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8" r:id="rId3"/>
    <p:sldId id="264" r:id="rId4"/>
    <p:sldId id="272" r:id="rId5"/>
    <p:sldId id="273" r:id="rId6"/>
    <p:sldId id="274" r:id="rId7"/>
    <p:sldId id="275" r:id="rId8"/>
    <p:sldId id="276" r:id="rId9"/>
  </p:sldIdLst>
  <p:sldSz cx="12801600" cy="9601200" type="A3"/>
  <p:notesSz cx="6858000" cy="9144000"/>
  <p:defaultTextStyle>
    <a:defPPr>
      <a:defRPr lang="ja-JP"/>
    </a:defPPr>
    <a:lvl1pPr algn="l" defTabSz="1220788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1pPr>
    <a:lvl2pPr marL="609600" indent="-152400" algn="l" defTabSz="1220788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2pPr>
    <a:lvl3pPr marL="1220788" indent="-306388" algn="l" defTabSz="1220788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3pPr>
    <a:lvl4pPr marL="1831975" indent="-460375" algn="l" defTabSz="1220788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4pPr>
    <a:lvl5pPr marL="2443163" indent="-614363" algn="l" defTabSz="1220788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80" autoAdjust="0"/>
    <p:restoredTop sz="99459" autoAdjust="0"/>
  </p:normalViewPr>
  <p:slideViewPr>
    <p:cSldViewPr>
      <p:cViewPr varScale="1">
        <p:scale>
          <a:sx n="80" d="100"/>
          <a:sy n="80" d="100"/>
        </p:scale>
        <p:origin x="2034" y="108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28570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832159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38869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850205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169191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996970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65308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680785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6351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325944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965513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20788" rtl="0" eaLnBrk="0" fontAlgn="base" hangingPunct="0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1220788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1220788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1220788" rtl="0" eaLnBrk="0" fontAlgn="base" hangingPunct="0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457200" indent="-457200" algn="l" defTabSz="122078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Freeform 935">
            <a:extLst>
              <a:ext uri="{FF2B5EF4-FFF2-40B4-BE49-F238E27FC236}">
                <a16:creationId xmlns:a16="http://schemas.microsoft.com/office/drawing/2014/main" id="{5504BDFD-4B67-47D8-844A-212BA4E86EF7}"/>
              </a:ext>
            </a:extLst>
          </p:cNvPr>
          <p:cNvSpPr>
            <a:spLocks/>
          </p:cNvSpPr>
          <p:nvPr/>
        </p:nvSpPr>
        <p:spPr bwMode="auto">
          <a:xfrm>
            <a:off x="10180638" y="6465888"/>
            <a:ext cx="1169987" cy="1349375"/>
          </a:xfrm>
          <a:custGeom>
            <a:avLst/>
            <a:gdLst>
              <a:gd name="T0" fmla="*/ 720725 w 1169987"/>
              <a:gd name="T1" fmla="*/ 0 h 1349375"/>
              <a:gd name="T2" fmla="*/ 811212 w 1169987"/>
              <a:gd name="T3" fmla="*/ 44450 h 1349375"/>
              <a:gd name="T4" fmla="*/ 900112 w 1169987"/>
              <a:gd name="T5" fmla="*/ 179388 h 1349375"/>
              <a:gd name="T6" fmla="*/ 990600 w 1169987"/>
              <a:gd name="T7" fmla="*/ 225425 h 1349375"/>
              <a:gd name="T8" fmla="*/ 900112 w 1169987"/>
              <a:gd name="T9" fmla="*/ 314325 h 1349375"/>
              <a:gd name="T10" fmla="*/ 1035050 w 1169987"/>
              <a:gd name="T11" fmla="*/ 449263 h 1349375"/>
              <a:gd name="T12" fmla="*/ 990600 w 1169987"/>
              <a:gd name="T13" fmla="*/ 495300 h 1349375"/>
              <a:gd name="T14" fmla="*/ 1081087 w 1169987"/>
              <a:gd name="T15" fmla="*/ 584200 h 1349375"/>
              <a:gd name="T16" fmla="*/ 1035050 w 1169987"/>
              <a:gd name="T17" fmla="*/ 584200 h 1349375"/>
              <a:gd name="T18" fmla="*/ 1081087 w 1169987"/>
              <a:gd name="T19" fmla="*/ 674688 h 1349375"/>
              <a:gd name="T20" fmla="*/ 1125537 w 1169987"/>
              <a:gd name="T21" fmla="*/ 674688 h 1349375"/>
              <a:gd name="T22" fmla="*/ 1169987 w 1169987"/>
              <a:gd name="T23" fmla="*/ 765175 h 1349375"/>
              <a:gd name="T24" fmla="*/ 1035050 w 1169987"/>
              <a:gd name="T25" fmla="*/ 855663 h 1349375"/>
              <a:gd name="T26" fmla="*/ 990600 w 1169987"/>
              <a:gd name="T27" fmla="*/ 855663 h 1349375"/>
              <a:gd name="T28" fmla="*/ 855662 w 1169987"/>
              <a:gd name="T29" fmla="*/ 944563 h 1349375"/>
              <a:gd name="T30" fmla="*/ 811212 w 1169987"/>
              <a:gd name="T31" fmla="*/ 990600 h 1349375"/>
              <a:gd name="T32" fmla="*/ 811212 w 1169987"/>
              <a:gd name="T33" fmla="*/ 1035050 h 1349375"/>
              <a:gd name="T34" fmla="*/ 900112 w 1169987"/>
              <a:gd name="T35" fmla="*/ 1125538 h 1349375"/>
              <a:gd name="T36" fmla="*/ 855662 w 1169987"/>
              <a:gd name="T37" fmla="*/ 1260475 h 1349375"/>
              <a:gd name="T38" fmla="*/ 765175 w 1169987"/>
              <a:gd name="T39" fmla="*/ 1260475 h 1349375"/>
              <a:gd name="T40" fmla="*/ 676275 w 1169987"/>
              <a:gd name="T41" fmla="*/ 1349375 h 1349375"/>
              <a:gd name="T42" fmla="*/ 676275 w 1169987"/>
              <a:gd name="T43" fmla="*/ 1260475 h 1349375"/>
              <a:gd name="T44" fmla="*/ 630237 w 1169987"/>
              <a:gd name="T45" fmla="*/ 1169988 h 1349375"/>
              <a:gd name="T46" fmla="*/ 541337 w 1169987"/>
              <a:gd name="T47" fmla="*/ 1260475 h 1349375"/>
              <a:gd name="T48" fmla="*/ 495300 w 1169987"/>
              <a:gd name="T49" fmla="*/ 1169988 h 1349375"/>
              <a:gd name="T50" fmla="*/ 360362 w 1169987"/>
              <a:gd name="T51" fmla="*/ 1169988 h 1349375"/>
              <a:gd name="T52" fmla="*/ 225425 w 1169987"/>
              <a:gd name="T53" fmla="*/ 1079500 h 1349375"/>
              <a:gd name="T54" fmla="*/ 225425 w 1169987"/>
              <a:gd name="T55" fmla="*/ 1035050 h 1349375"/>
              <a:gd name="T56" fmla="*/ 269875 w 1169987"/>
              <a:gd name="T57" fmla="*/ 990600 h 1349375"/>
              <a:gd name="T58" fmla="*/ 269875 w 1169987"/>
              <a:gd name="T59" fmla="*/ 900113 h 1349375"/>
              <a:gd name="T60" fmla="*/ 360362 w 1169987"/>
              <a:gd name="T61" fmla="*/ 809625 h 1349375"/>
              <a:gd name="T62" fmla="*/ 315912 w 1169987"/>
              <a:gd name="T63" fmla="*/ 720725 h 1349375"/>
              <a:gd name="T64" fmla="*/ 180975 w 1169987"/>
              <a:gd name="T65" fmla="*/ 720725 h 1349375"/>
              <a:gd name="T66" fmla="*/ 0 w 1169987"/>
              <a:gd name="T67" fmla="*/ 630238 h 1349375"/>
              <a:gd name="T68" fmla="*/ 46037 w 1169987"/>
              <a:gd name="T69" fmla="*/ 539750 h 1349375"/>
              <a:gd name="T70" fmla="*/ 0 w 1169987"/>
              <a:gd name="T71" fmla="*/ 404813 h 1349375"/>
              <a:gd name="T72" fmla="*/ 180975 w 1169987"/>
              <a:gd name="T73" fmla="*/ 495300 h 1349375"/>
              <a:gd name="T74" fmla="*/ 225425 w 1169987"/>
              <a:gd name="T75" fmla="*/ 449263 h 1349375"/>
              <a:gd name="T76" fmla="*/ 225425 w 1169987"/>
              <a:gd name="T77" fmla="*/ 360363 h 1349375"/>
              <a:gd name="T78" fmla="*/ 269875 w 1169987"/>
              <a:gd name="T79" fmla="*/ 314325 h 1349375"/>
              <a:gd name="T80" fmla="*/ 360362 w 1169987"/>
              <a:gd name="T81" fmla="*/ 360363 h 1349375"/>
              <a:gd name="T82" fmla="*/ 406400 w 1169987"/>
              <a:gd name="T83" fmla="*/ 360363 h 1349375"/>
              <a:gd name="T84" fmla="*/ 360362 w 1169987"/>
              <a:gd name="T85" fmla="*/ 314325 h 1349375"/>
              <a:gd name="T86" fmla="*/ 495300 w 1169987"/>
              <a:gd name="T87" fmla="*/ 269875 h 1349375"/>
              <a:gd name="T88" fmla="*/ 450850 w 1169987"/>
              <a:gd name="T89" fmla="*/ 225425 h 1349375"/>
              <a:gd name="T90" fmla="*/ 495300 w 1169987"/>
              <a:gd name="T91" fmla="*/ 179388 h 1349375"/>
              <a:gd name="T92" fmla="*/ 406400 w 1169987"/>
              <a:gd name="T93" fmla="*/ 134938 h 1349375"/>
              <a:gd name="T94" fmla="*/ 495300 w 1169987"/>
              <a:gd name="T95" fmla="*/ 90488 h 1349375"/>
              <a:gd name="T96" fmla="*/ 676275 w 1169987"/>
              <a:gd name="T97" fmla="*/ 179388 h 1349375"/>
              <a:gd name="T98" fmla="*/ 720725 w 1169987"/>
              <a:gd name="T99" fmla="*/ 134938 h 1349375"/>
              <a:gd name="T100" fmla="*/ 676275 w 1169987"/>
              <a:gd name="T101" fmla="*/ 44450 h 1349375"/>
              <a:gd name="T102" fmla="*/ 720725 w 1169987"/>
              <a:gd name="T103" fmla="*/ 0 h 1349375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169987" h="1349375">
                <a:moveTo>
                  <a:pt x="720725" y="0"/>
                </a:moveTo>
                <a:lnTo>
                  <a:pt x="811212" y="44450"/>
                </a:lnTo>
                <a:lnTo>
                  <a:pt x="900112" y="179388"/>
                </a:lnTo>
                <a:lnTo>
                  <a:pt x="990600" y="225425"/>
                </a:lnTo>
                <a:lnTo>
                  <a:pt x="900112" y="314325"/>
                </a:lnTo>
                <a:lnTo>
                  <a:pt x="1035050" y="449263"/>
                </a:lnTo>
                <a:lnTo>
                  <a:pt x="990600" y="495300"/>
                </a:lnTo>
                <a:lnTo>
                  <a:pt x="1081087" y="584200"/>
                </a:lnTo>
                <a:lnTo>
                  <a:pt x="1035050" y="584200"/>
                </a:lnTo>
                <a:lnTo>
                  <a:pt x="1081087" y="674688"/>
                </a:lnTo>
                <a:lnTo>
                  <a:pt x="1125537" y="674688"/>
                </a:lnTo>
                <a:lnTo>
                  <a:pt x="1169987" y="765175"/>
                </a:lnTo>
                <a:lnTo>
                  <a:pt x="1035050" y="855663"/>
                </a:lnTo>
                <a:lnTo>
                  <a:pt x="990600" y="855663"/>
                </a:lnTo>
                <a:lnTo>
                  <a:pt x="855662" y="944563"/>
                </a:lnTo>
                <a:lnTo>
                  <a:pt x="811212" y="990600"/>
                </a:lnTo>
                <a:lnTo>
                  <a:pt x="811212" y="1035050"/>
                </a:lnTo>
                <a:lnTo>
                  <a:pt x="900112" y="1125538"/>
                </a:lnTo>
                <a:lnTo>
                  <a:pt x="855662" y="1260475"/>
                </a:lnTo>
                <a:lnTo>
                  <a:pt x="765175" y="1260475"/>
                </a:lnTo>
                <a:lnTo>
                  <a:pt x="676275" y="1349375"/>
                </a:lnTo>
                <a:lnTo>
                  <a:pt x="676275" y="1260475"/>
                </a:lnTo>
                <a:lnTo>
                  <a:pt x="630237" y="1169988"/>
                </a:lnTo>
                <a:lnTo>
                  <a:pt x="541337" y="1260475"/>
                </a:lnTo>
                <a:lnTo>
                  <a:pt x="495300" y="1169988"/>
                </a:lnTo>
                <a:lnTo>
                  <a:pt x="360362" y="1169988"/>
                </a:lnTo>
                <a:lnTo>
                  <a:pt x="225425" y="1079500"/>
                </a:lnTo>
                <a:lnTo>
                  <a:pt x="225425" y="1035050"/>
                </a:lnTo>
                <a:lnTo>
                  <a:pt x="269875" y="990600"/>
                </a:lnTo>
                <a:lnTo>
                  <a:pt x="269875" y="900113"/>
                </a:lnTo>
                <a:lnTo>
                  <a:pt x="360362" y="809625"/>
                </a:lnTo>
                <a:lnTo>
                  <a:pt x="315912" y="720725"/>
                </a:lnTo>
                <a:lnTo>
                  <a:pt x="180975" y="720725"/>
                </a:lnTo>
                <a:lnTo>
                  <a:pt x="0" y="630238"/>
                </a:lnTo>
                <a:lnTo>
                  <a:pt x="46037" y="539750"/>
                </a:lnTo>
                <a:lnTo>
                  <a:pt x="0" y="404813"/>
                </a:lnTo>
                <a:lnTo>
                  <a:pt x="180975" y="495300"/>
                </a:lnTo>
                <a:lnTo>
                  <a:pt x="225425" y="449263"/>
                </a:lnTo>
                <a:lnTo>
                  <a:pt x="225425" y="360363"/>
                </a:lnTo>
                <a:lnTo>
                  <a:pt x="269875" y="314325"/>
                </a:lnTo>
                <a:lnTo>
                  <a:pt x="360362" y="360363"/>
                </a:lnTo>
                <a:lnTo>
                  <a:pt x="406400" y="360363"/>
                </a:lnTo>
                <a:lnTo>
                  <a:pt x="360362" y="314325"/>
                </a:lnTo>
                <a:lnTo>
                  <a:pt x="495300" y="269875"/>
                </a:lnTo>
                <a:lnTo>
                  <a:pt x="450850" y="225425"/>
                </a:lnTo>
                <a:lnTo>
                  <a:pt x="495300" y="179388"/>
                </a:lnTo>
                <a:lnTo>
                  <a:pt x="406400" y="134938"/>
                </a:lnTo>
                <a:lnTo>
                  <a:pt x="495300" y="90488"/>
                </a:lnTo>
                <a:lnTo>
                  <a:pt x="676275" y="179388"/>
                </a:lnTo>
                <a:lnTo>
                  <a:pt x="720725" y="134938"/>
                </a:lnTo>
                <a:lnTo>
                  <a:pt x="676275" y="44450"/>
                </a:lnTo>
                <a:lnTo>
                  <a:pt x="720725" y="0"/>
                </a:lnTo>
                <a:close/>
              </a:path>
            </a:pathLst>
          </a:custGeom>
          <a:gradFill rotWithShape="1">
            <a:gsLst>
              <a:gs pos="0">
                <a:srgbClr val="99CC00"/>
              </a:gs>
              <a:gs pos="100000">
                <a:srgbClr val="C1E065"/>
              </a:gs>
            </a:gsLst>
            <a:lin ang="18900000" scaled="1"/>
          </a:gradFill>
          <a:ln w="38100" cap="flat" cmpd="sng">
            <a:solidFill>
              <a:srgbClr val="008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1027" name="Group 1018">
            <a:extLst>
              <a:ext uri="{FF2B5EF4-FFF2-40B4-BE49-F238E27FC236}">
                <a16:creationId xmlns:a16="http://schemas.microsoft.com/office/drawing/2014/main" id="{52BDBB87-79E5-490C-88A2-01A60983DDB7}"/>
              </a:ext>
            </a:extLst>
          </p:cNvPr>
          <p:cNvGrpSpPr>
            <a:grpSpLocks/>
          </p:cNvGrpSpPr>
          <p:nvPr/>
        </p:nvGrpSpPr>
        <p:grpSpPr bwMode="auto">
          <a:xfrm>
            <a:off x="8875713" y="5026025"/>
            <a:ext cx="2160587" cy="2160588"/>
            <a:chOff x="5591" y="3166"/>
            <a:chExt cx="1361" cy="1361"/>
          </a:xfrm>
        </p:grpSpPr>
        <p:sp>
          <p:nvSpPr>
            <p:cNvPr id="1306" name="Freeform 965">
              <a:extLst>
                <a:ext uri="{FF2B5EF4-FFF2-40B4-BE49-F238E27FC236}">
                  <a16:creationId xmlns:a16="http://schemas.microsoft.com/office/drawing/2014/main" id="{2B3F1DEC-89EA-4A5B-AF11-A1DC446B601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" y="4186"/>
              <a:ext cx="567" cy="341"/>
            </a:xfrm>
            <a:custGeom>
              <a:avLst/>
              <a:gdLst>
                <a:gd name="T0" fmla="*/ 28 w 567"/>
                <a:gd name="T1" fmla="*/ 255 h 341"/>
                <a:gd name="T2" fmla="*/ 0 w 567"/>
                <a:gd name="T3" fmla="*/ 284 h 341"/>
                <a:gd name="T4" fmla="*/ 85 w 567"/>
                <a:gd name="T5" fmla="*/ 341 h 341"/>
                <a:gd name="T6" fmla="*/ 114 w 567"/>
                <a:gd name="T7" fmla="*/ 312 h 341"/>
                <a:gd name="T8" fmla="*/ 170 w 567"/>
                <a:gd name="T9" fmla="*/ 341 h 341"/>
                <a:gd name="T10" fmla="*/ 227 w 567"/>
                <a:gd name="T11" fmla="*/ 312 h 341"/>
                <a:gd name="T12" fmla="*/ 255 w 567"/>
                <a:gd name="T13" fmla="*/ 341 h 341"/>
                <a:gd name="T14" fmla="*/ 255 w 567"/>
                <a:gd name="T15" fmla="*/ 312 h 341"/>
                <a:gd name="T16" fmla="*/ 312 w 567"/>
                <a:gd name="T17" fmla="*/ 284 h 341"/>
                <a:gd name="T18" fmla="*/ 340 w 567"/>
                <a:gd name="T19" fmla="*/ 341 h 341"/>
                <a:gd name="T20" fmla="*/ 425 w 567"/>
                <a:gd name="T21" fmla="*/ 284 h 341"/>
                <a:gd name="T22" fmla="*/ 454 w 567"/>
                <a:gd name="T23" fmla="*/ 227 h 341"/>
                <a:gd name="T24" fmla="*/ 425 w 567"/>
                <a:gd name="T25" fmla="*/ 142 h 341"/>
                <a:gd name="T26" fmla="*/ 539 w 567"/>
                <a:gd name="T27" fmla="*/ 199 h 341"/>
                <a:gd name="T28" fmla="*/ 567 w 567"/>
                <a:gd name="T29" fmla="*/ 170 h 341"/>
                <a:gd name="T30" fmla="*/ 567 w 567"/>
                <a:gd name="T31" fmla="*/ 114 h 341"/>
                <a:gd name="T32" fmla="*/ 510 w 567"/>
                <a:gd name="T33" fmla="*/ 85 h 341"/>
                <a:gd name="T34" fmla="*/ 482 w 567"/>
                <a:gd name="T35" fmla="*/ 0 h 341"/>
                <a:gd name="T36" fmla="*/ 340 w 567"/>
                <a:gd name="T37" fmla="*/ 114 h 341"/>
                <a:gd name="T38" fmla="*/ 255 w 567"/>
                <a:gd name="T39" fmla="*/ 114 h 341"/>
                <a:gd name="T40" fmla="*/ 170 w 567"/>
                <a:gd name="T41" fmla="*/ 142 h 341"/>
                <a:gd name="T42" fmla="*/ 114 w 567"/>
                <a:gd name="T43" fmla="*/ 227 h 341"/>
                <a:gd name="T44" fmla="*/ 28 w 567"/>
                <a:gd name="T45" fmla="*/ 255 h 341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567" h="341">
                  <a:moveTo>
                    <a:pt x="28" y="255"/>
                  </a:moveTo>
                  <a:lnTo>
                    <a:pt x="0" y="284"/>
                  </a:lnTo>
                  <a:lnTo>
                    <a:pt x="85" y="341"/>
                  </a:lnTo>
                  <a:lnTo>
                    <a:pt x="114" y="312"/>
                  </a:lnTo>
                  <a:lnTo>
                    <a:pt x="170" y="341"/>
                  </a:lnTo>
                  <a:lnTo>
                    <a:pt x="227" y="312"/>
                  </a:lnTo>
                  <a:lnTo>
                    <a:pt x="255" y="341"/>
                  </a:lnTo>
                  <a:lnTo>
                    <a:pt x="255" y="312"/>
                  </a:lnTo>
                  <a:lnTo>
                    <a:pt x="312" y="284"/>
                  </a:lnTo>
                  <a:lnTo>
                    <a:pt x="340" y="341"/>
                  </a:lnTo>
                  <a:lnTo>
                    <a:pt x="425" y="284"/>
                  </a:lnTo>
                  <a:lnTo>
                    <a:pt x="454" y="227"/>
                  </a:lnTo>
                  <a:lnTo>
                    <a:pt x="425" y="142"/>
                  </a:lnTo>
                  <a:lnTo>
                    <a:pt x="539" y="199"/>
                  </a:lnTo>
                  <a:lnTo>
                    <a:pt x="567" y="170"/>
                  </a:lnTo>
                  <a:lnTo>
                    <a:pt x="567" y="114"/>
                  </a:lnTo>
                  <a:lnTo>
                    <a:pt x="510" y="85"/>
                  </a:lnTo>
                  <a:lnTo>
                    <a:pt x="482" y="0"/>
                  </a:lnTo>
                  <a:lnTo>
                    <a:pt x="340" y="114"/>
                  </a:lnTo>
                  <a:lnTo>
                    <a:pt x="255" y="114"/>
                  </a:lnTo>
                  <a:lnTo>
                    <a:pt x="170" y="142"/>
                  </a:lnTo>
                  <a:lnTo>
                    <a:pt x="114" y="227"/>
                  </a:lnTo>
                  <a:lnTo>
                    <a:pt x="28" y="255"/>
                  </a:lnTo>
                  <a:close/>
                </a:path>
              </a:pathLst>
            </a:custGeom>
            <a:gradFill rotWithShape="1">
              <a:gsLst>
                <a:gs pos="0">
                  <a:srgbClr val="CBE5FF"/>
                </a:gs>
                <a:gs pos="100000">
                  <a:srgbClr val="99CCFF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07" name="Freeform 966">
              <a:extLst>
                <a:ext uri="{FF2B5EF4-FFF2-40B4-BE49-F238E27FC236}">
                  <a16:creationId xmlns:a16="http://schemas.microsoft.com/office/drawing/2014/main" id="{73890FD3-32CB-45C1-834C-E94D3E9FB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0" y="3931"/>
              <a:ext cx="453" cy="510"/>
            </a:xfrm>
            <a:custGeom>
              <a:avLst/>
              <a:gdLst>
                <a:gd name="T0" fmla="*/ 255 w 453"/>
                <a:gd name="T1" fmla="*/ 0 h 510"/>
                <a:gd name="T2" fmla="*/ 113 w 453"/>
                <a:gd name="T3" fmla="*/ 57 h 510"/>
                <a:gd name="T4" fmla="*/ 56 w 453"/>
                <a:gd name="T5" fmla="*/ 57 h 510"/>
                <a:gd name="T6" fmla="*/ 0 w 453"/>
                <a:gd name="T7" fmla="*/ 114 h 510"/>
                <a:gd name="T8" fmla="*/ 0 w 453"/>
                <a:gd name="T9" fmla="*/ 255 h 510"/>
                <a:gd name="T10" fmla="*/ 28 w 453"/>
                <a:gd name="T11" fmla="*/ 312 h 510"/>
                <a:gd name="T12" fmla="*/ 85 w 453"/>
                <a:gd name="T13" fmla="*/ 340 h 510"/>
                <a:gd name="T14" fmla="*/ 28 w 453"/>
                <a:gd name="T15" fmla="*/ 369 h 510"/>
                <a:gd name="T16" fmla="*/ 28 w 453"/>
                <a:gd name="T17" fmla="*/ 425 h 510"/>
                <a:gd name="T18" fmla="*/ 56 w 453"/>
                <a:gd name="T19" fmla="*/ 425 h 510"/>
                <a:gd name="T20" fmla="*/ 85 w 453"/>
                <a:gd name="T21" fmla="*/ 397 h 510"/>
                <a:gd name="T22" fmla="*/ 170 w 453"/>
                <a:gd name="T23" fmla="*/ 454 h 510"/>
                <a:gd name="T24" fmla="*/ 170 w 453"/>
                <a:gd name="T25" fmla="*/ 482 h 510"/>
                <a:gd name="T26" fmla="*/ 198 w 453"/>
                <a:gd name="T27" fmla="*/ 482 h 510"/>
                <a:gd name="T28" fmla="*/ 226 w 453"/>
                <a:gd name="T29" fmla="*/ 510 h 510"/>
                <a:gd name="T30" fmla="*/ 312 w 453"/>
                <a:gd name="T31" fmla="*/ 482 h 510"/>
                <a:gd name="T32" fmla="*/ 368 w 453"/>
                <a:gd name="T33" fmla="*/ 397 h 510"/>
                <a:gd name="T34" fmla="*/ 453 w 453"/>
                <a:gd name="T35" fmla="*/ 369 h 510"/>
                <a:gd name="T36" fmla="*/ 312 w 453"/>
                <a:gd name="T37" fmla="*/ 227 h 510"/>
                <a:gd name="T38" fmla="*/ 283 w 453"/>
                <a:gd name="T39" fmla="*/ 114 h 510"/>
                <a:gd name="T40" fmla="*/ 255 w 453"/>
                <a:gd name="T41" fmla="*/ 0 h 51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53" h="510">
                  <a:moveTo>
                    <a:pt x="255" y="0"/>
                  </a:moveTo>
                  <a:lnTo>
                    <a:pt x="113" y="57"/>
                  </a:lnTo>
                  <a:lnTo>
                    <a:pt x="56" y="57"/>
                  </a:lnTo>
                  <a:lnTo>
                    <a:pt x="0" y="114"/>
                  </a:lnTo>
                  <a:lnTo>
                    <a:pt x="0" y="255"/>
                  </a:lnTo>
                  <a:lnTo>
                    <a:pt x="28" y="312"/>
                  </a:lnTo>
                  <a:lnTo>
                    <a:pt x="85" y="340"/>
                  </a:lnTo>
                  <a:lnTo>
                    <a:pt x="28" y="369"/>
                  </a:lnTo>
                  <a:lnTo>
                    <a:pt x="28" y="425"/>
                  </a:lnTo>
                  <a:lnTo>
                    <a:pt x="56" y="425"/>
                  </a:lnTo>
                  <a:lnTo>
                    <a:pt x="85" y="397"/>
                  </a:lnTo>
                  <a:lnTo>
                    <a:pt x="170" y="454"/>
                  </a:lnTo>
                  <a:lnTo>
                    <a:pt x="170" y="482"/>
                  </a:lnTo>
                  <a:lnTo>
                    <a:pt x="198" y="482"/>
                  </a:lnTo>
                  <a:lnTo>
                    <a:pt x="226" y="510"/>
                  </a:lnTo>
                  <a:lnTo>
                    <a:pt x="312" y="482"/>
                  </a:lnTo>
                  <a:lnTo>
                    <a:pt x="368" y="397"/>
                  </a:lnTo>
                  <a:lnTo>
                    <a:pt x="453" y="369"/>
                  </a:lnTo>
                  <a:lnTo>
                    <a:pt x="312" y="227"/>
                  </a:lnTo>
                  <a:lnTo>
                    <a:pt x="283" y="114"/>
                  </a:lnTo>
                  <a:lnTo>
                    <a:pt x="255" y="0"/>
                  </a:lnTo>
                  <a:close/>
                </a:path>
              </a:pathLst>
            </a:custGeom>
            <a:gradFill rotWithShape="1">
              <a:gsLst>
                <a:gs pos="0">
                  <a:srgbClr val="CBE5FF"/>
                </a:gs>
                <a:gs pos="100000">
                  <a:srgbClr val="99CCFF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08" name="Freeform 967">
              <a:extLst>
                <a:ext uri="{FF2B5EF4-FFF2-40B4-BE49-F238E27FC236}">
                  <a16:creationId xmlns:a16="http://schemas.microsoft.com/office/drawing/2014/main" id="{4F12F5F4-1CB2-413B-B42C-11753E8DA32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5" y="3846"/>
              <a:ext cx="283" cy="454"/>
            </a:xfrm>
            <a:custGeom>
              <a:avLst/>
              <a:gdLst>
                <a:gd name="T0" fmla="*/ 283 w 283"/>
                <a:gd name="T1" fmla="*/ 454 h 454"/>
                <a:gd name="T2" fmla="*/ 198 w 283"/>
                <a:gd name="T3" fmla="*/ 454 h 454"/>
                <a:gd name="T4" fmla="*/ 57 w 283"/>
                <a:gd name="T5" fmla="*/ 312 h 454"/>
                <a:gd name="T6" fmla="*/ 0 w 283"/>
                <a:gd name="T7" fmla="*/ 85 h 454"/>
                <a:gd name="T8" fmla="*/ 113 w 283"/>
                <a:gd name="T9" fmla="*/ 57 h 454"/>
                <a:gd name="T10" fmla="*/ 170 w 283"/>
                <a:gd name="T11" fmla="*/ 0 h 454"/>
                <a:gd name="T12" fmla="*/ 198 w 283"/>
                <a:gd name="T13" fmla="*/ 0 h 454"/>
                <a:gd name="T14" fmla="*/ 227 w 283"/>
                <a:gd name="T15" fmla="*/ 170 h 454"/>
                <a:gd name="T16" fmla="*/ 227 w 283"/>
                <a:gd name="T17" fmla="*/ 340 h 454"/>
                <a:gd name="T18" fmla="*/ 283 w 283"/>
                <a:gd name="T19" fmla="*/ 454 h 45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3" h="454">
                  <a:moveTo>
                    <a:pt x="283" y="454"/>
                  </a:moveTo>
                  <a:lnTo>
                    <a:pt x="198" y="454"/>
                  </a:lnTo>
                  <a:lnTo>
                    <a:pt x="57" y="312"/>
                  </a:lnTo>
                  <a:lnTo>
                    <a:pt x="0" y="85"/>
                  </a:lnTo>
                  <a:lnTo>
                    <a:pt x="113" y="57"/>
                  </a:lnTo>
                  <a:lnTo>
                    <a:pt x="170" y="0"/>
                  </a:lnTo>
                  <a:lnTo>
                    <a:pt x="198" y="0"/>
                  </a:lnTo>
                  <a:lnTo>
                    <a:pt x="227" y="170"/>
                  </a:lnTo>
                  <a:lnTo>
                    <a:pt x="227" y="340"/>
                  </a:lnTo>
                  <a:lnTo>
                    <a:pt x="283" y="454"/>
                  </a:lnTo>
                  <a:close/>
                </a:path>
              </a:pathLst>
            </a:custGeom>
            <a:gradFill rotWithShape="1">
              <a:gsLst>
                <a:gs pos="0">
                  <a:srgbClr val="CBE5FF"/>
                </a:gs>
                <a:gs pos="100000">
                  <a:srgbClr val="99CCFF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09" name="Freeform 968">
              <a:extLst>
                <a:ext uri="{FF2B5EF4-FFF2-40B4-BE49-F238E27FC236}">
                  <a16:creationId xmlns:a16="http://schemas.microsoft.com/office/drawing/2014/main" id="{BDCEC1B3-D015-43D3-B4D0-E66C071AF49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3" y="3818"/>
              <a:ext cx="312" cy="482"/>
            </a:xfrm>
            <a:custGeom>
              <a:avLst/>
              <a:gdLst>
                <a:gd name="T0" fmla="*/ 85 w 312"/>
                <a:gd name="T1" fmla="*/ 482 h 482"/>
                <a:gd name="T2" fmla="*/ 29 w 312"/>
                <a:gd name="T3" fmla="*/ 368 h 482"/>
                <a:gd name="T4" fmla="*/ 29 w 312"/>
                <a:gd name="T5" fmla="*/ 198 h 482"/>
                <a:gd name="T6" fmla="*/ 0 w 312"/>
                <a:gd name="T7" fmla="*/ 28 h 482"/>
                <a:gd name="T8" fmla="*/ 57 w 312"/>
                <a:gd name="T9" fmla="*/ 0 h 482"/>
                <a:gd name="T10" fmla="*/ 255 w 312"/>
                <a:gd name="T11" fmla="*/ 28 h 482"/>
                <a:gd name="T12" fmla="*/ 312 w 312"/>
                <a:gd name="T13" fmla="*/ 56 h 482"/>
                <a:gd name="T14" fmla="*/ 312 w 312"/>
                <a:gd name="T15" fmla="*/ 113 h 482"/>
                <a:gd name="T16" fmla="*/ 255 w 312"/>
                <a:gd name="T17" fmla="*/ 198 h 482"/>
                <a:gd name="T18" fmla="*/ 255 w 312"/>
                <a:gd name="T19" fmla="*/ 283 h 482"/>
                <a:gd name="T20" fmla="*/ 227 w 312"/>
                <a:gd name="T21" fmla="*/ 368 h 482"/>
                <a:gd name="T22" fmla="*/ 85 w 312"/>
                <a:gd name="T23" fmla="*/ 482 h 48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2" h="482">
                  <a:moveTo>
                    <a:pt x="85" y="482"/>
                  </a:moveTo>
                  <a:lnTo>
                    <a:pt x="29" y="368"/>
                  </a:lnTo>
                  <a:lnTo>
                    <a:pt x="29" y="198"/>
                  </a:lnTo>
                  <a:lnTo>
                    <a:pt x="0" y="28"/>
                  </a:lnTo>
                  <a:lnTo>
                    <a:pt x="57" y="0"/>
                  </a:lnTo>
                  <a:lnTo>
                    <a:pt x="255" y="28"/>
                  </a:lnTo>
                  <a:lnTo>
                    <a:pt x="312" y="56"/>
                  </a:lnTo>
                  <a:lnTo>
                    <a:pt x="312" y="113"/>
                  </a:lnTo>
                  <a:lnTo>
                    <a:pt x="255" y="198"/>
                  </a:lnTo>
                  <a:lnTo>
                    <a:pt x="255" y="283"/>
                  </a:lnTo>
                  <a:lnTo>
                    <a:pt x="227" y="368"/>
                  </a:lnTo>
                  <a:lnTo>
                    <a:pt x="85" y="482"/>
                  </a:lnTo>
                  <a:close/>
                </a:path>
              </a:pathLst>
            </a:custGeom>
            <a:gradFill rotWithShape="1">
              <a:gsLst>
                <a:gs pos="0">
                  <a:srgbClr val="CBE5FF"/>
                </a:gs>
                <a:gs pos="100000">
                  <a:srgbClr val="99CCFF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10" name="Freeform 969">
              <a:extLst>
                <a:ext uri="{FF2B5EF4-FFF2-40B4-BE49-F238E27FC236}">
                  <a16:creationId xmlns:a16="http://schemas.microsoft.com/office/drawing/2014/main" id="{98E4C1F7-8B77-4E0E-85BF-525FCFDD200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6" y="3648"/>
              <a:ext cx="284" cy="283"/>
            </a:xfrm>
            <a:custGeom>
              <a:avLst/>
              <a:gdLst>
                <a:gd name="T0" fmla="*/ 284 w 284"/>
                <a:gd name="T1" fmla="*/ 170 h 283"/>
                <a:gd name="T2" fmla="*/ 227 w 284"/>
                <a:gd name="T3" fmla="*/ 198 h 283"/>
                <a:gd name="T4" fmla="*/ 199 w 284"/>
                <a:gd name="T5" fmla="*/ 198 h 283"/>
                <a:gd name="T6" fmla="*/ 142 w 284"/>
                <a:gd name="T7" fmla="*/ 255 h 283"/>
                <a:gd name="T8" fmla="*/ 29 w 284"/>
                <a:gd name="T9" fmla="*/ 283 h 283"/>
                <a:gd name="T10" fmla="*/ 29 w 284"/>
                <a:gd name="T11" fmla="*/ 170 h 283"/>
                <a:gd name="T12" fmla="*/ 0 w 284"/>
                <a:gd name="T13" fmla="*/ 85 h 283"/>
                <a:gd name="T14" fmla="*/ 57 w 284"/>
                <a:gd name="T15" fmla="*/ 85 h 283"/>
                <a:gd name="T16" fmla="*/ 114 w 284"/>
                <a:gd name="T17" fmla="*/ 28 h 283"/>
                <a:gd name="T18" fmla="*/ 256 w 284"/>
                <a:gd name="T19" fmla="*/ 0 h 283"/>
                <a:gd name="T20" fmla="*/ 256 w 284"/>
                <a:gd name="T21" fmla="*/ 85 h 283"/>
                <a:gd name="T22" fmla="*/ 284 w 284"/>
                <a:gd name="T23" fmla="*/ 113 h 283"/>
                <a:gd name="T24" fmla="*/ 284 w 284"/>
                <a:gd name="T25" fmla="*/ 170 h 28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84" h="283">
                  <a:moveTo>
                    <a:pt x="284" y="170"/>
                  </a:moveTo>
                  <a:lnTo>
                    <a:pt x="227" y="198"/>
                  </a:lnTo>
                  <a:lnTo>
                    <a:pt x="199" y="198"/>
                  </a:lnTo>
                  <a:lnTo>
                    <a:pt x="142" y="255"/>
                  </a:lnTo>
                  <a:lnTo>
                    <a:pt x="29" y="283"/>
                  </a:lnTo>
                  <a:lnTo>
                    <a:pt x="29" y="170"/>
                  </a:lnTo>
                  <a:lnTo>
                    <a:pt x="0" y="85"/>
                  </a:lnTo>
                  <a:lnTo>
                    <a:pt x="57" y="85"/>
                  </a:lnTo>
                  <a:lnTo>
                    <a:pt x="114" y="28"/>
                  </a:lnTo>
                  <a:lnTo>
                    <a:pt x="256" y="0"/>
                  </a:lnTo>
                  <a:lnTo>
                    <a:pt x="256" y="85"/>
                  </a:lnTo>
                  <a:lnTo>
                    <a:pt x="284" y="113"/>
                  </a:lnTo>
                  <a:lnTo>
                    <a:pt x="284" y="170"/>
                  </a:lnTo>
                  <a:close/>
                </a:path>
              </a:pathLst>
            </a:custGeom>
            <a:gradFill rotWithShape="1">
              <a:gsLst>
                <a:gs pos="0">
                  <a:srgbClr val="CBE5FF"/>
                </a:gs>
                <a:gs pos="100000">
                  <a:srgbClr val="99CCFF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11" name="Freeform 970">
              <a:extLst>
                <a:ext uri="{FF2B5EF4-FFF2-40B4-BE49-F238E27FC236}">
                  <a16:creationId xmlns:a16="http://schemas.microsoft.com/office/drawing/2014/main" id="{1160F647-89BF-4882-B85C-C26FB5F0AA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5" y="3421"/>
              <a:ext cx="397" cy="312"/>
            </a:xfrm>
            <a:custGeom>
              <a:avLst/>
              <a:gdLst>
                <a:gd name="T0" fmla="*/ 141 w 397"/>
                <a:gd name="T1" fmla="*/ 312 h 312"/>
                <a:gd name="T2" fmla="*/ 198 w 397"/>
                <a:gd name="T3" fmla="*/ 312 h 312"/>
                <a:gd name="T4" fmla="*/ 255 w 397"/>
                <a:gd name="T5" fmla="*/ 255 h 312"/>
                <a:gd name="T6" fmla="*/ 397 w 397"/>
                <a:gd name="T7" fmla="*/ 227 h 312"/>
                <a:gd name="T8" fmla="*/ 368 w 397"/>
                <a:gd name="T9" fmla="*/ 113 h 312"/>
                <a:gd name="T10" fmla="*/ 340 w 397"/>
                <a:gd name="T11" fmla="*/ 142 h 312"/>
                <a:gd name="T12" fmla="*/ 312 w 397"/>
                <a:gd name="T13" fmla="*/ 85 h 312"/>
                <a:gd name="T14" fmla="*/ 227 w 397"/>
                <a:gd name="T15" fmla="*/ 113 h 312"/>
                <a:gd name="T16" fmla="*/ 198 w 397"/>
                <a:gd name="T17" fmla="*/ 28 h 312"/>
                <a:gd name="T18" fmla="*/ 141 w 397"/>
                <a:gd name="T19" fmla="*/ 0 h 312"/>
                <a:gd name="T20" fmla="*/ 85 w 397"/>
                <a:gd name="T21" fmla="*/ 57 h 312"/>
                <a:gd name="T22" fmla="*/ 56 w 397"/>
                <a:gd name="T23" fmla="*/ 57 h 312"/>
                <a:gd name="T24" fmla="*/ 0 w 397"/>
                <a:gd name="T25" fmla="*/ 57 h 312"/>
                <a:gd name="T26" fmla="*/ 85 w 397"/>
                <a:gd name="T27" fmla="*/ 227 h 312"/>
                <a:gd name="T28" fmla="*/ 113 w 397"/>
                <a:gd name="T29" fmla="*/ 312 h 312"/>
                <a:gd name="T30" fmla="*/ 141 w 397"/>
                <a:gd name="T31" fmla="*/ 312 h 31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97" h="312">
                  <a:moveTo>
                    <a:pt x="141" y="312"/>
                  </a:moveTo>
                  <a:lnTo>
                    <a:pt x="198" y="312"/>
                  </a:lnTo>
                  <a:lnTo>
                    <a:pt x="255" y="255"/>
                  </a:lnTo>
                  <a:lnTo>
                    <a:pt x="397" y="227"/>
                  </a:lnTo>
                  <a:lnTo>
                    <a:pt x="368" y="113"/>
                  </a:lnTo>
                  <a:lnTo>
                    <a:pt x="340" y="142"/>
                  </a:lnTo>
                  <a:lnTo>
                    <a:pt x="312" y="85"/>
                  </a:lnTo>
                  <a:lnTo>
                    <a:pt x="227" y="113"/>
                  </a:lnTo>
                  <a:lnTo>
                    <a:pt x="198" y="28"/>
                  </a:lnTo>
                  <a:lnTo>
                    <a:pt x="141" y="0"/>
                  </a:lnTo>
                  <a:lnTo>
                    <a:pt x="85" y="57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85" y="227"/>
                  </a:lnTo>
                  <a:lnTo>
                    <a:pt x="113" y="312"/>
                  </a:lnTo>
                  <a:lnTo>
                    <a:pt x="141" y="312"/>
                  </a:lnTo>
                  <a:close/>
                </a:path>
              </a:pathLst>
            </a:custGeom>
            <a:gradFill rotWithShape="1">
              <a:gsLst>
                <a:gs pos="0">
                  <a:srgbClr val="CBE5FF"/>
                </a:gs>
                <a:gs pos="100000">
                  <a:srgbClr val="99CCFF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12" name="Freeform 971">
              <a:extLst>
                <a:ext uri="{FF2B5EF4-FFF2-40B4-BE49-F238E27FC236}">
                  <a16:creationId xmlns:a16="http://schemas.microsoft.com/office/drawing/2014/main" id="{0DD12287-81C9-453E-9B3F-811FF086629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3" y="3336"/>
              <a:ext cx="312" cy="538"/>
            </a:xfrm>
            <a:custGeom>
              <a:avLst/>
              <a:gdLst>
                <a:gd name="T0" fmla="*/ 312 w 312"/>
                <a:gd name="T1" fmla="*/ 538 h 538"/>
                <a:gd name="T2" fmla="*/ 255 w 312"/>
                <a:gd name="T3" fmla="*/ 510 h 538"/>
                <a:gd name="T4" fmla="*/ 57 w 312"/>
                <a:gd name="T5" fmla="*/ 482 h 538"/>
                <a:gd name="T6" fmla="*/ 57 w 312"/>
                <a:gd name="T7" fmla="*/ 425 h 538"/>
                <a:gd name="T8" fmla="*/ 29 w 312"/>
                <a:gd name="T9" fmla="*/ 397 h 538"/>
                <a:gd name="T10" fmla="*/ 29 w 312"/>
                <a:gd name="T11" fmla="*/ 312 h 538"/>
                <a:gd name="T12" fmla="*/ 0 w 312"/>
                <a:gd name="T13" fmla="*/ 198 h 538"/>
                <a:gd name="T14" fmla="*/ 29 w 312"/>
                <a:gd name="T15" fmla="*/ 198 h 538"/>
                <a:gd name="T16" fmla="*/ 29 w 312"/>
                <a:gd name="T17" fmla="*/ 113 h 538"/>
                <a:gd name="T18" fmla="*/ 57 w 312"/>
                <a:gd name="T19" fmla="*/ 113 h 538"/>
                <a:gd name="T20" fmla="*/ 57 w 312"/>
                <a:gd name="T21" fmla="*/ 28 h 538"/>
                <a:gd name="T22" fmla="*/ 85 w 312"/>
                <a:gd name="T23" fmla="*/ 28 h 538"/>
                <a:gd name="T24" fmla="*/ 142 w 312"/>
                <a:gd name="T25" fmla="*/ 28 h 538"/>
                <a:gd name="T26" fmla="*/ 170 w 312"/>
                <a:gd name="T27" fmla="*/ 0 h 538"/>
                <a:gd name="T28" fmla="*/ 199 w 312"/>
                <a:gd name="T29" fmla="*/ 28 h 538"/>
                <a:gd name="T30" fmla="*/ 199 w 312"/>
                <a:gd name="T31" fmla="*/ 170 h 538"/>
                <a:gd name="T32" fmla="*/ 227 w 312"/>
                <a:gd name="T33" fmla="*/ 255 h 538"/>
                <a:gd name="T34" fmla="*/ 312 w 312"/>
                <a:gd name="T35" fmla="*/ 368 h 538"/>
                <a:gd name="T36" fmla="*/ 284 w 312"/>
                <a:gd name="T37" fmla="*/ 482 h 538"/>
                <a:gd name="T38" fmla="*/ 312 w 312"/>
                <a:gd name="T39" fmla="*/ 538 h 53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2" h="538">
                  <a:moveTo>
                    <a:pt x="312" y="538"/>
                  </a:moveTo>
                  <a:lnTo>
                    <a:pt x="255" y="510"/>
                  </a:lnTo>
                  <a:lnTo>
                    <a:pt x="57" y="482"/>
                  </a:lnTo>
                  <a:lnTo>
                    <a:pt x="57" y="425"/>
                  </a:lnTo>
                  <a:lnTo>
                    <a:pt x="29" y="397"/>
                  </a:lnTo>
                  <a:lnTo>
                    <a:pt x="29" y="312"/>
                  </a:lnTo>
                  <a:lnTo>
                    <a:pt x="0" y="198"/>
                  </a:lnTo>
                  <a:lnTo>
                    <a:pt x="29" y="198"/>
                  </a:lnTo>
                  <a:lnTo>
                    <a:pt x="29" y="113"/>
                  </a:lnTo>
                  <a:lnTo>
                    <a:pt x="57" y="113"/>
                  </a:lnTo>
                  <a:lnTo>
                    <a:pt x="57" y="28"/>
                  </a:lnTo>
                  <a:lnTo>
                    <a:pt x="85" y="28"/>
                  </a:lnTo>
                  <a:lnTo>
                    <a:pt x="142" y="28"/>
                  </a:lnTo>
                  <a:lnTo>
                    <a:pt x="170" y="0"/>
                  </a:lnTo>
                  <a:lnTo>
                    <a:pt x="199" y="28"/>
                  </a:lnTo>
                  <a:lnTo>
                    <a:pt x="199" y="170"/>
                  </a:lnTo>
                  <a:lnTo>
                    <a:pt x="227" y="255"/>
                  </a:lnTo>
                  <a:lnTo>
                    <a:pt x="312" y="368"/>
                  </a:lnTo>
                  <a:lnTo>
                    <a:pt x="284" y="482"/>
                  </a:lnTo>
                  <a:lnTo>
                    <a:pt x="312" y="538"/>
                  </a:lnTo>
                  <a:close/>
                </a:path>
              </a:pathLst>
            </a:custGeom>
            <a:gradFill rotWithShape="1">
              <a:gsLst>
                <a:gs pos="0">
                  <a:srgbClr val="CBE5FF"/>
                </a:gs>
                <a:gs pos="100000">
                  <a:srgbClr val="99CCFF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13" name="Freeform 972">
              <a:extLst>
                <a:ext uri="{FF2B5EF4-FFF2-40B4-BE49-F238E27FC236}">
                  <a16:creationId xmlns:a16="http://schemas.microsoft.com/office/drawing/2014/main" id="{3DFA30FC-B4A8-4333-98AE-D4156935963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0" y="3704"/>
              <a:ext cx="482" cy="596"/>
            </a:xfrm>
            <a:custGeom>
              <a:avLst/>
              <a:gdLst>
                <a:gd name="T0" fmla="*/ 85 w 482"/>
                <a:gd name="T1" fmla="*/ 0 h 596"/>
                <a:gd name="T2" fmla="*/ 57 w 482"/>
                <a:gd name="T3" fmla="*/ 114 h 596"/>
                <a:gd name="T4" fmla="*/ 85 w 482"/>
                <a:gd name="T5" fmla="*/ 170 h 596"/>
                <a:gd name="T6" fmla="*/ 85 w 482"/>
                <a:gd name="T7" fmla="*/ 227 h 596"/>
                <a:gd name="T8" fmla="*/ 28 w 482"/>
                <a:gd name="T9" fmla="*/ 312 h 596"/>
                <a:gd name="T10" fmla="*/ 28 w 482"/>
                <a:gd name="T11" fmla="*/ 397 h 596"/>
                <a:gd name="T12" fmla="*/ 0 w 482"/>
                <a:gd name="T13" fmla="*/ 482 h 596"/>
                <a:gd name="T14" fmla="*/ 28 w 482"/>
                <a:gd name="T15" fmla="*/ 567 h 596"/>
                <a:gd name="T16" fmla="*/ 85 w 482"/>
                <a:gd name="T17" fmla="*/ 596 h 596"/>
                <a:gd name="T18" fmla="*/ 113 w 482"/>
                <a:gd name="T19" fmla="*/ 567 h 596"/>
                <a:gd name="T20" fmla="*/ 170 w 482"/>
                <a:gd name="T21" fmla="*/ 596 h 596"/>
                <a:gd name="T22" fmla="*/ 199 w 482"/>
                <a:gd name="T23" fmla="*/ 596 h 596"/>
                <a:gd name="T24" fmla="*/ 170 w 482"/>
                <a:gd name="T25" fmla="*/ 567 h 596"/>
                <a:gd name="T26" fmla="*/ 255 w 482"/>
                <a:gd name="T27" fmla="*/ 539 h 596"/>
                <a:gd name="T28" fmla="*/ 227 w 482"/>
                <a:gd name="T29" fmla="*/ 511 h 596"/>
                <a:gd name="T30" fmla="*/ 255 w 482"/>
                <a:gd name="T31" fmla="*/ 482 h 596"/>
                <a:gd name="T32" fmla="*/ 199 w 482"/>
                <a:gd name="T33" fmla="*/ 454 h 596"/>
                <a:gd name="T34" fmla="*/ 255 w 482"/>
                <a:gd name="T35" fmla="*/ 426 h 596"/>
                <a:gd name="T36" fmla="*/ 369 w 482"/>
                <a:gd name="T37" fmla="*/ 482 h 596"/>
                <a:gd name="T38" fmla="*/ 397 w 482"/>
                <a:gd name="T39" fmla="*/ 454 h 596"/>
                <a:gd name="T40" fmla="*/ 369 w 482"/>
                <a:gd name="T41" fmla="*/ 397 h 596"/>
                <a:gd name="T42" fmla="*/ 397 w 482"/>
                <a:gd name="T43" fmla="*/ 369 h 596"/>
                <a:gd name="T44" fmla="*/ 454 w 482"/>
                <a:gd name="T45" fmla="*/ 397 h 596"/>
                <a:gd name="T46" fmla="*/ 425 w 482"/>
                <a:gd name="T47" fmla="*/ 284 h 596"/>
                <a:gd name="T48" fmla="*/ 454 w 482"/>
                <a:gd name="T49" fmla="*/ 284 h 596"/>
                <a:gd name="T50" fmla="*/ 482 w 482"/>
                <a:gd name="T51" fmla="*/ 170 h 596"/>
                <a:gd name="T52" fmla="*/ 425 w 482"/>
                <a:gd name="T53" fmla="*/ 142 h 596"/>
                <a:gd name="T54" fmla="*/ 397 w 482"/>
                <a:gd name="T55" fmla="*/ 199 h 596"/>
                <a:gd name="T56" fmla="*/ 312 w 482"/>
                <a:gd name="T57" fmla="*/ 199 h 596"/>
                <a:gd name="T58" fmla="*/ 113 w 482"/>
                <a:gd name="T59" fmla="*/ 57 h 596"/>
                <a:gd name="T60" fmla="*/ 85 w 482"/>
                <a:gd name="T61" fmla="*/ 0 h 59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482" h="596">
                  <a:moveTo>
                    <a:pt x="85" y="0"/>
                  </a:moveTo>
                  <a:lnTo>
                    <a:pt x="57" y="114"/>
                  </a:lnTo>
                  <a:lnTo>
                    <a:pt x="85" y="170"/>
                  </a:lnTo>
                  <a:lnTo>
                    <a:pt x="85" y="227"/>
                  </a:lnTo>
                  <a:lnTo>
                    <a:pt x="28" y="312"/>
                  </a:lnTo>
                  <a:lnTo>
                    <a:pt x="28" y="397"/>
                  </a:lnTo>
                  <a:lnTo>
                    <a:pt x="0" y="482"/>
                  </a:lnTo>
                  <a:lnTo>
                    <a:pt x="28" y="567"/>
                  </a:lnTo>
                  <a:lnTo>
                    <a:pt x="85" y="596"/>
                  </a:lnTo>
                  <a:lnTo>
                    <a:pt x="113" y="567"/>
                  </a:lnTo>
                  <a:lnTo>
                    <a:pt x="170" y="596"/>
                  </a:lnTo>
                  <a:lnTo>
                    <a:pt x="199" y="596"/>
                  </a:lnTo>
                  <a:lnTo>
                    <a:pt x="170" y="567"/>
                  </a:lnTo>
                  <a:lnTo>
                    <a:pt x="255" y="539"/>
                  </a:lnTo>
                  <a:lnTo>
                    <a:pt x="227" y="511"/>
                  </a:lnTo>
                  <a:lnTo>
                    <a:pt x="255" y="482"/>
                  </a:lnTo>
                  <a:lnTo>
                    <a:pt x="199" y="454"/>
                  </a:lnTo>
                  <a:lnTo>
                    <a:pt x="255" y="426"/>
                  </a:lnTo>
                  <a:lnTo>
                    <a:pt x="369" y="482"/>
                  </a:lnTo>
                  <a:lnTo>
                    <a:pt x="397" y="454"/>
                  </a:lnTo>
                  <a:lnTo>
                    <a:pt x="369" y="397"/>
                  </a:lnTo>
                  <a:lnTo>
                    <a:pt x="397" y="369"/>
                  </a:lnTo>
                  <a:lnTo>
                    <a:pt x="454" y="397"/>
                  </a:lnTo>
                  <a:lnTo>
                    <a:pt x="425" y="284"/>
                  </a:lnTo>
                  <a:lnTo>
                    <a:pt x="454" y="284"/>
                  </a:lnTo>
                  <a:lnTo>
                    <a:pt x="482" y="170"/>
                  </a:lnTo>
                  <a:lnTo>
                    <a:pt x="425" y="142"/>
                  </a:lnTo>
                  <a:lnTo>
                    <a:pt x="397" y="199"/>
                  </a:lnTo>
                  <a:lnTo>
                    <a:pt x="312" y="199"/>
                  </a:lnTo>
                  <a:lnTo>
                    <a:pt x="113" y="57"/>
                  </a:lnTo>
                  <a:lnTo>
                    <a:pt x="85" y="0"/>
                  </a:lnTo>
                  <a:close/>
                </a:path>
              </a:pathLst>
            </a:custGeom>
            <a:gradFill rotWithShape="1">
              <a:gsLst>
                <a:gs pos="0">
                  <a:srgbClr val="CBE5FF"/>
                </a:gs>
                <a:gs pos="100000">
                  <a:srgbClr val="99CCFF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14" name="Freeform 973">
              <a:extLst>
                <a:ext uri="{FF2B5EF4-FFF2-40B4-BE49-F238E27FC236}">
                  <a16:creationId xmlns:a16="http://schemas.microsoft.com/office/drawing/2014/main" id="{4BD72FDE-DC36-44FD-A317-81B379C39E2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2" y="3166"/>
              <a:ext cx="510" cy="737"/>
            </a:xfrm>
            <a:custGeom>
              <a:avLst/>
              <a:gdLst>
                <a:gd name="T0" fmla="*/ 0 w 510"/>
                <a:gd name="T1" fmla="*/ 198 h 737"/>
                <a:gd name="T2" fmla="*/ 0 w 510"/>
                <a:gd name="T3" fmla="*/ 340 h 737"/>
                <a:gd name="T4" fmla="*/ 28 w 510"/>
                <a:gd name="T5" fmla="*/ 425 h 737"/>
                <a:gd name="T6" fmla="*/ 113 w 510"/>
                <a:gd name="T7" fmla="*/ 538 h 737"/>
                <a:gd name="T8" fmla="*/ 141 w 510"/>
                <a:gd name="T9" fmla="*/ 595 h 737"/>
                <a:gd name="T10" fmla="*/ 340 w 510"/>
                <a:gd name="T11" fmla="*/ 737 h 737"/>
                <a:gd name="T12" fmla="*/ 425 w 510"/>
                <a:gd name="T13" fmla="*/ 737 h 737"/>
                <a:gd name="T14" fmla="*/ 453 w 510"/>
                <a:gd name="T15" fmla="*/ 680 h 737"/>
                <a:gd name="T16" fmla="*/ 453 w 510"/>
                <a:gd name="T17" fmla="*/ 595 h 737"/>
                <a:gd name="T18" fmla="*/ 510 w 510"/>
                <a:gd name="T19" fmla="*/ 510 h 737"/>
                <a:gd name="T20" fmla="*/ 482 w 510"/>
                <a:gd name="T21" fmla="*/ 482 h 737"/>
                <a:gd name="T22" fmla="*/ 453 w 510"/>
                <a:gd name="T23" fmla="*/ 397 h 737"/>
                <a:gd name="T24" fmla="*/ 368 w 510"/>
                <a:gd name="T25" fmla="*/ 368 h 737"/>
                <a:gd name="T26" fmla="*/ 368 w 510"/>
                <a:gd name="T27" fmla="*/ 340 h 737"/>
                <a:gd name="T28" fmla="*/ 283 w 510"/>
                <a:gd name="T29" fmla="*/ 368 h 737"/>
                <a:gd name="T30" fmla="*/ 255 w 510"/>
                <a:gd name="T31" fmla="*/ 340 h 737"/>
                <a:gd name="T32" fmla="*/ 312 w 510"/>
                <a:gd name="T33" fmla="*/ 312 h 737"/>
                <a:gd name="T34" fmla="*/ 255 w 510"/>
                <a:gd name="T35" fmla="*/ 312 h 737"/>
                <a:gd name="T36" fmla="*/ 227 w 510"/>
                <a:gd name="T37" fmla="*/ 255 h 737"/>
                <a:gd name="T38" fmla="*/ 283 w 510"/>
                <a:gd name="T39" fmla="*/ 255 h 737"/>
                <a:gd name="T40" fmla="*/ 312 w 510"/>
                <a:gd name="T41" fmla="*/ 198 h 737"/>
                <a:gd name="T42" fmla="*/ 312 w 510"/>
                <a:gd name="T43" fmla="*/ 113 h 737"/>
                <a:gd name="T44" fmla="*/ 198 w 510"/>
                <a:gd name="T45" fmla="*/ 28 h 737"/>
                <a:gd name="T46" fmla="*/ 85 w 510"/>
                <a:gd name="T47" fmla="*/ 0 h 737"/>
                <a:gd name="T48" fmla="*/ 113 w 510"/>
                <a:gd name="T49" fmla="*/ 85 h 737"/>
                <a:gd name="T50" fmla="*/ 56 w 510"/>
                <a:gd name="T51" fmla="*/ 170 h 737"/>
                <a:gd name="T52" fmla="*/ 113 w 510"/>
                <a:gd name="T53" fmla="*/ 198 h 737"/>
                <a:gd name="T54" fmla="*/ 0 w 510"/>
                <a:gd name="T55" fmla="*/ 198 h 737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510" h="737">
                  <a:moveTo>
                    <a:pt x="0" y="198"/>
                  </a:moveTo>
                  <a:lnTo>
                    <a:pt x="0" y="340"/>
                  </a:lnTo>
                  <a:lnTo>
                    <a:pt x="28" y="425"/>
                  </a:lnTo>
                  <a:lnTo>
                    <a:pt x="113" y="538"/>
                  </a:lnTo>
                  <a:lnTo>
                    <a:pt x="141" y="595"/>
                  </a:lnTo>
                  <a:lnTo>
                    <a:pt x="340" y="737"/>
                  </a:lnTo>
                  <a:lnTo>
                    <a:pt x="425" y="737"/>
                  </a:lnTo>
                  <a:lnTo>
                    <a:pt x="453" y="680"/>
                  </a:lnTo>
                  <a:lnTo>
                    <a:pt x="453" y="595"/>
                  </a:lnTo>
                  <a:lnTo>
                    <a:pt x="510" y="510"/>
                  </a:lnTo>
                  <a:lnTo>
                    <a:pt x="482" y="482"/>
                  </a:lnTo>
                  <a:lnTo>
                    <a:pt x="453" y="397"/>
                  </a:lnTo>
                  <a:lnTo>
                    <a:pt x="368" y="368"/>
                  </a:lnTo>
                  <a:lnTo>
                    <a:pt x="368" y="340"/>
                  </a:lnTo>
                  <a:lnTo>
                    <a:pt x="283" y="368"/>
                  </a:lnTo>
                  <a:lnTo>
                    <a:pt x="255" y="340"/>
                  </a:lnTo>
                  <a:lnTo>
                    <a:pt x="312" y="312"/>
                  </a:lnTo>
                  <a:lnTo>
                    <a:pt x="255" y="312"/>
                  </a:lnTo>
                  <a:lnTo>
                    <a:pt x="227" y="255"/>
                  </a:lnTo>
                  <a:lnTo>
                    <a:pt x="283" y="255"/>
                  </a:lnTo>
                  <a:lnTo>
                    <a:pt x="312" y="198"/>
                  </a:lnTo>
                  <a:lnTo>
                    <a:pt x="312" y="113"/>
                  </a:lnTo>
                  <a:lnTo>
                    <a:pt x="198" y="28"/>
                  </a:lnTo>
                  <a:lnTo>
                    <a:pt x="85" y="0"/>
                  </a:lnTo>
                  <a:lnTo>
                    <a:pt x="113" y="85"/>
                  </a:lnTo>
                  <a:lnTo>
                    <a:pt x="56" y="170"/>
                  </a:lnTo>
                  <a:lnTo>
                    <a:pt x="113" y="198"/>
                  </a:lnTo>
                  <a:lnTo>
                    <a:pt x="0" y="198"/>
                  </a:lnTo>
                  <a:close/>
                </a:path>
              </a:pathLst>
            </a:custGeom>
            <a:gradFill rotWithShape="1">
              <a:gsLst>
                <a:gs pos="0">
                  <a:srgbClr val="CBE5FF"/>
                </a:gs>
                <a:gs pos="100000">
                  <a:srgbClr val="99CCFF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15" name="Freeform 976">
              <a:extLst>
                <a:ext uri="{FF2B5EF4-FFF2-40B4-BE49-F238E27FC236}">
                  <a16:creationId xmlns:a16="http://schemas.microsoft.com/office/drawing/2014/main" id="{2434919D-39B0-4855-89F7-11DB7615FC1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1" y="3591"/>
              <a:ext cx="454" cy="595"/>
            </a:xfrm>
            <a:custGeom>
              <a:avLst/>
              <a:gdLst>
                <a:gd name="T0" fmla="*/ 454 w 454"/>
                <a:gd name="T1" fmla="*/ 340 h 595"/>
                <a:gd name="T2" fmla="*/ 454 w 454"/>
                <a:gd name="T3" fmla="*/ 227 h 595"/>
                <a:gd name="T4" fmla="*/ 425 w 454"/>
                <a:gd name="T5" fmla="*/ 142 h 595"/>
                <a:gd name="T6" fmla="*/ 397 w 454"/>
                <a:gd name="T7" fmla="*/ 142 h 595"/>
                <a:gd name="T8" fmla="*/ 369 w 454"/>
                <a:gd name="T9" fmla="*/ 57 h 595"/>
                <a:gd name="T10" fmla="*/ 340 w 454"/>
                <a:gd name="T11" fmla="*/ 85 h 595"/>
                <a:gd name="T12" fmla="*/ 312 w 454"/>
                <a:gd name="T13" fmla="*/ 57 h 595"/>
                <a:gd name="T14" fmla="*/ 284 w 454"/>
                <a:gd name="T15" fmla="*/ 57 h 595"/>
                <a:gd name="T16" fmla="*/ 227 w 454"/>
                <a:gd name="T17" fmla="*/ 0 h 595"/>
                <a:gd name="T18" fmla="*/ 170 w 454"/>
                <a:gd name="T19" fmla="*/ 28 h 595"/>
                <a:gd name="T20" fmla="*/ 85 w 454"/>
                <a:gd name="T21" fmla="*/ 142 h 595"/>
                <a:gd name="T22" fmla="*/ 85 w 454"/>
                <a:gd name="T23" fmla="*/ 85 h 595"/>
                <a:gd name="T24" fmla="*/ 29 w 454"/>
                <a:gd name="T25" fmla="*/ 113 h 595"/>
                <a:gd name="T26" fmla="*/ 57 w 454"/>
                <a:gd name="T27" fmla="*/ 142 h 595"/>
                <a:gd name="T28" fmla="*/ 29 w 454"/>
                <a:gd name="T29" fmla="*/ 170 h 595"/>
                <a:gd name="T30" fmla="*/ 0 w 454"/>
                <a:gd name="T31" fmla="*/ 170 h 595"/>
                <a:gd name="T32" fmla="*/ 29 w 454"/>
                <a:gd name="T33" fmla="*/ 227 h 595"/>
                <a:gd name="T34" fmla="*/ 29 w 454"/>
                <a:gd name="T35" fmla="*/ 283 h 595"/>
                <a:gd name="T36" fmla="*/ 57 w 454"/>
                <a:gd name="T37" fmla="*/ 283 h 595"/>
                <a:gd name="T38" fmla="*/ 57 w 454"/>
                <a:gd name="T39" fmla="*/ 340 h 595"/>
                <a:gd name="T40" fmla="*/ 29 w 454"/>
                <a:gd name="T41" fmla="*/ 397 h 595"/>
                <a:gd name="T42" fmla="*/ 85 w 454"/>
                <a:gd name="T43" fmla="*/ 454 h 595"/>
                <a:gd name="T44" fmla="*/ 85 w 454"/>
                <a:gd name="T45" fmla="*/ 482 h 595"/>
                <a:gd name="T46" fmla="*/ 29 w 454"/>
                <a:gd name="T47" fmla="*/ 454 h 595"/>
                <a:gd name="T48" fmla="*/ 114 w 454"/>
                <a:gd name="T49" fmla="*/ 539 h 595"/>
                <a:gd name="T50" fmla="*/ 85 w 454"/>
                <a:gd name="T51" fmla="*/ 567 h 595"/>
                <a:gd name="T52" fmla="*/ 142 w 454"/>
                <a:gd name="T53" fmla="*/ 595 h 595"/>
                <a:gd name="T54" fmla="*/ 199 w 454"/>
                <a:gd name="T55" fmla="*/ 595 h 595"/>
                <a:gd name="T56" fmla="*/ 199 w 454"/>
                <a:gd name="T57" fmla="*/ 454 h 595"/>
                <a:gd name="T58" fmla="*/ 255 w 454"/>
                <a:gd name="T59" fmla="*/ 397 h 595"/>
                <a:gd name="T60" fmla="*/ 312 w 454"/>
                <a:gd name="T61" fmla="*/ 397 h 595"/>
                <a:gd name="T62" fmla="*/ 454 w 454"/>
                <a:gd name="T63" fmla="*/ 340 h 59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454" h="595">
                  <a:moveTo>
                    <a:pt x="454" y="340"/>
                  </a:moveTo>
                  <a:lnTo>
                    <a:pt x="454" y="227"/>
                  </a:lnTo>
                  <a:lnTo>
                    <a:pt x="425" y="142"/>
                  </a:lnTo>
                  <a:lnTo>
                    <a:pt x="397" y="142"/>
                  </a:lnTo>
                  <a:lnTo>
                    <a:pt x="369" y="57"/>
                  </a:lnTo>
                  <a:lnTo>
                    <a:pt x="340" y="85"/>
                  </a:lnTo>
                  <a:lnTo>
                    <a:pt x="312" y="57"/>
                  </a:lnTo>
                  <a:lnTo>
                    <a:pt x="284" y="57"/>
                  </a:lnTo>
                  <a:lnTo>
                    <a:pt x="227" y="0"/>
                  </a:lnTo>
                  <a:lnTo>
                    <a:pt x="170" y="28"/>
                  </a:lnTo>
                  <a:lnTo>
                    <a:pt x="85" y="142"/>
                  </a:lnTo>
                  <a:lnTo>
                    <a:pt x="85" y="85"/>
                  </a:lnTo>
                  <a:lnTo>
                    <a:pt x="29" y="113"/>
                  </a:lnTo>
                  <a:lnTo>
                    <a:pt x="57" y="142"/>
                  </a:lnTo>
                  <a:lnTo>
                    <a:pt x="29" y="170"/>
                  </a:lnTo>
                  <a:lnTo>
                    <a:pt x="0" y="170"/>
                  </a:lnTo>
                  <a:lnTo>
                    <a:pt x="29" y="227"/>
                  </a:lnTo>
                  <a:lnTo>
                    <a:pt x="29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29" y="397"/>
                  </a:lnTo>
                  <a:lnTo>
                    <a:pt x="85" y="454"/>
                  </a:lnTo>
                  <a:lnTo>
                    <a:pt x="85" y="482"/>
                  </a:lnTo>
                  <a:lnTo>
                    <a:pt x="29" y="454"/>
                  </a:lnTo>
                  <a:lnTo>
                    <a:pt x="114" y="539"/>
                  </a:lnTo>
                  <a:lnTo>
                    <a:pt x="85" y="567"/>
                  </a:lnTo>
                  <a:lnTo>
                    <a:pt x="142" y="595"/>
                  </a:lnTo>
                  <a:lnTo>
                    <a:pt x="199" y="595"/>
                  </a:lnTo>
                  <a:lnTo>
                    <a:pt x="199" y="454"/>
                  </a:lnTo>
                  <a:lnTo>
                    <a:pt x="255" y="397"/>
                  </a:lnTo>
                  <a:lnTo>
                    <a:pt x="312" y="397"/>
                  </a:lnTo>
                  <a:lnTo>
                    <a:pt x="454" y="340"/>
                  </a:lnTo>
                  <a:close/>
                </a:path>
              </a:pathLst>
            </a:custGeom>
            <a:gradFill rotWithShape="1">
              <a:gsLst>
                <a:gs pos="0">
                  <a:srgbClr val="CBE5FF"/>
                </a:gs>
                <a:gs pos="100000">
                  <a:srgbClr val="99CCFF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28" name="Group 1020">
            <a:extLst>
              <a:ext uri="{FF2B5EF4-FFF2-40B4-BE49-F238E27FC236}">
                <a16:creationId xmlns:a16="http://schemas.microsoft.com/office/drawing/2014/main" id="{09FEF8CF-B9A9-4226-B7DA-8289FBDA15BE}"/>
              </a:ext>
            </a:extLst>
          </p:cNvPr>
          <p:cNvGrpSpPr>
            <a:grpSpLocks/>
          </p:cNvGrpSpPr>
          <p:nvPr/>
        </p:nvGrpSpPr>
        <p:grpSpPr bwMode="auto">
          <a:xfrm>
            <a:off x="369888" y="1470025"/>
            <a:ext cx="12152312" cy="6616700"/>
            <a:chOff x="233" y="926"/>
            <a:chExt cx="7655" cy="4168"/>
          </a:xfrm>
        </p:grpSpPr>
        <p:sp>
          <p:nvSpPr>
            <p:cNvPr id="1245" name="Freeform 919">
              <a:extLst>
                <a:ext uri="{FF2B5EF4-FFF2-40B4-BE49-F238E27FC236}">
                  <a16:creationId xmlns:a16="http://schemas.microsoft.com/office/drawing/2014/main" id="{9FBCD1CB-EEDB-4740-A36E-1ABD089C39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3" y="3221"/>
              <a:ext cx="850" cy="567"/>
            </a:xfrm>
            <a:custGeom>
              <a:avLst/>
              <a:gdLst>
                <a:gd name="T0" fmla="*/ 0 w 850"/>
                <a:gd name="T1" fmla="*/ 284 h 567"/>
                <a:gd name="T2" fmla="*/ 28 w 850"/>
                <a:gd name="T3" fmla="*/ 341 h 567"/>
                <a:gd name="T4" fmla="*/ 113 w 850"/>
                <a:gd name="T5" fmla="*/ 397 h 567"/>
                <a:gd name="T6" fmla="*/ 142 w 850"/>
                <a:gd name="T7" fmla="*/ 482 h 567"/>
                <a:gd name="T8" fmla="*/ 227 w 850"/>
                <a:gd name="T9" fmla="*/ 539 h 567"/>
                <a:gd name="T10" fmla="*/ 198 w 850"/>
                <a:gd name="T11" fmla="*/ 567 h 567"/>
                <a:gd name="T12" fmla="*/ 312 w 850"/>
                <a:gd name="T13" fmla="*/ 539 h 567"/>
                <a:gd name="T14" fmla="*/ 340 w 850"/>
                <a:gd name="T15" fmla="*/ 511 h 567"/>
                <a:gd name="T16" fmla="*/ 312 w 850"/>
                <a:gd name="T17" fmla="*/ 482 h 567"/>
                <a:gd name="T18" fmla="*/ 340 w 850"/>
                <a:gd name="T19" fmla="*/ 397 h 567"/>
                <a:gd name="T20" fmla="*/ 397 w 850"/>
                <a:gd name="T21" fmla="*/ 397 h 567"/>
                <a:gd name="T22" fmla="*/ 397 w 850"/>
                <a:gd name="T23" fmla="*/ 341 h 567"/>
                <a:gd name="T24" fmla="*/ 482 w 850"/>
                <a:gd name="T25" fmla="*/ 341 h 567"/>
                <a:gd name="T26" fmla="*/ 539 w 850"/>
                <a:gd name="T27" fmla="*/ 397 h 567"/>
                <a:gd name="T28" fmla="*/ 595 w 850"/>
                <a:gd name="T29" fmla="*/ 341 h 567"/>
                <a:gd name="T30" fmla="*/ 680 w 850"/>
                <a:gd name="T31" fmla="*/ 284 h 567"/>
                <a:gd name="T32" fmla="*/ 765 w 850"/>
                <a:gd name="T33" fmla="*/ 312 h 567"/>
                <a:gd name="T34" fmla="*/ 794 w 850"/>
                <a:gd name="T35" fmla="*/ 312 h 567"/>
                <a:gd name="T36" fmla="*/ 822 w 850"/>
                <a:gd name="T37" fmla="*/ 312 h 567"/>
                <a:gd name="T38" fmla="*/ 794 w 850"/>
                <a:gd name="T39" fmla="*/ 284 h 567"/>
                <a:gd name="T40" fmla="*/ 850 w 850"/>
                <a:gd name="T41" fmla="*/ 256 h 567"/>
                <a:gd name="T42" fmla="*/ 822 w 850"/>
                <a:gd name="T43" fmla="*/ 227 h 567"/>
                <a:gd name="T44" fmla="*/ 765 w 850"/>
                <a:gd name="T45" fmla="*/ 256 h 567"/>
                <a:gd name="T46" fmla="*/ 680 w 850"/>
                <a:gd name="T47" fmla="*/ 227 h 567"/>
                <a:gd name="T48" fmla="*/ 595 w 850"/>
                <a:gd name="T49" fmla="*/ 85 h 567"/>
                <a:gd name="T50" fmla="*/ 482 w 850"/>
                <a:gd name="T51" fmla="*/ 0 h 567"/>
                <a:gd name="T52" fmla="*/ 397 w 850"/>
                <a:gd name="T53" fmla="*/ 0 h 567"/>
                <a:gd name="T54" fmla="*/ 369 w 850"/>
                <a:gd name="T55" fmla="*/ 57 h 567"/>
                <a:gd name="T56" fmla="*/ 284 w 850"/>
                <a:gd name="T57" fmla="*/ 57 h 567"/>
                <a:gd name="T58" fmla="*/ 85 w 850"/>
                <a:gd name="T59" fmla="*/ 171 h 567"/>
                <a:gd name="T60" fmla="*/ 28 w 850"/>
                <a:gd name="T61" fmla="*/ 256 h 567"/>
                <a:gd name="T62" fmla="*/ 28 w 850"/>
                <a:gd name="T63" fmla="*/ 284 h 567"/>
                <a:gd name="T64" fmla="*/ 0 w 850"/>
                <a:gd name="T65" fmla="*/ 284 h 56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850" h="567">
                  <a:moveTo>
                    <a:pt x="0" y="284"/>
                  </a:moveTo>
                  <a:lnTo>
                    <a:pt x="28" y="341"/>
                  </a:lnTo>
                  <a:lnTo>
                    <a:pt x="113" y="397"/>
                  </a:lnTo>
                  <a:lnTo>
                    <a:pt x="142" y="482"/>
                  </a:lnTo>
                  <a:lnTo>
                    <a:pt x="227" y="539"/>
                  </a:lnTo>
                  <a:lnTo>
                    <a:pt x="198" y="567"/>
                  </a:lnTo>
                  <a:lnTo>
                    <a:pt x="312" y="539"/>
                  </a:lnTo>
                  <a:lnTo>
                    <a:pt x="340" y="511"/>
                  </a:lnTo>
                  <a:lnTo>
                    <a:pt x="312" y="482"/>
                  </a:lnTo>
                  <a:lnTo>
                    <a:pt x="340" y="397"/>
                  </a:lnTo>
                  <a:lnTo>
                    <a:pt x="397" y="397"/>
                  </a:lnTo>
                  <a:lnTo>
                    <a:pt x="397" y="341"/>
                  </a:lnTo>
                  <a:lnTo>
                    <a:pt x="482" y="341"/>
                  </a:lnTo>
                  <a:lnTo>
                    <a:pt x="539" y="397"/>
                  </a:lnTo>
                  <a:lnTo>
                    <a:pt x="595" y="341"/>
                  </a:lnTo>
                  <a:lnTo>
                    <a:pt x="680" y="284"/>
                  </a:lnTo>
                  <a:lnTo>
                    <a:pt x="765" y="312"/>
                  </a:lnTo>
                  <a:lnTo>
                    <a:pt x="794" y="312"/>
                  </a:lnTo>
                  <a:lnTo>
                    <a:pt x="822" y="312"/>
                  </a:lnTo>
                  <a:lnTo>
                    <a:pt x="794" y="284"/>
                  </a:lnTo>
                  <a:lnTo>
                    <a:pt x="850" y="256"/>
                  </a:lnTo>
                  <a:lnTo>
                    <a:pt x="822" y="227"/>
                  </a:lnTo>
                  <a:lnTo>
                    <a:pt x="765" y="256"/>
                  </a:lnTo>
                  <a:lnTo>
                    <a:pt x="680" y="227"/>
                  </a:lnTo>
                  <a:lnTo>
                    <a:pt x="595" y="85"/>
                  </a:lnTo>
                  <a:lnTo>
                    <a:pt x="482" y="0"/>
                  </a:lnTo>
                  <a:lnTo>
                    <a:pt x="397" y="0"/>
                  </a:lnTo>
                  <a:lnTo>
                    <a:pt x="369" y="57"/>
                  </a:lnTo>
                  <a:lnTo>
                    <a:pt x="284" y="57"/>
                  </a:lnTo>
                  <a:lnTo>
                    <a:pt x="85" y="171"/>
                  </a:lnTo>
                  <a:lnTo>
                    <a:pt x="28" y="256"/>
                  </a:lnTo>
                  <a:lnTo>
                    <a:pt x="28" y="284"/>
                  </a:lnTo>
                  <a:lnTo>
                    <a:pt x="0" y="28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6" name="Freeform 921">
              <a:extLst>
                <a:ext uri="{FF2B5EF4-FFF2-40B4-BE49-F238E27FC236}">
                  <a16:creationId xmlns:a16="http://schemas.microsoft.com/office/drawing/2014/main" id="{FA564F66-324F-4875-BB01-89A53078AB8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2" y="2854"/>
              <a:ext cx="963" cy="652"/>
            </a:xfrm>
            <a:custGeom>
              <a:avLst/>
              <a:gdLst>
                <a:gd name="T0" fmla="*/ 283 w 963"/>
                <a:gd name="T1" fmla="*/ 652 h 652"/>
                <a:gd name="T2" fmla="*/ 311 w 963"/>
                <a:gd name="T3" fmla="*/ 652 h 652"/>
                <a:gd name="T4" fmla="*/ 311 w 963"/>
                <a:gd name="T5" fmla="*/ 624 h 652"/>
                <a:gd name="T6" fmla="*/ 368 w 963"/>
                <a:gd name="T7" fmla="*/ 539 h 652"/>
                <a:gd name="T8" fmla="*/ 567 w 963"/>
                <a:gd name="T9" fmla="*/ 425 h 652"/>
                <a:gd name="T10" fmla="*/ 652 w 963"/>
                <a:gd name="T11" fmla="*/ 425 h 652"/>
                <a:gd name="T12" fmla="*/ 680 w 963"/>
                <a:gd name="T13" fmla="*/ 368 h 652"/>
                <a:gd name="T14" fmla="*/ 765 w 963"/>
                <a:gd name="T15" fmla="*/ 368 h 652"/>
                <a:gd name="T16" fmla="*/ 737 w 963"/>
                <a:gd name="T17" fmla="*/ 340 h 652"/>
                <a:gd name="T18" fmla="*/ 793 w 963"/>
                <a:gd name="T19" fmla="*/ 312 h 652"/>
                <a:gd name="T20" fmla="*/ 822 w 963"/>
                <a:gd name="T21" fmla="*/ 340 h 652"/>
                <a:gd name="T22" fmla="*/ 850 w 963"/>
                <a:gd name="T23" fmla="*/ 340 h 652"/>
                <a:gd name="T24" fmla="*/ 878 w 963"/>
                <a:gd name="T25" fmla="*/ 255 h 652"/>
                <a:gd name="T26" fmla="*/ 963 w 963"/>
                <a:gd name="T27" fmla="*/ 227 h 652"/>
                <a:gd name="T28" fmla="*/ 907 w 963"/>
                <a:gd name="T29" fmla="*/ 170 h 652"/>
                <a:gd name="T30" fmla="*/ 850 w 963"/>
                <a:gd name="T31" fmla="*/ 85 h 652"/>
                <a:gd name="T32" fmla="*/ 850 w 963"/>
                <a:gd name="T33" fmla="*/ 0 h 652"/>
                <a:gd name="T34" fmla="*/ 793 w 963"/>
                <a:gd name="T35" fmla="*/ 57 h 652"/>
                <a:gd name="T36" fmla="*/ 737 w 963"/>
                <a:gd name="T37" fmla="*/ 85 h 652"/>
                <a:gd name="T38" fmla="*/ 652 w 963"/>
                <a:gd name="T39" fmla="*/ 85 h 652"/>
                <a:gd name="T40" fmla="*/ 510 w 963"/>
                <a:gd name="T41" fmla="*/ 28 h 652"/>
                <a:gd name="T42" fmla="*/ 481 w 963"/>
                <a:gd name="T43" fmla="*/ 85 h 652"/>
                <a:gd name="T44" fmla="*/ 481 w 963"/>
                <a:gd name="T45" fmla="*/ 142 h 652"/>
                <a:gd name="T46" fmla="*/ 425 w 963"/>
                <a:gd name="T47" fmla="*/ 113 h 652"/>
                <a:gd name="T48" fmla="*/ 396 w 963"/>
                <a:gd name="T49" fmla="*/ 170 h 652"/>
                <a:gd name="T50" fmla="*/ 368 w 963"/>
                <a:gd name="T51" fmla="*/ 170 h 652"/>
                <a:gd name="T52" fmla="*/ 340 w 963"/>
                <a:gd name="T53" fmla="*/ 227 h 652"/>
                <a:gd name="T54" fmla="*/ 283 w 963"/>
                <a:gd name="T55" fmla="*/ 227 h 652"/>
                <a:gd name="T56" fmla="*/ 255 w 963"/>
                <a:gd name="T57" fmla="*/ 283 h 652"/>
                <a:gd name="T58" fmla="*/ 226 w 963"/>
                <a:gd name="T59" fmla="*/ 255 h 652"/>
                <a:gd name="T60" fmla="*/ 141 w 963"/>
                <a:gd name="T61" fmla="*/ 255 h 652"/>
                <a:gd name="T62" fmla="*/ 113 w 963"/>
                <a:gd name="T63" fmla="*/ 312 h 652"/>
                <a:gd name="T64" fmla="*/ 28 w 963"/>
                <a:gd name="T65" fmla="*/ 340 h 652"/>
                <a:gd name="T66" fmla="*/ 28 w 963"/>
                <a:gd name="T67" fmla="*/ 397 h 652"/>
                <a:gd name="T68" fmla="*/ 0 w 963"/>
                <a:gd name="T69" fmla="*/ 425 h 652"/>
                <a:gd name="T70" fmla="*/ 28 w 963"/>
                <a:gd name="T71" fmla="*/ 482 h 652"/>
                <a:gd name="T72" fmla="*/ 0 w 963"/>
                <a:gd name="T73" fmla="*/ 510 h 652"/>
                <a:gd name="T74" fmla="*/ 56 w 963"/>
                <a:gd name="T75" fmla="*/ 567 h 652"/>
                <a:gd name="T76" fmla="*/ 198 w 963"/>
                <a:gd name="T77" fmla="*/ 567 h 652"/>
                <a:gd name="T78" fmla="*/ 198 w 963"/>
                <a:gd name="T79" fmla="*/ 624 h 652"/>
                <a:gd name="T80" fmla="*/ 283 w 963"/>
                <a:gd name="T81" fmla="*/ 652 h 65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963" h="652">
                  <a:moveTo>
                    <a:pt x="283" y="652"/>
                  </a:moveTo>
                  <a:lnTo>
                    <a:pt x="311" y="652"/>
                  </a:lnTo>
                  <a:lnTo>
                    <a:pt x="311" y="624"/>
                  </a:lnTo>
                  <a:lnTo>
                    <a:pt x="368" y="539"/>
                  </a:lnTo>
                  <a:lnTo>
                    <a:pt x="567" y="425"/>
                  </a:lnTo>
                  <a:lnTo>
                    <a:pt x="652" y="425"/>
                  </a:lnTo>
                  <a:lnTo>
                    <a:pt x="680" y="368"/>
                  </a:lnTo>
                  <a:lnTo>
                    <a:pt x="765" y="368"/>
                  </a:lnTo>
                  <a:lnTo>
                    <a:pt x="737" y="340"/>
                  </a:lnTo>
                  <a:lnTo>
                    <a:pt x="793" y="312"/>
                  </a:lnTo>
                  <a:lnTo>
                    <a:pt x="822" y="340"/>
                  </a:lnTo>
                  <a:lnTo>
                    <a:pt x="850" y="340"/>
                  </a:lnTo>
                  <a:lnTo>
                    <a:pt x="878" y="255"/>
                  </a:lnTo>
                  <a:lnTo>
                    <a:pt x="963" y="227"/>
                  </a:lnTo>
                  <a:lnTo>
                    <a:pt x="907" y="170"/>
                  </a:lnTo>
                  <a:lnTo>
                    <a:pt x="850" y="85"/>
                  </a:lnTo>
                  <a:lnTo>
                    <a:pt x="850" y="0"/>
                  </a:lnTo>
                  <a:lnTo>
                    <a:pt x="793" y="57"/>
                  </a:lnTo>
                  <a:lnTo>
                    <a:pt x="737" y="85"/>
                  </a:lnTo>
                  <a:lnTo>
                    <a:pt x="652" y="85"/>
                  </a:lnTo>
                  <a:lnTo>
                    <a:pt x="510" y="28"/>
                  </a:lnTo>
                  <a:lnTo>
                    <a:pt x="481" y="85"/>
                  </a:lnTo>
                  <a:lnTo>
                    <a:pt x="481" y="142"/>
                  </a:lnTo>
                  <a:lnTo>
                    <a:pt x="425" y="113"/>
                  </a:lnTo>
                  <a:lnTo>
                    <a:pt x="396" y="170"/>
                  </a:lnTo>
                  <a:lnTo>
                    <a:pt x="368" y="170"/>
                  </a:lnTo>
                  <a:lnTo>
                    <a:pt x="340" y="227"/>
                  </a:lnTo>
                  <a:lnTo>
                    <a:pt x="283" y="227"/>
                  </a:lnTo>
                  <a:lnTo>
                    <a:pt x="255" y="283"/>
                  </a:lnTo>
                  <a:lnTo>
                    <a:pt x="226" y="255"/>
                  </a:lnTo>
                  <a:lnTo>
                    <a:pt x="141" y="255"/>
                  </a:lnTo>
                  <a:lnTo>
                    <a:pt x="113" y="312"/>
                  </a:lnTo>
                  <a:lnTo>
                    <a:pt x="28" y="340"/>
                  </a:lnTo>
                  <a:lnTo>
                    <a:pt x="28" y="397"/>
                  </a:lnTo>
                  <a:lnTo>
                    <a:pt x="0" y="425"/>
                  </a:lnTo>
                  <a:lnTo>
                    <a:pt x="28" y="482"/>
                  </a:lnTo>
                  <a:lnTo>
                    <a:pt x="0" y="510"/>
                  </a:lnTo>
                  <a:lnTo>
                    <a:pt x="56" y="567"/>
                  </a:lnTo>
                  <a:lnTo>
                    <a:pt x="198" y="567"/>
                  </a:lnTo>
                  <a:lnTo>
                    <a:pt x="198" y="624"/>
                  </a:lnTo>
                  <a:lnTo>
                    <a:pt x="283" y="65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7" name="Freeform 922">
              <a:extLst>
                <a:ext uri="{FF2B5EF4-FFF2-40B4-BE49-F238E27FC236}">
                  <a16:creationId xmlns:a16="http://schemas.microsoft.com/office/drawing/2014/main" id="{946DC029-60E3-4D12-A0AD-6D3DFDA82A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7" y="3393"/>
              <a:ext cx="624" cy="567"/>
            </a:xfrm>
            <a:custGeom>
              <a:avLst/>
              <a:gdLst>
                <a:gd name="T0" fmla="*/ 0 w 624"/>
                <a:gd name="T1" fmla="*/ 368 h 567"/>
                <a:gd name="T2" fmla="*/ 28 w 624"/>
                <a:gd name="T3" fmla="*/ 340 h 567"/>
                <a:gd name="T4" fmla="*/ 0 w 624"/>
                <a:gd name="T5" fmla="*/ 311 h 567"/>
                <a:gd name="T6" fmla="*/ 28 w 624"/>
                <a:gd name="T7" fmla="*/ 226 h 567"/>
                <a:gd name="T8" fmla="*/ 85 w 624"/>
                <a:gd name="T9" fmla="*/ 226 h 567"/>
                <a:gd name="T10" fmla="*/ 85 w 624"/>
                <a:gd name="T11" fmla="*/ 170 h 567"/>
                <a:gd name="T12" fmla="*/ 170 w 624"/>
                <a:gd name="T13" fmla="*/ 170 h 567"/>
                <a:gd name="T14" fmla="*/ 227 w 624"/>
                <a:gd name="T15" fmla="*/ 226 h 567"/>
                <a:gd name="T16" fmla="*/ 283 w 624"/>
                <a:gd name="T17" fmla="*/ 170 h 567"/>
                <a:gd name="T18" fmla="*/ 368 w 624"/>
                <a:gd name="T19" fmla="*/ 113 h 567"/>
                <a:gd name="T20" fmla="*/ 453 w 624"/>
                <a:gd name="T21" fmla="*/ 141 h 567"/>
                <a:gd name="T22" fmla="*/ 510 w 624"/>
                <a:gd name="T23" fmla="*/ 141 h 567"/>
                <a:gd name="T24" fmla="*/ 482 w 624"/>
                <a:gd name="T25" fmla="*/ 113 h 567"/>
                <a:gd name="T26" fmla="*/ 538 w 624"/>
                <a:gd name="T27" fmla="*/ 85 h 567"/>
                <a:gd name="T28" fmla="*/ 510 w 624"/>
                <a:gd name="T29" fmla="*/ 56 h 567"/>
                <a:gd name="T30" fmla="*/ 567 w 624"/>
                <a:gd name="T31" fmla="*/ 0 h 567"/>
                <a:gd name="T32" fmla="*/ 567 w 624"/>
                <a:gd name="T33" fmla="*/ 56 h 567"/>
                <a:gd name="T34" fmla="*/ 595 w 624"/>
                <a:gd name="T35" fmla="*/ 56 h 567"/>
                <a:gd name="T36" fmla="*/ 595 w 624"/>
                <a:gd name="T37" fmla="*/ 113 h 567"/>
                <a:gd name="T38" fmla="*/ 624 w 624"/>
                <a:gd name="T39" fmla="*/ 113 h 567"/>
                <a:gd name="T40" fmla="*/ 624 w 624"/>
                <a:gd name="T41" fmla="*/ 141 h 567"/>
                <a:gd name="T42" fmla="*/ 538 w 624"/>
                <a:gd name="T43" fmla="*/ 226 h 567"/>
                <a:gd name="T44" fmla="*/ 595 w 624"/>
                <a:gd name="T45" fmla="*/ 255 h 567"/>
                <a:gd name="T46" fmla="*/ 538 w 624"/>
                <a:gd name="T47" fmla="*/ 283 h 567"/>
                <a:gd name="T48" fmla="*/ 538 w 624"/>
                <a:gd name="T49" fmla="*/ 311 h 567"/>
                <a:gd name="T50" fmla="*/ 567 w 624"/>
                <a:gd name="T51" fmla="*/ 340 h 567"/>
                <a:gd name="T52" fmla="*/ 510 w 624"/>
                <a:gd name="T53" fmla="*/ 396 h 567"/>
                <a:gd name="T54" fmla="*/ 453 w 624"/>
                <a:gd name="T55" fmla="*/ 425 h 567"/>
                <a:gd name="T56" fmla="*/ 425 w 624"/>
                <a:gd name="T57" fmla="*/ 368 h 567"/>
                <a:gd name="T58" fmla="*/ 368 w 624"/>
                <a:gd name="T59" fmla="*/ 396 h 567"/>
                <a:gd name="T60" fmla="*/ 368 w 624"/>
                <a:gd name="T61" fmla="*/ 425 h 567"/>
                <a:gd name="T62" fmla="*/ 312 w 624"/>
                <a:gd name="T63" fmla="*/ 453 h 567"/>
                <a:gd name="T64" fmla="*/ 283 w 624"/>
                <a:gd name="T65" fmla="*/ 510 h 567"/>
                <a:gd name="T66" fmla="*/ 227 w 624"/>
                <a:gd name="T67" fmla="*/ 510 h 567"/>
                <a:gd name="T68" fmla="*/ 198 w 624"/>
                <a:gd name="T69" fmla="*/ 538 h 567"/>
                <a:gd name="T70" fmla="*/ 142 w 624"/>
                <a:gd name="T71" fmla="*/ 538 h 567"/>
                <a:gd name="T72" fmla="*/ 113 w 624"/>
                <a:gd name="T73" fmla="*/ 567 h 567"/>
                <a:gd name="T74" fmla="*/ 57 w 624"/>
                <a:gd name="T75" fmla="*/ 538 h 567"/>
                <a:gd name="T76" fmla="*/ 85 w 624"/>
                <a:gd name="T77" fmla="*/ 453 h 567"/>
                <a:gd name="T78" fmla="*/ 28 w 624"/>
                <a:gd name="T79" fmla="*/ 425 h 567"/>
                <a:gd name="T80" fmla="*/ 28 w 624"/>
                <a:gd name="T81" fmla="*/ 396 h 567"/>
                <a:gd name="T82" fmla="*/ 0 w 624"/>
                <a:gd name="T83" fmla="*/ 368 h 56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624" h="567">
                  <a:moveTo>
                    <a:pt x="0" y="368"/>
                  </a:moveTo>
                  <a:lnTo>
                    <a:pt x="28" y="340"/>
                  </a:lnTo>
                  <a:lnTo>
                    <a:pt x="0" y="311"/>
                  </a:lnTo>
                  <a:lnTo>
                    <a:pt x="28" y="226"/>
                  </a:lnTo>
                  <a:lnTo>
                    <a:pt x="85" y="226"/>
                  </a:lnTo>
                  <a:lnTo>
                    <a:pt x="85" y="170"/>
                  </a:lnTo>
                  <a:lnTo>
                    <a:pt x="170" y="170"/>
                  </a:lnTo>
                  <a:lnTo>
                    <a:pt x="227" y="226"/>
                  </a:lnTo>
                  <a:lnTo>
                    <a:pt x="283" y="170"/>
                  </a:lnTo>
                  <a:lnTo>
                    <a:pt x="368" y="113"/>
                  </a:lnTo>
                  <a:lnTo>
                    <a:pt x="453" y="141"/>
                  </a:lnTo>
                  <a:lnTo>
                    <a:pt x="510" y="141"/>
                  </a:lnTo>
                  <a:lnTo>
                    <a:pt x="482" y="113"/>
                  </a:lnTo>
                  <a:lnTo>
                    <a:pt x="538" y="85"/>
                  </a:lnTo>
                  <a:lnTo>
                    <a:pt x="510" y="56"/>
                  </a:lnTo>
                  <a:lnTo>
                    <a:pt x="567" y="0"/>
                  </a:lnTo>
                  <a:lnTo>
                    <a:pt x="567" y="56"/>
                  </a:lnTo>
                  <a:lnTo>
                    <a:pt x="595" y="56"/>
                  </a:lnTo>
                  <a:lnTo>
                    <a:pt x="595" y="113"/>
                  </a:lnTo>
                  <a:lnTo>
                    <a:pt x="624" y="113"/>
                  </a:lnTo>
                  <a:lnTo>
                    <a:pt x="624" y="141"/>
                  </a:lnTo>
                  <a:lnTo>
                    <a:pt x="538" y="226"/>
                  </a:lnTo>
                  <a:lnTo>
                    <a:pt x="595" y="255"/>
                  </a:lnTo>
                  <a:lnTo>
                    <a:pt x="538" y="283"/>
                  </a:lnTo>
                  <a:lnTo>
                    <a:pt x="538" y="311"/>
                  </a:lnTo>
                  <a:lnTo>
                    <a:pt x="567" y="340"/>
                  </a:lnTo>
                  <a:lnTo>
                    <a:pt x="510" y="396"/>
                  </a:lnTo>
                  <a:lnTo>
                    <a:pt x="453" y="425"/>
                  </a:lnTo>
                  <a:lnTo>
                    <a:pt x="425" y="368"/>
                  </a:lnTo>
                  <a:lnTo>
                    <a:pt x="368" y="396"/>
                  </a:lnTo>
                  <a:lnTo>
                    <a:pt x="368" y="425"/>
                  </a:lnTo>
                  <a:lnTo>
                    <a:pt x="312" y="453"/>
                  </a:lnTo>
                  <a:lnTo>
                    <a:pt x="283" y="510"/>
                  </a:lnTo>
                  <a:lnTo>
                    <a:pt x="227" y="510"/>
                  </a:lnTo>
                  <a:lnTo>
                    <a:pt x="198" y="538"/>
                  </a:lnTo>
                  <a:lnTo>
                    <a:pt x="142" y="538"/>
                  </a:lnTo>
                  <a:lnTo>
                    <a:pt x="113" y="567"/>
                  </a:lnTo>
                  <a:lnTo>
                    <a:pt x="57" y="538"/>
                  </a:lnTo>
                  <a:lnTo>
                    <a:pt x="85" y="453"/>
                  </a:lnTo>
                  <a:lnTo>
                    <a:pt x="28" y="425"/>
                  </a:lnTo>
                  <a:lnTo>
                    <a:pt x="28" y="396"/>
                  </a:lnTo>
                  <a:lnTo>
                    <a:pt x="0" y="36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8" name="Freeform 923">
              <a:extLst>
                <a:ext uri="{FF2B5EF4-FFF2-40B4-BE49-F238E27FC236}">
                  <a16:creationId xmlns:a16="http://schemas.microsoft.com/office/drawing/2014/main" id="{A3DCF336-06CD-45CB-8B7C-DB0DDC6D5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5" y="3506"/>
              <a:ext cx="539" cy="340"/>
            </a:xfrm>
            <a:custGeom>
              <a:avLst/>
              <a:gdLst>
                <a:gd name="T0" fmla="*/ 0 w 539"/>
                <a:gd name="T1" fmla="*/ 198 h 340"/>
                <a:gd name="T2" fmla="*/ 86 w 539"/>
                <a:gd name="T3" fmla="*/ 198 h 340"/>
                <a:gd name="T4" fmla="*/ 171 w 539"/>
                <a:gd name="T5" fmla="*/ 113 h 340"/>
                <a:gd name="T6" fmla="*/ 199 w 539"/>
                <a:gd name="T7" fmla="*/ 113 h 340"/>
                <a:gd name="T8" fmla="*/ 284 w 539"/>
                <a:gd name="T9" fmla="*/ 28 h 340"/>
                <a:gd name="T10" fmla="*/ 397 w 539"/>
                <a:gd name="T11" fmla="*/ 85 h 340"/>
                <a:gd name="T12" fmla="*/ 454 w 539"/>
                <a:gd name="T13" fmla="*/ 0 h 340"/>
                <a:gd name="T14" fmla="*/ 511 w 539"/>
                <a:gd name="T15" fmla="*/ 28 h 340"/>
                <a:gd name="T16" fmla="*/ 539 w 539"/>
                <a:gd name="T17" fmla="*/ 113 h 340"/>
                <a:gd name="T18" fmla="*/ 454 w 539"/>
                <a:gd name="T19" fmla="*/ 198 h 340"/>
                <a:gd name="T20" fmla="*/ 482 w 539"/>
                <a:gd name="T21" fmla="*/ 255 h 340"/>
                <a:gd name="T22" fmla="*/ 369 w 539"/>
                <a:gd name="T23" fmla="*/ 283 h 340"/>
                <a:gd name="T24" fmla="*/ 284 w 539"/>
                <a:gd name="T25" fmla="*/ 340 h 340"/>
                <a:gd name="T26" fmla="*/ 256 w 539"/>
                <a:gd name="T27" fmla="*/ 312 h 340"/>
                <a:gd name="T28" fmla="*/ 114 w 539"/>
                <a:gd name="T29" fmla="*/ 227 h 340"/>
                <a:gd name="T30" fmla="*/ 86 w 539"/>
                <a:gd name="T31" fmla="*/ 255 h 340"/>
                <a:gd name="T32" fmla="*/ 29 w 539"/>
                <a:gd name="T33" fmla="*/ 227 h 340"/>
                <a:gd name="T34" fmla="*/ 0 w 539"/>
                <a:gd name="T35" fmla="*/ 198 h 34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539" h="340">
                  <a:moveTo>
                    <a:pt x="0" y="198"/>
                  </a:moveTo>
                  <a:lnTo>
                    <a:pt x="86" y="198"/>
                  </a:lnTo>
                  <a:lnTo>
                    <a:pt x="171" y="113"/>
                  </a:lnTo>
                  <a:lnTo>
                    <a:pt x="199" y="113"/>
                  </a:lnTo>
                  <a:lnTo>
                    <a:pt x="284" y="28"/>
                  </a:lnTo>
                  <a:lnTo>
                    <a:pt x="397" y="85"/>
                  </a:lnTo>
                  <a:lnTo>
                    <a:pt x="454" y="0"/>
                  </a:lnTo>
                  <a:lnTo>
                    <a:pt x="511" y="28"/>
                  </a:lnTo>
                  <a:lnTo>
                    <a:pt x="539" y="113"/>
                  </a:lnTo>
                  <a:lnTo>
                    <a:pt x="454" y="198"/>
                  </a:lnTo>
                  <a:lnTo>
                    <a:pt x="482" y="255"/>
                  </a:lnTo>
                  <a:lnTo>
                    <a:pt x="369" y="283"/>
                  </a:lnTo>
                  <a:lnTo>
                    <a:pt x="284" y="340"/>
                  </a:lnTo>
                  <a:lnTo>
                    <a:pt x="256" y="312"/>
                  </a:lnTo>
                  <a:lnTo>
                    <a:pt x="114" y="227"/>
                  </a:lnTo>
                  <a:lnTo>
                    <a:pt x="86" y="255"/>
                  </a:lnTo>
                  <a:lnTo>
                    <a:pt x="29" y="227"/>
                  </a:lnTo>
                  <a:lnTo>
                    <a:pt x="0" y="19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9" name="Freeform 924">
              <a:extLst>
                <a:ext uri="{FF2B5EF4-FFF2-40B4-BE49-F238E27FC236}">
                  <a16:creationId xmlns:a16="http://schemas.microsoft.com/office/drawing/2014/main" id="{358EBDC3-E531-4B42-9A44-66E3F8A9DE2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" y="3733"/>
              <a:ext cx="822" cy="482"/>
            </a:xfrm>
            <a:custGeom>
              <a:avLst/>
              <a:gdLst>
                <a:gd name="T0" fmla="*/ 28 w 822"/>
                <a:gd name="T1" fmla="*/ 227 h 482"/>
                <a:gd name="T2" fmla="*/ 57 w 822"/>
                <a:gd name="T3" fmla="*/ 198 h 482"/>
                <a:gd name="T4" fmla="*/ 113 w 822"/>
                <a:gd name="T5" fmla="*/ 198 h 482"/>
                <a:gd name="T6" fmla="*/ 142 w 822"/>
                <a:gd name="T7" fmla="*/ 170 h 482"/>
                <a:gd name="T8" fmla="*/ 198 w 822"/>
                <a:gd name="T9" fmla="*/ 170 h 482"/>
                <a:gd name="T10" fmla="*/ 227 w 822"/>
                <a:gd name="T11" fmla="*/ 113 h 482"/>
                <a:gd name="T12" fmla="*/ 283 w 822"/>
                <a:gd name="T13" fmla="*/ 85 h 482"/>
                <a:gd name="T14" fmla="*/ 283 w 822"/>
                <a:gd name="T15" fmla="*/ 56 h 482"/>
                <a:gd name="T16" fmla="*/ 340 w 822"/>
                <a:gd name="T17" fmla="*/ 28 h 482"/>
                <a:gd name="T18" fmla="*/ 368 w 822"/>
                <a:gd name="T19" fmla="*/ 85 h 482"/>
                <a:gd name="T20" fmla="*/ 425 w 822"/>
                <a:gd name="T21" fmla="*/ 56 h 482"/>
                <a:gd name="T22" fmla="*/ 482 w 822"/>
                <a:gd name="T23" fmla="*/ 0 h 482"/>
                <a:gd name="T24" fmla="*/ 539 w 822"/>
                <a:gd name="T25" fmla="*/ 28 h 482"/>
                <a:gd name="T26" fmla="*/ 567 w 822"/>
                <a:gd name="T27" fmla="*/ 0 h 482"/>
                <a:gd name="T28" fmla="*/ 709 w 822"/>
                <a:gd name="T29" fmla="*/ 85 h 482"/>
                <a:gd name="T30" fmla="*/ 680 w 822"/>
                <a:gd name="T31" fmla="*/ 170 h 482"/>
                <a:gd name="T32" fmla="*/ 765 w 822"/>
                <a:gd name="T33" fmla="*/ 198 h 482"/>
                <a:gd name="T34" fmla="*/ 765 w 822"/>
                <a:gd name="T35" fmla="*/ 255 h 482"/>
                <a:gd name="T36" fmla="*/ 822 w 822"/>
                <a:gd name="T37" fmla="*/ 283 h 482"/>
                <a:gd name="T38" fmla="*/ 709 w 822"/>
                <a:gd name="T39" fmla="*/ 368 h 482"/>
                <a:gd name="T40" fmla="*/ 709 w 822"/>
                <a:gd name="T41" fmla="*/ 397 h 482"/>
                <a:gd name="T42" fmla="*/ 737 w 822"/>
                <a:gd name="T43" fmla="*/ 425 h 482"/>
                <a:gd name="T44" fmla="*/ 652 w 822"/>
                <a:gd name="T45" fmla="*/ 482 h 482"/>
                <a:gd name="T46" fmla="*/ 567 w 822"/>
                <a:gd name="T47" fmla="*/ 425 h 482"/>
                <a:gd name="T48" fmla="*/ 595 w 822"/>
                <a:gd name="T49" fmla="*/ 397 h 482"/>
                <a:gd name="T50" fmla="*/ 567 w 822"/>
                <a:gd name="T51" fmla="*/ 340 h 482"/>
                <a:gd name="T52" fmla="*/ 510 w 822"/>
                <a:gd name="T53" fmla="*/ 425 h 482"/>
                <a:gd name="T54" fmla="*/ 453 w 822"/>
                <a:gd name="T55" fmla="*/ 368 h 482"/>
                <a:gd name="T56" fmla="*/ 368 w 822"/>
                <a:gd name="T57" fmla="*/ 397 h 482"/>
                <a:gd name="T58" fmla="*/ 340 w 822"/>
                <a:gd name="T59" fmla="*/ 368 h 482"/>
                <a:gd name="T60" fmla="*/ 227 w 822"/>
                <a:gd name="T61" fmla="*/ 453 h 482"/>
                <a:gd name="T62" fmla="*/ 113 w 822"/>
                <a:gd name="T63" fmla="*/ 482 h 482"/>
                <a:gd name="T64" fmla="*/ 85 w 822"/>
                <a:gd name="T65" fmla="*/ 453 h 482"/>
                <a:gd name="T66" fmla="*/ 28 w 822"/>
                <a:gd name="T67" fmla="*/ 453 h 482"/>
                <a:gd name="T68" fmla="*/ 0 w 822"/>
                <a:gd name="T69" fmla="*/ 425 h 482"/>
                <a:gd name="T70" fmla="*/ 28 w 822"/>
                <a:gd name="T71" fmla="*/ 368 h 482"/>
                <a:gd name="T72" fmla="*/ 0 w 822"/>
                <a:gd name="T73" fmla="*/ 340 h 482"/>
                <a:gd name="T74" fmla="*/ 28 w 822"/>
                <a:gd name="T75" fmla="*/ 312 h 482"/>
                <a:gd name="T76" fmla="*/ 28 w 822"/>
                <a:gd name="T77" fmla="*/ 227 h 48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822" h="482">
                  <a:moveTo>
                    <a:pt x="28" y="227"/>
                  </a:moveTo>
                  <a:lnTo>
                    <a:pt x="57" y="198"/>
                  </a:lnTo>
                  <a:lnTo>
                    <a:pt x="113" y="198"/>
                  </a:lnTo>
                  <a:lnTo>
                    <a:pt x="142" y="170"/>
                  </a:lnTo>
                  <a:lnTo>
                    <a:pt x="198" y="170"/>
                  </a:lnTo>
                  <a:lnTo>
                    <a:pt x="227" y="113"/>
                  </a:lnTo>
                  <a:lnTo>
                    <a:pt x="283" y="85"/>
                  </a:lnTo>
                  <a:lnTo>
                    <a:pt x="283" y="56"/>
                  </a:lnTo>
                  <a:lnTo>
                    <a:pt x="340" y="28"/>
                  </a:lnTo>
                  <a:lnTo>
                    <a:pt x="368" y="85"/>
                  </a:lnTo>
                  <a:lnTo>
                    <a:pt x="425" y="56"/>
                  </a:lnTo>
                  <a:lnTo>
                    <a:pt x="482" y="0"/>
                  </a:lnTo>
                  <a:lnTo>
                    <a:pt x="539" y="28"/>
                  </a:lnTo>
                  <a:lnTo>
                    <a:pt x="567" y="0"/>
                  </a:lnTo>
                  <a:lnTo>
                    <a:pt x="709" y="85"/>
                  </a:lnTo>
                  <a:lnTo>
                    <a:pt x="680" y="170"/>
                  </a:lnTo>
                  <a:lnTo>
                    <a:pt x="765" y="198"/>
                  </a:lnTo>
                  <a:lnTo>
                    <a:pt x="765" y="255"/>
                  </a:lnTo>
                  <a:lnTo>
                    <a:pt x="822" y="283"/>
                  </a:lnTo>
                  <a:lnTo>
                    <a:pt x="709" y="368"/>
                  </a:lnTo>
                  <a:lnTo>
                    <a:pt x="709" y="397"/>
                  </a:lnTo>
                  <a:lnTo>
                    <a:pt x="737" y="425"/>
                  </a:lnTo>
                  <a:lnTo>
                    <a:pt x="652" y="482"/>
                  </a:lnTo>
                  <a:lnTo>
                    <a:pt x="567" y="425"/>
                  </a:lnTo>
                  <a:lnTo>
                    <a:pt x="595" y="397"/>
                  </a:lnTo>
                  <a:lnTo>
                    <a:pt x="567" y="340"/>
                  </a:lnTo>
                  <a:lnTo>
                    <a:pt x="510" y="425"/>
                  </a:lnTo>
                  <a:lnTo>
                    <a:pt x="453" y="368"/>
                  </a:lnTo>
                  <a:lnTo>
                    <a:pt x="368" y="397"/>
                  </a:lnTo>
                  <a:lnTo>
                    <a:pt x="340" y="368"/>
                  </a:lnTo>
                  <a:lnTo>
                    <a:pt x="227" y="453"/>
                  </a:lnTo>
                  <a:lnTo>
                    <a:pt x="113" y="482"/>
                  </a:lnTo>
                  <a:lnTo>
                    <a:pt x="85" y="453"/>
                  </a:lnTo>
                  <a:lnTo>
                    <a:pt x="28" y="453"/>
                  </a:lnTo>
                  <a:lnTo>
                    <a:pt x="0" y="425"/>
                  </a:lnTo>
                  <a:lnTo>
                    <a:pt x="28" y="368"/>
                  </a:lnTo>
                  <a:lnTo>
                    <a:pt x="0" y="340"/>
                  </a:lnTo>
                  <a:lnTo>
                    <a:pt x="28" y="312"/>
                  </a:lnTo>
                  <a:lnTo>
                    <a:pt x="28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50" name="Freeform 925">
              <a:extLst>
                <a:ext uri="{FF2B5EF4-FFF2-40B4-BE49-F238E27FC236}">
                  <a16:creationId xmlns:a16="http://schemas.microsoft.com/office/drawing/2014/main" id="{374ABD1A-2A59-4FB8-848A-3DBCBE1774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1" y="3960"/>
              <a:ext cx="793" cy="652"/>
            </a:xfrm>
            <a:custGeom>
              <a:avLst/>
              <a:gdLst>
                <a:gd name="T0" fmla="*/ 283 w 793"/>
                <a:gd name="T1" fmla="*/ 56 h 652"/>
                <a:gd name="T2" fmla="*/ 283 w 793"/>
                <a:gd name="T3" fmla="*/ 28 h 652"/>
                <a:gd name="T4" fmla="*/ 311 w 793"/>
                <a:gd name="T5" fmla="*/ 0 h 652"/>
                <a:gd name="T6" fmla="*/ 453 w 793"/>
                <a:gd name="T7" fmla="*/ 85 h 652"/>
                <a:gd name="T8" fmla="*/ 481 w 793"/>
                <a:gd name="T9" fmla="*/ 141 h 652"/>
                <a:gd name="T10" fmla="*/ 538 w 793"/>
                <a:gd name="T11" fmla="*/ 141 h 652"/>
                <a:gd name="T12" fmla="*/ 567 w 793"/>
                <a:gd name="T13" fmla="*/ 170 h 652"/>
                <a:gd name="T14" fmla="*/ 623 w 793"/>
                <a:gd name="T15" fmla="*/ 113 h 652"/>
                <a:gd name="T16" fmla="*/ 652 w 793"/>
                <a:gd name="T17" fmla="*/ 113 h 652"/>
                <a:gd name="T18" fmla="*/ 595 w 793"/>
                <a:gd name="T19" fmla="*/ 198 h 652"/>
                <a:gd name="T20" fmla="*/ 623 w 793"/>
                <a:gd name="T21" fmla="*/ 226 h 652"/>
                <a:gd name="T22" fmla="*/ 652 w 793"/>
                <a:gd name="T23" fmla="*/ 170 h 652"/>
                <a:gd name="T24" fmla="*/ 680 w 793"/>
                <a:gd name="T25" fmla="*/ 255 h 652"/>
                <a:gd name="T26" fmla="*/ 623 w 793"/>
                <a:gd name="T27" fmla="*/ 340 h 652"/>
                <a:gd name="T28" fmla="*/ 793 w 793"/>
                <a:gd name="T29" fmla="*/ 510 h 652"/>
                <a:gd name="T30" fmla="*/ 737 w 793"/>
                <a:gd name="T31" fmla="*/ 538 h 652"/>
                <a:gd name="T32" fmla="*/ 708 w 793"/>
                <a:gd name="T33" fmla="*/ 481 h 652"/>
                <a:gd name="T34" fmla="*/ 680 w 793"/>
                <a:gd name="T35" fmla="*/ 510 h 652"/>
                <a:gd name="T36" fmla="*/ 652 w 793"/>
                <a:gd name="T37" fmla="*/ 453 h 652"/>
                <a:gd name="T38" fmla="*/ 595 w 793"/>
                <a:gd name="T39" fmla="*/ 510 h 652"/>
                <a:gd name="T40" fmla="*/ 595 w 793"/>
                <a:gd name="T41" fmla="*/ 538 h 652"/>
                <a:gd name="T42" fmla="*/ 510 w 793"/>
                <a:gd name="T43" fmla="*/ 595 h 652"/>
                <a:gd name="T44" fmla="*/ 481 w 793"/>
                <a:gd name="T45" fmla="*/ 652 h 652"/>
                <a:gd name="T46" fmla="*/ 425 w 793"/>
                <a:gd name="T47" fmla="*/ 623 h 652"/>
                <a:gd name="T48" fmla="*/ 396 w 793"/>
                <a:gd name="T49" fmla="*/ 652 h 652"/>
                <a:gd name="T50" fmla="*/ 340 w 793"/>
                <a:gd name="T51" fmla="*/ 567 h 652"/>
                <a:gd name="T52" fmla="*/ 311 w 793"/>
                <a:gd name="T53" fmla="*/ 481 h 652"/>
                <a:gd name="T54" fmla="*/ 226 w 793"/>
                <a:gd name="T55" fmla="*/ 481 h 652"/>
                <a:gd name="T56" fmla="*/ 198 w 793"/>
                <a:gd name="T57" fmla="*/ 368 h 652"/>
                <a:gd name="T58" fmla="*/ 85 w 793"/>
                <a:gd name="T59" fmla="*/ 396 h 652"/>
                <a:gd name="T60" fmla="*/ 28 w 793"/>
                <a:gd name="T61" fmla="*/ 453 h 652"/>
                <a:gd name="T62" fmla="*/ 0 w 793"/>
                <a:gd name="T63" fmla="*/ 368 h 652"/>
                <a:gd name="T64" fmla="*/ 0 w 793"/>
                <a:gd name="T65" fmla="*/ 340 h 652"/>
                <a:gd name="T66" fmla="*/ 56 w 793"/>
                <a:gd name="T67" fmla="*/ 311 h 652"/>
                <a:gd name="T68" fmla="*/ 113 w 793"/>
                <a:gd name="T69" fmla="*/ 255 h 652"/>
                <a:gd name="T70" fmla="*/ 198 w 793"/>
                <a:gd name="T71" fmla="*/ 198 h 652"/>
                <a:gd name="T72" fmla="*/ 170 w 793"/>
                <a:gd name="T73" fmla="*/ 170 h 652"/>
                <a:gd name="T74" fmla="*/ 170 w 793"/>
                <a:gd name="T75" fmla="*/ 141 h 652"/>
                <a:gd name="T76" fmla="*/ 283 w 793"/>
                <a:gd name="T77" fmla="*/ 56 h 65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793" h="652">
                  <a:moveTo>
                    <a:pt x="283" y="56"/>
                  </a:moveTo>
                  <a:lnTo>
                    <a:pt x="283" y="28"/>
                  </a:lnTo>
                  <a:lnTo>
                    <a:pt x="311" y="0"/>
                  </a:lnTo>
                  <a:lnTo>
                    <a:pt x="453" y="85"/>
                  </a:lnTo>
                  <a:lnTo>
                    <a:pt x="481" y="141"/>
                  </a:lnTo>
                  <a:lnTo>
                    <a:pt x="538" y="141"/>
                  </a:lnTo>
                  <a:lnTo>
                    <a:pt x="567" y="170"/>
                  </a:lnTo>
                  <a:lnTo>
                    <a:pt x="623" y="113"/>
                  </a:lnTo>
                  <a:lnTo>
                    <a:pt x="652" y="113"/>
                  </a:lnTo>
                  <a:lnTo>
                    <a:pt x="595" y="198"/>
                  </a:lnTo>
                  <a:lnTo>
                    <a:pt x="623" y="226"/>
                  </a:lnTo>
                  <a:lnTo>
                    <a:pt x="652" y="170"/>
                  </a:lnTo>
                  <a:lnTo>
                    <a:pt x="680" y="255"/>
                  </a:lnTo>
                  <a:lnTo>
                    <a:pt x="623" y="340"/>
                  </a:lnTo>
                  <a:lnTo>
                    <a:pt x="793" y="510"/>
                  </a:lnTo>
                  <a:lnTo>
                    <a:pt x="737" y="538"/>
                  </a:lnTo>
                  <a:lnTo>
                    <a:pt x="708" y="481"/>
                  </a:lnTo>
                  <a:lnTo>
                    <a:pt x="680" y="510"/>
                  </a:lnTo>
                  <a:lnTo>
                    <a:pt x="652" y="453"/>
                  </a:lnTo>
                  <a:lnTo>
                    <a:pt x="595" y="510"/>
                  </a:lnTo>
                  <a:lnTo>
                    <a:pt x="595" y="538"/>
                  </a:lnTo>
                  <a:lnTo>
                    <a:pt x="510" y="595"/>
                  </a:lnTo>
                  <a:lnTo>
                    <a:pt x="481" y="652"/>
                  </a:lnTo>
                  <a:lnTo>
                    <a:pt x="425" y="623"/>
                  </a:lnTo>
                  <a:lnTo>
                    <a:pt x="396" y="652"/>
                  </a:lnTo>
                  <a:lnTo>
                    <a:pt x="340" y="567"/>
                  </a:lnTo>
                  <a:lnTo>
                    <a:pt x="311" y="481"/>
                  </a:lnTo>
                  <a:lnTo>
                    <a:pt x="226" y="481"/>
                  </a:lnTo>
                  <a:lnTo>
                    <a:pt x="198" y="368"/>
                  </a:lnTo>
                  <a:lnTo>
                    <a:pt x="85" y="396"/>
                  </a:lnTo>
                  <a:lnTo>
                    <a:pt x="28" y="453"/>
                  </a:lnTo>
                  <a:lnTo>
                    <a:pt x="0" y="368"/>
                  </a:lnTo>
                  <a:lnTo>
                    <a:pt x="0" y="340"/>
                  </a:lnTo>
                  <a:lnTo>
                    <a:pt x="56" y="311"/>
                  </a:lnTo>
                  <a:lnTo>
                    <a:pt x="113" y="255"/>
                  </a:lnTo>
                  <a:lnTo>
                    <a:pt x="198" y="198"/>
                  </a:lnTo>
                  <a:lnTo>
                    <a:pt x="170" y="170"/>
                  </a:lnTo>
                  <a:lnTo>
                    <a:pt x="170" y="141"/>
                  </a:lnTo>
                  <a:lnTo>
                    <a:pt x="283" y="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51" name="Freeform 926">
              <a:extLst>
                <a:ext uri="{FF2B5EF4-FFF2-40B4-BE49-F238E27FC236}">
                  <a16:creationId xmlns:a16="http://schemas.microsoft.com/office/drawing/2014/main" id="{4953EA7F-A86E-469F-B356-7D365641C5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7" y="4271"/>
              <a:ext cx="680" cy="681"/>
            </a:xfrm>
            <a:custGeom>
              <a:avLst/>
              <a:gdLst>
                <a:gd name="T0" fmla="*/ 284 w 680"/>
                <a:gd name="T1" fmla="*/ 57 h 681"/>
                <a:gd name="T2" fmla="*/ 227 w 680"/>
                <a:gd name="T3" fmla="*/ 0 h 681"/>
                <a:gd name="T4" fmla="*/ 227 w 680"/>
                <a:gd name="T5" fmla="*/ 57 h 681"/>
                <a:gd name="T6" fmla="*/ 170 w 680"/>
                <a:gd name="T7" fmla="*/ 85 h 681"/>
                <a:gd name="T8" fmla="*/ 198 w 680"/>
                <a:gd name="T9" fmla="*/ 256 h 681"/>
                <a:gd name="T10" fmla="*/ 142 w 680"/>
                <a:gd name="T11" fmla="*/ 256 h 681"/>
                <a:gd name="T12" fmla="*/ 142 w 680"/>
                <a:gd name="T13" fmla="*/ 312 h 681"/>
                <a:gd name="T14" fmla="*/ 85 w 680"/>
                <a:gd name="T15" fmla="*/ 256 h 681"/>
                <a:gd name="T16" fmla="*/ 0 w 680"/>
                <a:gd name="T17" fmla="*/ 341 h 681"/>
                <a:gd name="T18" fmla="*/ 57 w 680"/>
                <a:gd name="T19" fmla="*/ 511 h 681"/>
                <a:gd name="T20" fmla="*/ 113 w 680"/>
                <a:gd name="T21" fmla="*/ 539 h 681"/>
                <a:gd name="T22" fmla="*/ 142 w 680"/>
                <a:gd name="T23" fmla="*/ 511 h 681"/>
                <a:gd name="T24" fmla="*/ 170 w 680"/>
                <a:gd name="T25" fmla="*/ 539 h 681"/>
                <a:gd name="T26" fmla="*/ 198 w 680"/>
                <a:gd name="T27" fmla="*/ 511 h 681"/>
                <a:gd name="T28" fmla="*/ 227 w 680"/>
                <a:gd name="T29" fmla="*/ 539 h 681"/>
                <a:gd name="T30" fmla="*/ 284 w 680"/>
                <a:gd name="T31" fmla="*/ 539 h 681"/>
                <a:gd name="T32" fmla="*/ 369 w 680"/>
                <a:gd name="T33" fmla="*/ 539 h 681"/>
                <a:gd name="T34" fmla="*/ 340 w 680"/>
                <a:gd name="T35" fmla="*/ 567 h 681"/>
                <a:gd name="T36" fmla="*/ 369 w 680"/>
                <a:gd name="T37" fmla="*/ 652 h 681"/>
                <a:gd name="T38" fmla="*/ 425 w 680"/>
                <a:gd name="T39" fmla="*/ 652 h 681"/>
                <a:gd name="T40" fmla="*/ 425 w 680"/>
                <a:gd name="T41" fmla="*/ 681 h 681"/>
                <a:gd name="T42" fmla="*/ 510 w 680"/>
                <a:gd name="T43" fmla="*/ 681 h 681"/>
                <a:gd name="T44" fmla="*/ 539 w 680"/>
                <a:gd name="T45" fmla="*/ 624 h 681"/>
                <a:gd name="T46" fmla="*/ 482 w 680"/>
                <a:gd name="T47" fmla="*/ 596 h 681"/>
                <a:gd name="T48" fmla="*/ 454 w 680"/>
                <a:gd name="T49" fmla="*/ 567 h 681"/>
                <a:gd name="T50" fmla="*/ 482 w 680"/>
                <a:gd name="T51" fmla="*/ 482 h 681"/>
                <a:gd name="T52" fmla="*/ 454 w 680"/>
                <a:gd name="T53" fmla="*/ 426 h 681"/>
                <a:gd name="T54" fmla="*/ 510 w 680"/>
                <a:gd name="T55" fmla="*/ 426 h 681"/>
                <a:gd name="T56" fmla="*/ 567 w 680"/>
                <a:gd name="T57" fmla="*/ 369 h 681"/>
                <a:gd name="T58" fmla="*/ 680 w 680"/>
                <a:gd name="T59" fmla="*/ 369 h 681"/>
                <a:gd name="T60" fmla="*/ 680 w 680"/>
                <a:gd name="T61" fmla="*/ 341 h 681"/>
                <a:gd name="T62" fmla="*/ 624 w 680"/>
                <a:gd name="T63" fmla="*/ 256 h 681"/>
                <a:gd name="T64" fmla="*/ 595 w 680"/>
                <a:gd name="T65" fmla="*/ 170 h 681"/>
                <a:gd name="T66" fmla="*/ 510 w 680"/>
                <a:gd name="T67" fmla="*/ 170 h 681"/>
                <a:gd name="T68" fmla="*/ 482 w 680"/>
                <a:gd name="T69" fmla="*/ 57 h 681"/>
                <a:gd name="T70" fmla="*/ 369 w 680"/>
                <a:gd name="T71" fmla="*/ 85 h 681"/>
                <a:gd name="T72" fmla="*/ 312 w 680"/>
                <a:gd name="T73" fmla="*/ 142 h 681"/>
                <a:gd name="T74" fmla="*/ 284 w 680"/>
                <a:gd name="T75" fmla="*/ 57 h 68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680" h="681">
                  <a:moveTo>
                    <a:pt x="284" y="57"/>
                  </a:moveTo>
                  <a:lnTo>
                    <a:pt x="227" y="0"/>
                  </a:lnTo>
                  <a:lnTo>
                    <a:pt x="227" y="57"/>
                  </a:lnTo>
                  <a:lnTo>
                    <a:pt x="170" y="85"/>
                  </a:lnTo>
                  <a:lnTo>
                    <a:pt x="198" y="256"/>
                  </a:lnTo>
                  <a:lnTo>
                    <a:pt x="142" y="256"/>
                  </a:lnTo>
                  <a:lnTo>
                    <a:pt x="142" y="312"/>
                  </a:lnTo>
                  <a:lnTo>
                    <a:pt x="85" y="256"/>
                  </a:lnTo>
                  <a:lnTo>
                    <a:pt x="0" y="341"/>
                  </a:lnTo>
                  <a:lnTo>
                    <a:pt x="57" y="511"/>
                  </a:lnTo>
                  <a:lnTo>
                    <a:pt x="113" y="539"/>
                  </a:lnTo>
                  <a:lnTo>
                    <a:pt x="142" y="511"/>
                  </a:lnTo>
                  <a:lnTo>
                    <a:pt x="170" y="539"/>
                  </a:lnTo>
                  <a:lnTo>
                    <a:pt x="198" y="511"/>
                  </a:lnTo>
                  <a:lnTo>
                    <a:pt x="227" y="539"/>
                  </a:lnTo>
                  <a:lnTo>
                    <a:pt x="284" y="539"/>
                  </a:lnTo>
                  <a:lnTo>
                    <a:pt x="369" y="539"/>
                  </a:lnTo>
                  <a:lnTo>
                    <a:pt x="340" y="567"/>
                  </a:lnTo>
                  <a:lnTo>
                    <a:pt x="369" y="652"/>
                  </a:lnTo>
                  <a:lnTo>
                    <a:pt x="425" y="652"/>
                  </a:lnTo>
                  <a:lnTo>
                    <a:pt x="425" y="681"/>
                  </a:lnTo>
                  <a:lnTo>
                    <a:pt x="510" y="681"/>
                  </a:lnTo>
                  <a:lnTo>
                    <a:pt x="539" y="624"/>
                  </a:lnTo>
                  <a:lnTo>
                    <a:pt x="482" y="596"/>
                  </a:lnTo>
                  <a:lnTo>
                    <a:pt x="454" y="567"/>
                  </a:lnTo>
                  <a:lnTo>
                    <a:pt x="482" y="482"/>
                  </a:lnTo>
                  <a:lnTo>
                    <a:pt x="454" y="426"/>
                  </a:lnTo>
                  <a:lnTo>
                    <a:pt x="510" y="426"/>
                  </a:lnTo>
                  <a:lnTo>
                    <a:pt x="567" y="369"/>
                  </a:lnTo>
                  <a:lnTo>
                    <a:pt x="680" y="369"/>
                  </a:lnTo>
                  <a:lnTo>
                    <a:pt x="680" y="341"/>
                  </a:lnTo>
                  <a:lnTo>
                    <a:pt x="624" y="256"/>
                  </a:lnTo>
                  <a:lnTo>
                    <a:pt x="595" y="170"/>
                  </a:lnTo>
                  <a:lnTo>
                    <a:pt x="510" y="170"/>
                  </a:lnTo>
                  <a:lnTo>
                    <a:pt x="482" y="57"/>
                  </a:lnTo>
                  <a:lnTo>
                    <a:pt x="369" y="85"/>
                  </a:lnTo>
                  <a:lnTo>
                    <a:pt x="312" y="142"/>
                  </a:lnTo>
                  <a:lnTo>
                    <a:pt x="284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52" name="Freeform 928">
              <a:extLst>
                <a:ext uri="{FF2B5EF4-FFF2-40B4-BE49-F238E27FC236}">
                  <a16:creationId xmlns:a16="http://schemas.microsoft.com/office/drawing/2014/main" id="{00D1BFF4-74A1-4B28-84CE-4495753FEE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4" y="4413"/>
              <a:ext cx="1077" cy="624"/>
            </a:xfrm>
            <a:custGeom>
              <a:avLst/>
              <a:gdLst>
                <a:gd name="T0" fmla="*/ 680 w 1077"/>
                <a:gd name="T1" fmla="*/ 57 h 624"/>
                <a:gd name="T2" fmla="*/ 624 w 1077"/>
                <a:gd name="T3" fmla="*/ 85 h 624"/>
                <a:gd name="T4" fmla="*/ 595 w 1077"/>
                <a:gd name="T5" fmla="*/ 28 h 624"/>
                <a:gd name="T6" fmla="*/ 567 w 1077"/>
                <a:gd name="T7" fmla="*/ 57 h 624"/>
                <a:gd name="T8" fmla="*/ 539 w 1077"/>
                <a:gd name="T9" fmla="*/ 0 h 624"/>
                <a:gd name="T10" fmla="*/ 482 w 1077"/>
                <a:gd name="T11" fmla="*/ 57 h 624"/>
                <a:gd name="T12" fmla="*/ 482 w 1077"/>
                <a:gd name="T13" fmla="*/ 85 h 624"/>
                <a:gd name="T14" fmla="*/ 397 w 1077"/>
                <a:gd name="T15" fmla="*/ 142 h 624"/>
                <a:gd name="T16" fmla="*/ 368 w 1077"/>
                <a:gd name="T17" fmla="*/ 199 h 624"/>
                <a:gd name="T18" fmla="*/ 312 w 1077"/>
                <a:gd name="T19" fmla="*/ 170 h 624"/>
                <a:gd name="T20" fmla="*/ 283 w 1077"/>
                <a:gd name="T21" fmla="*/ 199 h 624"/>
                <a:gd name="T22" fmla="*/ 283 w 1077"/>
                <a:gd name="T23" fmla="*/ 227 h 624"/>
                <a:gd name="T24" fmla="*/ 170 w 1077"/>
                <a:gd name="T25" fmla="*/ 227 h 624"/>
                <a:gd name="T26" fmla="*/ 113 w 1077"/>
                <a:gd name="T27" fmla="*/ 284 h 624"/>
                <a:gd name="T28" fmla="*/ 57 w 1077"/>
                <a:gd name="T29" fmla="*/ 284 h 624"/>
                <a:gd name="T30" fmla="*/ 85 w 1077"/>
                <a:gd name="T31" fmla="*/ 340 h 624"/>
                <a:gd name="T32" fmla="*/ 57 w 1077"/>
                <a:gd name="T33" fmla="*/ 425 h 624"/>
                <a:gd name="T34" fmla="*/ 85 w 1077"/>
                <a:gd name="T35" fmla="*/ 454 h 624"/>
                <a:gd name="T36" fmla="*/ 142 w 1077"/>
                <a:gd name="T37" fmla="*/ 482 h 624"/>
                <a:gd name="T38" fmla="*/ 113 w 1077"/>
                <a:gd name="T39" fmla="*/ 539 h 624"/>
                <a:gd name="T40" fmla="*/ 28 w 1077"/>
                <a:gd name="T41" fmla="*/ 539 h 624"/>
                <a:gd name="T42" fmla="*/ 0 w 1077"/>
                <a:gd name="T43" fmla="*/ 595 h 624"/>
                <a:gd name="T44" fmla="*/ 28 w 1077"/>
                <a:gd name="T45" fmla="*/ 624 h 624"/>
                <a:gd name="T46" fmla="*/ 142 w 1077"/>
                <a:gd name="T47" fmla="*/ 624 h 624"/>
                <a:gd name="T48" fmla="*/ 170 w 1077"/>
                <a:gd name="T49" fmla="*/ 595 h 624"/>
                <a:gd name="T50" fmla="*/ 255 w 1077"/>
                <a:gd name="T51" fmla="*/ 595 h 624"/>
                <a:gd name="T52" fmla="*/ 397 w 1077"/>
                <a:gd name="T53" fmla="*/ 595 h 624"/>
                <a:gd name="T54" fmla="*/ 454 w 1077"/>
                <a:gd name="T55" fmla="*/ 624 h 624"/>
                <a:gd name="T56" fmla="*/ 454 w 1077"/>
                <a:gd name="T57" fmla="*/ 595 h 624"/>
                <a:gd name="T58" fmla="*/ 510 w 1077"/>
                <a:gd name="T59" fmla="*/ 595 h 624"/>
                <a:gd name="T60" fmla="*/ 539 w 1077"/>
                <a:gd name="T61" fmla="*/ 539 h 624"/>
                <a:gd name="T62" fmla="*/ 595 w 1077"/>
                <a:gd name="T63" fmla="*/ 539 h 624"/>
                <a:gd name="T64" fmla="*/ 652 w 1077"/>
                <a:gd name="T65" fmla="*/ 482 h 624"/>
                <a:gd name="T66" fmla="*/ 822 w 1077"/>
                <a:gd name="T67" fmla="*/ 482 h 624"/>
                <a:gd name="T68" fmla="*/ 907 w 1077"/>
                <a:gd name="T69" fmla="*/ 425 h 624"/>
                <a:gd name="T70" fmla="*/ 935 w 1077"/>
                <a:gd name="T71" fmla="*/ 425 h 624"/>
                <a:gd name="T72" fmla="*/ 1049 w 1077"/>
                <a:gd name="T73" fmla="*/ 284 h 624"/>
                <a:gd name="T74" fmla="*/ 1077 w 1077"/>
                <a:gd name="T75" fmla="*/ 255 h 624"/>
                <a:gd name="T76" fmla="*/ 1049 w 1077"/>
                <a:gd name="T77" fmla="*/ 199 h 624"/>
                <a:gd name="T78" fmla="*/ 1021 w 1077"/>
                <a:gd name="T79" fmla="*/ 227 h 624"/>
                <a:gd name="T80" fmla="*/ 1021 w 1077"/>
                <a:gd name="T81" fmla="*/ 170 h 624"/>
                <a:gd name="T82" fmla="*/ 992 w 1077"/>
                <a:gd name="T83" fmla="*/ 142 h 624"/>
                <a:gd name="T84" fmla="*/ 907 w 1077"/>
                <a:gd name="T85" fmla="*/ 170 h 624"/>
                <a:gd name="T86" fmla="*/ 879 w 1077"/>
                <a:gd name="T87" fmla="*/ 227 h 624"/>
                <a:gd name="T88" fmla="*/ 822 w 1077"/>
                <a:gd name="T89" fmla="*/ 227 h 624"/>
                <a:gd name="T90" fmla="*/ 794 w 1077"/>
                <a:gd name="T91" fmla="*/ 199 h 624"/>
                <a:gd name="T92" fmla="*/ 680 w 1077"/>
                <a:gd name="T93" fmla="*/ 57 h 62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077" h="624">
                  <a:moveTo>
                    <a:pt x="680" y="57"/>
                  </a:moveTo>
                  <a:lnTo>
                    <a:pt x="624" y="85"/>
                  </a:lnTo>
                  <a:lnTo>
                    <a:pt x="595" y="28"/>
                  </a:lnTo>
                  <a:lnTo>
                    <a:pt x="567" y="57"/>
                  </a:lnTo>
                  <a:lnTo>
                    <a:pt x="539" y="0"/>
                  </a:lnTo>
                  <a:lnTo>
                    <a:pt x="482" y="57"/>
                  </a:lnTo>
                  <a:lnTo>
                    <a:pt x="482" y="85"/>
                  </a:lnTo>
                  <a:lnTo>
                    <a:pt x="397" y="142"/>
                  </a:lnTo>
                  <a:lnTo>
                    <a:pt x="368" y="199"/>
                  </a:lnTo>
                  <a:lnTo>
                    <a:pt x="312" y="170"/>
                  </a:lnTo>
                  <a:lnTo>
                    <a:pt x="283" y="199"/>
                  </a:lnTo>
                  <a:lnTo>
                    <a:pt x="283" y="227"/>
                  </a:lnTo>
                  <a:lnTo>
                    <a:pt x="170" y="227"/>
                  </a:lnTo>
                  <a:lnTo>
                    <a:pt x="113" y="284"/>
                  </a:lnTo>
                  <a:lnTo>
                    <a:pt x="57" y="284"/>
                  </a:lnTo>
                  <a:lnTo>
                    <a:pt x="85" y="340"/>
                  </a:lnTo>
                  <a:lnTo>
                    <a:pt x="57" y="425"/>
                  </a:lnTo>
                  <a:lnTo>
                    <a:pt x="85" y="454"/>
                  </a:lnTo>
                  <a:lnTo>
                    <a:pt x="142" y="482"/>
                  </a:lnTo>
                  <a:lnTo>
                    <a:pt x="113" y="539"/>
                  </a:lnTo>
                  <a:lnTo>
                    <a:pt x="28" y="539"/>
                  </a:lnTo>
                  <a:lnTo>
                    <a:pt x="0" y="595"/>
                  </a:lnTo>
                  <a:lnTo>
                    <a:pt x="28" y="624"/>
                  </a:lnTo>
                  <a:lnTo>
                    <a:pt x="142" y="624"/>
                  </a:lnTo>
                  <a:lnTo>
                    <a:pt x="170" y="595"/>
                  </a:lnTo>
                  <a:lnTo>
                    <a:pt x="255" y="595"/>
                  </a:lnTo>
                  <a:lnTo>
                    <a:pt x="397" y="595"/>
                  </a:lnTo>
                  <a:lnTo>
                    <a:pt x="454" y="624"/>
                  </a:lnTo>
                  <a:lnTo>
                    <a:pt x="454" y="595"/>
                  </a:lnTo>
                  <a:lnTo>
                    <a:pt x="510" y="595"/>
                  </a:lnTo>
                  <a:lnTo>
                    <a:pt x="539" y="539"/>
                  </a:lnTo>
                  <a:lnTo>
                    <a:pt x="595" y="539"/>
                  </a:lnTo>
                  <a:lnTo>
                    <a:pt x="652" y="482"/>
                  </a:lnTo>
                  <a:lnTo>
                    <a:pt x="822" y="482"/>
                  </a:lnTo>
                  <a:lnTo>
                    <a:pt x="907" y="425"/>
                  </a:lnTo>
                  <a:lnTo>
                    <a:pt x="935" y="425"/>
                  </a:lnTo>
                  <a:lnTo>
                    <a:pt x="1049" y="284"/>
                  </a:lnTo>
                  <a:lnTo>
                    <a:pt x="1077" y="255"/>
                  </a:lnTo>
                  <a:lnTo>
                    <a:pt x="1049" y="199"/>
                  </a:lnTo>
                  <a:lnTo>
                    <a:pt x="1021" y="227"/>
                  </a:lnTo>
                  <a:lnTo>
                    <a:pt x="1021" y="170"/>
                  </a:lnTo>
                  <a:lnTo>
                    <a:pt x="992" y="142"/>
                  </a:lnTo>
                  <a:lnTo>
                    <a:pt x="907" y="170"/>
                  </a:lnTo>
                  <a:lnTo>
                    <a:pt x="879" y="227"/>
                  </a:lnTo>
                  <a:lnTo>
                    <a:pt x="822" y="227"/>
                  </a:lnTo>
                  <a:lnTo>
                    <a:pt x="794" y="199"/>
                  </a:lnTo>
                  <a:lnTo>
                    <a:pt x="680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53" name="Freeform 929">
              <a:extLst>
                <a:ext uri="{FF2B5EF4-FFF2-40B4-BE49-F238E27FC236}">
                  <a16:creationId xmlns:a16="http://schemas.microsoft.com/office/drawing/2014/main" id="{44F3F4D5-731A-4834-BFC3-C5BE2347D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4" y="4356"/>
              <a:ext cx="482" cy="284"/>
            </a:xfrm>
            <a:custGeom>
              <a:avLst/>
              <a:gdLst>
                <a:gd name="T0" fmla="*/ 0 w 482"/>
                <a:gd name="T1" fmla="*/ 114 h 284"/>
                <a:gd name="T2" fmla="*/ 29 w 482"/>
                <a:gd name="T3" fmla="*/ 85 h 284"/>
                <a:gd name="T4" fmla="*/ 57 w 482"/>
                <a:gd name="T5" fmla="*/ 0 h 284"/>
                <a:gd name="T6" fmla="*/ 114 w 482"/>
                <a:gd name="T7" fmla="*/ 29 h 284"/>
                <a:gd name="T8" fmla="*/ 170 w 482"/>
                <a:gd name="T9" fmla="*/ 0 h 284"/>
                <a:gd name="T10" fmla="*/ 170 w 482"/>
                <a:gd name="T11" fmla="*/ 29 h 284"/>
                <a:gd name="T12" fmla="*/ 199 w 482"/>
                <a:gd name="T13" fmla="*/ 29 h 284"/>
                <a:gd name="T14" fmla="*/ 255 w 482"/>
                <a:gd name="T15" fmla="*/ 57 h 284"/>
                <a:gd name="T16" fmla="*/ 255 w 482"/>
                <a:gd name="T17" fmla="*/ 0 h 284"/>
                <a:gd name="T18" fmla="*/ 312 w 482"/>
                <a:gd name="T19" fmla="*/ 0 h 284"/>
                <a:gd name="T20" fmla="*/ 284 w 482"/>
                <a:gd name="T21" fmla="*/ 29 h 284"/>
                <a:gd name="T22" fmla="*/ 369 w 482"/>
                <a:gd name="T23" fmla="*/ 85 h 284"/>
                <a:gd name="T24" fmla="*/ 369 w 482"/>
                <a:gd name="T25" fmla="*/ 114 h 284"/>
                <a:gd name="T26" fmla="*/ 482 w 482"/>
                <a:gd name="T27" fmla="*/ 199 h 284"/>
                <a:gd name="T28" fmla="*/ 426 w 482"/>
                <a:gd name="T29" fmla="*/ 256 h 284"/>
                <a:gd name="T30" fmla="*/ 369 w 482"/>
                <a:gd name="T31" fmla="*/ 227 h 284"/>
                <a:gd name="T32" fmla="*/ 341 w 482"/>
                <a:gd name="T33" fmla="*/ 227 h 284"/>
                <a:gd name="T34" fmla="*/ 312 w 482"/>
                <a:gd name="T35" fmla="*/ 199 h 284"/>
                <a:gd name="T36" fmla="*/ 227 w 482"/>
                <a:gd name="T37" fmla="*/ 227 h 284"/>
                <a:gd name="T38" fmla="*/ 199 w 482"/>
                <a:gd name="T39" fmla="*/ 284 h 284"/>
                <a:gd name="T40" fmla="*/ 142 w 482"/>
                <a:gd name="T41" fmla="*/ 284 h 284"/>
                <a:gd name="T42" fmla="*/ 114 w 482"/>
                <a:gd name="T43" fmla="*/ 256 h 284"/>
                <a:gd name="T44" fmla="*/ 0 w 482"/>
                <a:gd name="T45" fmla="*/ 114 h 28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82" h="284">
                  <a:moveTo>
                    <a:pt x="0" y="114"/>
                  </a:moveTo>
                  <a:lnTo>
                    <a:pt x="29" y="85"/>
                  </a:lnTo>
                  <a:lnTo>
                    <a:pt x="57" y="0"/>
                  </a:lnTo>
                  <a:lnTo>
                    <a:pt x="114" y="29"/>
                  </a:lnTo>
                  <a:lnTo>
                    <a:pt x="170" y="0"/>
                  </a:lnTo>
                  <a:lnTo>
                    <a:pt x="170" y="29"/>
                  </a:lnTo>
                  <a:lnTo>
                    <a:pt x="199" y="29"/>
                  </a:lnTo>
                  <a:lnTo>
                    <a:pt x="255" y="57"/>
                  </a:lnTo>
                  <a:lnTo>
                    <a:pt x="255" y="0"/>
                  </a:lnTo>
                  <a:lnTo>
                    <a:pt x="312" y="0"/>
                  </a:lnTo>
                  <a:lnTo>
                    <a:pt x="284" y="29"/>
                  </a:lnTo>
                  <a:lnTo>
                    <a:pt x="369" y="85"/>
                  </a:lnTo>
                  <a:lnTo>
                    <a:pt x="369" y="114"/>
                  </a:lnTo>
                  <a:lnTo>
                    <a:pt x="482" y="199"/>
                  </a:lnTo>
                  <a:lnTo>
                    <a:pt x="426" y="256"/>
                  </a:lnTo>
                  <a:lnTo>
                    <a:pt x="369" y="227"/>
                  </a:lnTo>
                  <a:lnTo>
                    <a:pt x="341" y="227"/>
                  </a:lnTo>
                  <a:lnTo>
                    <a:pt x="312" y="199"/>
                  </a:lnTo>
                  <a:lnTo>
                    <a:pt x="227" y="227"/>
                  </a:lnTo>
                  <a:lnTo>
                    <a:pt x="199" y="284"/>
                  </a:lnTo>
                  <a:lnTo>
                    <a:pt x="142" y="284"/>
                  </a:lnTo>
                  <a:lnTo>
                    <a:pt x="114" y="256"/>
                  </a:lnTo>
                  <a:lnTo>
                    <a:pt x="0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54" name="Freeform 930">
              <a:extLst>
                <a:ext uri="{FF2B5EF4-FFF2-40B4-BE49-F238E27FC236}">
                  <a16:creationId xmlns:a16="http://schemas.microsoft.com/office/drawing/2014/main" id="{D671AEF3-E3FA-4D69-8AE3-7BBDF6D49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" y="4555"/>
              <a:ext cx="510" cy="539"/>
            </a:xfrm>
            <a:custGeom>
              <a:avLst/>
              <a:gdLst>
                <a:gd name="T0" fmla="*/ 283 w 510"/>
                <a:gd name="T1" fmla="*/ 0 h 539"/>
                <a:gd name="T2" fmla="*/ 227 w 510"/>
                <a:gd name="T3" fmla="*/ 57 h 539"/>
                <a:gd name="T4" fmla="*/ 170 w 510"/>
                <a:gd name="T5" fmla="*/ 28 h 539"/>
                <a:gd name="T6" fmla="*/ 142 w 510"/>
                <a:gd name="T7" fmla="*/ 28 h 539"/>
                <a:gd name="T8" fmla="*/ 142 w 510"/>
                <a:gd name="T9" fmla="*/ 85 h 539"/>
                <a:gd name="T10" fmla="*/ 170 w 510"/>
                <a:gd name="T11" fmla="*/ 57 h 539"/>
                <a:gd name="T12" fmla="*/ 198 w 510"/>
                <a:gd name="T13" fmla="*/ 113 h 539"/>
                <a:gd name="T14" fmla="*/ 170 w 510"/>
                <a:gd name="T15" fmla="*/ 142 h 539"/>
                <a:gd name="T16" fmla="*/ 227 w 510"/>
                <a:gd name="T17" fmla="*/ 170 h 539"/>
                <a:gd name="T18" fmla="*/ 198 w 510"/>
                <a:gd name="T19" fmla="*/ 227 h 539"/>
                <a:gd name="T20" fmla="*/ 142 w 510"/>
                <a:gd name="T21" fmla="*/ 255 h 539"/>
                <a:gd name="T22" fmla="*/ 198 w 510"/>
                <a:gd name="T23" fmla="*/ 312 h 539"/>
                <a:gd name="T24" fmla="*/ 198 w 510"/>
                <a:gd name="T25" fmla="*/ 340 h 539"/>
                <a:gd name="T26" fmla="*/ 113 w 510"/>
                <a:gd name="T27" fmla="*/ 397 h 539"/>
                <a:gd name="T28" fmla="*/ 28 w 510"/>
                <a:gd name="T29" fmla="*/ 425 h 539"/>
                <a:gd name="T30" fmla="*/ 0 w 510"/>
                <a:gd name="T31" fmla="*/ 482 h 539"/>
                <a:gd name="T32" fmla="*/ 85 w 510"/>
                <a:gd name="T33" fmla="*/ 453 h 539"/>
                <a:gd name="T34" fmla="*/ 113 w 510"/>
                <a:gd name="T35" fmla="*/ 453 h 539"/>
                <a:gd name="T36" fmla="*/ 227 w 510"/>
                <a:gd name="T37" fmla="*/ 368 h 539"/>
                <a:gd name="T38" fmla="*/ 227 w 510"/>
                <a:gd name="T39" fmla="*/ 482 h 539"/>
                <a:gd name="T40" fmla="*/ 198 w 510"/>
                <a:gd name="T41" fmla="*/ 539 h 539"/>
                <a:gd name="T42" fmla="*/ 255 w 510"/>
                <a:gd name="T43" fmla="*/ 539 h 539"/>
                <a:gd name="T44" fmla="*/ 283 w 510"/>
                <a:gd name="T45" fmla="*/ 510 h 539"/>
                <a:gd name="T46" fmla="*/ 397 w 510"/>
                <a:gd name="T47" fmla="*/ 453 h 539"/>
                <a:gd name="T48" fmla="*/ 510 w 510"/>
                <a:gd name="T49" fmla="*/ 368 h 539"/>
                <a:gd name="T50" fmla="*/ 482 w 510"/>
                <a:gd name="T51" fmla="*/ 340 h 539"/>
                <a:gd name="T52" fmla="*/ 510 w 510"/>
                <a:gd name="T53" fmla="*/ 340 h 539"/>
                <a:gd name="T54" fmla="*/ 482 w 510"/>
                <a:gd name="T55" fmla="*/ 312 h 539"/>
                <a:gd name="T56" fmla="*/ 453 w 510"/>
                <a:gd name="T57" fmla="*/ 340 h 539"/>
                <a:gd name="T58" fmla="*/ 453 w 510"/>
                <a:gd name="T59" fmla="*/ 312 h 539"/>
                <a:gd name="T60" fmla="*/ 425 w 510"/>
                <a:gd name="T61" fmla="*/ 283 h 539"/>
                <a:gd name="T62" fmla="*/ 425 w 510"/>
                <a:gd name="T63" fmla="*/ 255 h 539"/>
                <a:gd name="T64" fmla="*/ 397 w 510"/>
                <a:gd name="T65" fmla="*/ 198 h 539"/>
                <a:gd name="T66" fmla="*/ 397 w 510"/>
                <a:gd name="T67" fmla="*/ 142 h 539"/>
                <a:gd name="T68" fmla="*/ 368 w 510"/>
                <a:gd name="T69" fmla="*/ 113 h 539"/>
                <a:gd name="T70" fmla="*/ 397 w 510"/>
                <a:gd name="T71" fmla="*/ 113 h 539"/>
                <a:gd name="T72" fmla="*/ 397 w 510"/>
                <a:gd name="T73" fmla="*/ 85 h 539"/>
                <a:gd name="T74" fmla="*/ 397 w 510"/>
                <a:gd name="T75" fmla="*/ 0 h 539"/>
                <a:gd name="T76" fmla="*/ 340 w 510"/>
                <a:gd name="T77" fmla="*/ 28 h 539"/>
                <a:gd name="T78" fmla="*/ 312 w 510"/>
                <a:gd name="T79" fmla="*/ 28 h 539"/>
                <a:gd name="T80" fmla="*/ 283 w 510"/>
                <a:gd name="T81" fmla="*/ 0 h 53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510" h="539">
                  <a:moveTo>
                    <a:pt x="283" y="0"/>
                  </a:moveTo>
                  <a:lnTo>
                    <a:pt x="227" y="57"/>
                  </a:lnTo>
                  <a:lnTo>
                    <a:pt x="170" y="28"/>
                  </a:lnTo>
                  <a:lnTo>
                    <a:pt x="142" y="28"/>
                  </a:lnTo>
                  <a:lnTo>
                    <a:pt x="142" y="85"/>
                  </a:lnTo>
                  <a:lnTo>
                    <a:pt x="170" y="57"/>
                  </a:lnTo>
                  <a:lnTo>
                    <a:pt x="198" y="113"/>
                  </a:lnTo>
                  <a:lnTo>
                    <a:pt x="170" y="142"/>
                  </a:lnTo>
                  <a:lnTo>
                    <a:pt x="227" y="170"/>
                  </a:lnTo>
                  <a:lnTo>
                    <a:pt x="198" y="227"/>
                  </a:lnTo>
                  <a:lnTo>
                    <a:pt x="142" y="255"/>
                  </a:lnTo>
                  <a:lnTo>
                    <a:pt x="198" y="312"/>
                  </a:lnTo>
                  <a:lnTo>
                    <a:pt x="198" y="340"/>
                  </a:lnTo>
                  <a:lnTo>
                    <a:pt x="113" y="397"/>
                  </a:lnTo>
                  <a:lnTo>
                    <a:pt x="28" y="425"/>
                  </a:lnTo>
                  <a:lnTo>
                    <a:pt x="0" y="482"/>
                  </a:lnTo>
                  <a:lnTo>
                    <a:pt x="85" y="453"/>
                  </a:lnTo>
                  <a:lnTo>
                    <a:pt x="113" y="453"/>
                  </a:lnTo>
                  <a:lnTo>
                    <a:pt x="227" y="368"/>
                  </a:lnTo>
                  <a:lnTo>
                    <a:pt x="227" y="482"/>
                  </a:lnTo>
                  <a:lnTo>
                    <a:pt x="198" y="539"/>
                  </a:lnTo>
                  <a:lnTo>
                    <a:pt x="255" y="539"/>
                  </a:lnTo>
                  <a:lnTo>
                    <a:pt x="283" y="510"/>
                  </a:lnTo>
                  <a:lnTo>
                    <a:pt x="397" y="453"/>
                  </a:lnTo>
                  <a:lnTo>
                    <a:pt x="510" y="368"/>
                  </a:lnTo>
                  <a:lnTo>
                    <a:pt x="482" y="340"/>
                  </a:lnTo>
                  <a:lnTo>
                    <a:pt x="510" y="340"/>
                  </a:lnTo>
                  <a:lnTo>
                    <a:pt x="482" y="312"/>
                  </a:lnTo>
                  <a:lnTo>
                    <a:pt x="453" y="340"/>
                  </a:lnTo>
                  <a:lnTo>
                    <a:pt x="453" y="312"/>
                  </a:lnTo>
                  <a:lnTo>
                    <a:pt x="425" y="283"/>
                  </a:lnTo>
                  <a:lnTo>
                    <a:pt x="425" y="255"/>
                  </a:lnTo>
                  <a:lnTo>
                    <a:pt x="397" y="198"/>
                  </a:lnTo>
                  <a:lnTo>
                    <a:pt x="397" y="142"/>
                  </a:lnTo>
                  <a:lnTo>
                    <a:pt x="368" y="113"/>
                  </a:lnTo>
                  <a:lnTo>
                    <a:pt x="397" y="113"/>
                  </a:lnTo>
                  <a:lnTo>
                    <a:pt x="397" y="85"/>
                  </a:lnTo>
                  <a:lnTo>
                    <a:pt x="397" y="0"/>
                  </a:lnTo>
                  <a:lnTo>
                    <a:pt x="340" y="28"/>
                  </a:lnTo>
                  <a:lnTo>
                    <a:pt x="312" y="28"/>
                  </a:lnTo>
                  <a:lnTo>
                    <a:pt x="28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55" name="Freeform 931">
              <a:extLst>
                <a:ext uri="{FF2B5EF4-FFF2-40B4-BE49-F238E27FC236}">
                  <a16:creationId xmlns:a16="http://schemas.microsoft.com/office/drawing/2014/main" id="{7CECA95A-FBF0-435A-B899-B05AFD81DC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1" y="4470"/>
              <a:ext cx="341" cy="453"/>
            </a:xfrm>
            <a:custGeom>
              <a:avLst/>
              <a:gdLst>
                <a:gd name="T0" fmla="*/ 142 w 341"/>
                <a:gd name="T1" fmla="*/ 453 h 453"/>
                <a:gd name="T2" fmla="*/ 114 w 341"/>
                <a:gd name="T3" fmla="*/ 425 h 453"/>
                <a:gd name="T4" fmla="*/ 142 w 341"/>
                <a:gd name="T5" fmla="*/ 425 h 453"/>
                <a:gd name="T6" fmla="*/ 114 w 341"/>
                <a:gd name="T7" fmla="*/ 397 h 453"/>
                <a:gd name="T8" fmla="*/ 85 w 341"/>
                <a:gd name="T9" fmla="*/ 425 h 453"/>
                <a:gd name="T10" fmla="*/ 85 w 341"/>
                <a:gd name="T11" fmla="*/ 397 h 453"/>
                <a:gd name="T12" fmla="*/ 57 w 341"/>
                <a:gd name="T13" fmla="*/ 368 h 453"/>
                <a:gd name="T14" fmla="*/ 57 w 341"/>
                <a:gd name="T15" fmla="*/ 340 h 453"/>
                <a:gd name="T16" fmla="*/ 29 w 341"/>
                <a:gd name="T17" fmla="*/ 283 h 453"/>
                <a:gd name="T18" fmla="*/ 29 w 341"/>
                <a:gd name="T19" fmla="*/ 227 h 453"/>
                <a:gd name="T20" fmla="*/ 0 w 341"/>
                <a:gd name="T21" fmla="*/ 198 h 453"/>
                <a:gd name="T22" fmla="*/ 29 w 341"/>
                <a:gd name="T23" fmla="*/ 198 h 453"/>
                <a:gd name="T24" fmla="*/ 29 w 341"/>
                <a:gd name="T25" fmla="*/ 113 h 453"/>
                <a:gd name="T26" fmla="*/ 57 w 341"/>
                <a:gd name="T27" fmla="*/ 113 h 453"/>
                <a:gd name="T28" fmla="*/ 85 w 341"/>
                <a:gd name="T29" fmla="*/ 85 h 453"/>
                <a:gd name="T30" fmla="*/ 57 w 341"/>
                <a:gd name="T31" fmla="*/ 57 h 453"/>
                <a:gd name="T32" fmla="*/ 114 w 341"/>
                <a:gd name="T33" fmla="*/ 28 h 453"/>
                <a:gd name="T34" fmla="*/ 142 w 341"/>
                <a:gd name="T35" fmla="*/ 57 h 453"/>
                <a:gd name="T36" fmla="*/ 170 w 341"/>
                <a:gd name="T37" fmla="*/ 28 h 453"/>
                <a:gd name="T38" fmla="*/ 199 w 341"/>
                <a:gd name="T39" fmla="*/ 57 h 453"/>
                <a:gd name="T40" fmla="*/ 227 w 341"/>
                <a:gd name="T41" fmla="*/ 0 h 453"/>
                <a:gd name="T42" fmla="*/ 312 w 341"/>
                <a:gd name="T43" fmla="*/ 57 h 453"/>
                <a:gd name="T44" fmla="*/ 341 w 341"/>
                <a:gd name="T45" fmla="*/ 57 h 453"/>
                <a:gd name="T46" fmla="*/ 341 w 341"/>
                <a:gd name="T47" fmla="*/ 142 h 453"/>
                <a:gd name="T48" fmla="*/ 312 w 341"/>
                <a:gd name="T49" fmla="*/ 227 h 453"/>
                <a:gd name="T50" fmla="*/ 284 w 341"/>
                <a:gd name="T51" fmla="*/ 227 h 453"/>
                <a:gd name="T52" fmla="*/ 284 w 341"/>
                <a:gd name="T53" fmla="*/ 283 h 453"/>
                <a:gd name="T54" fmla="*/ 227 w 341"/>
                <a:gd name="T55" fmla="*/ 340 h 453"/>
                <a:gd name="T56" fmla="*/ 170 w 341"/>
                <a:gd name="T57" fmla="*/ 425 h 453"/>
                <a:gd name="T58" fmla="*/ 170 w 341"/>
                <a:gd name="T59" fmla="*/ 453 h 453"/>
                <a:gd name="T60" fmla="*/ 142 w 341"/>
                <a:gd name="T61" fmla="*/ 453 h 45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341" h="453">
                  <a:moveTo>
                    <a:pt x="142" y="453"/>
                  </a:moveTo>
                  <a:lnTo>
                    <a:pt x="114" y="425"/>
                  </a:lnTo>
                  <a:lnTo>
                    <a:pt x="142" y="425"/>
                  </a:lnTo>
                  <a:lnTo>
                    <a:pt x="114" y="397"/>
                  </a:lnTo>
                  <a:lnTo>
                    <a:pt x="85" y="425"/>
                  </a:lnTo>
                  <a:lnTo>
                    <a:pt x="85" y="397"/>
                  </a:lnTo>
                  <a:lnTo>
                    <a:pt x="57" y="368"/>
                  </a:lnTo>
                  <a:lnTo>
                    <a:pt x="57" y="340"/>
                  </a:lnTo>
                  <a:lnTo>
                    <a:pt x="29" y="283"/>
                  </a:lnTo>
                  <a:lnTo>
                    <a:pt x="29" y="227"/>
                  </a:lnTo>
                  <a:lnTo>
                    <a:pt x="0" y="198"/>
                  </a:lnTo>
                  <a:lnTo>
                    <a:pt x="29" y="198"/>
                  </a:lnTo>
                  <a:lnTo>
                    <a:pt x="29" y="113"/>
                  </a:lnTo>
                  <a:lnTo>
                    <a:pt x="57" y="113"/>
                  </a:lnTo>
                  <a:lnTo>
                    <a:pt x="85" y="85"/>
                  </a:lnTo>
                  <a:lnTo>
                    <a:pt x="57" y="57"/>
                  </a:lnTo>
                  <a:lnTo>
                    <a:pt x="114" y="28"/>
                  </a:lnTo>
                  <a:lnTo>
                    <a:pt x="142" y="57"/>
                  </a:lnTo>
                  <a:lnTo>
                    <a:pt x="170" y="28"/>
                  </a:lnTo>
                  <a:lnTo>
                    <a:pt x="199" y="57"/>
                  </a:lnTo>
                  <a:lnTo>
                    <a:pt x="227" y="0"/>
                  </a:lnTo>
                  <a:lnTo>
                    <a:pt x="312" y="57"/>
                  </a:lnTo>
                  <a:lnTo>
                    <a:pt x="341" y="57"/>
                  </a:lnTo>
                  <a:lnTo>
                    <a:pt x="341" y="142"/>
                  </a:lnTo>
                  <a:lnTo>
                    <a:pt x="312" y="227"/>
                  </a:lnTo>
                  <a:lnTo>
                    <a:pt x="284" y="227"/>
                  </a:lnTo>
                  <a:lnTo>
                    <a:pt x="284" y="283"/>
                  </a:lnTo>
                  <a:lnTo>
                    <a:pt x="227" y="340"/>
                  </a:lnTo>
                  <a:lnTo>
                    <a:pt x="170" y="425"/>
                  </a:lnTo>
                  <a:lnTo>
                    <a:pt x="170" y="453"/>
                  </a:lnTo>
                  <a:lnTo>
                    <a:pt x="142" y="45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56" name="Freeform 932">
              <a:extLst>
                <a:ext uri="{FF2B5EF4-FFF2-40B4-BE49-F238E27FC236}">
                  <a16:creationId xmlns:a16="http://schemas.microsoft.com/office/drawing/2014/main" id="{86F05403-1DEB-4A92-B13D-3CDF3575639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1" y="4640"/>
              <a:ext cx="341" cy="397"/>
            </a:xfrm>
            <a:custGeom>
              <a:avLst/>
              <a:gdLst>
                <a:gd name="T0" fmla="*/ 142 w 341"/>
                <a:gd name="T1" fmla="*/ 57 h 397"/>
                <a:gd name="T2" fmla="*/ 114 w 341"/>
                <a:gd name="T3" fmla="*/ 57 h 397"/>
                <a:gd name="T4" fmla="*/ 114 w 341"/>
                <a:gd name="T5" fmla="*/ 113 h 397"/>
                <a:gd name="T6" fmla="*/ 57 w 341"/>
                <a:gd name="T7" fmla="*/ 170 h 397"/>
                <a:gd name="T8" fmla="*/ 0 w 341"/>
                <a:gd name="T9" fmla="*/ 255 h 397"/>
                <a:gd name="T10" fmla="*/ 0 w 341"/>
                <a:gd name="T11" fmla="*/ 283 h 397"/>
                <a:gd name="T12" fmla="*/ 57 w 341"/>
                <a:gd name="T13" fmla="*/ 312 h 397"/>
                <a:gd name="T14" fmla="*/ 0 w 341"/>
                <a:gd name="T15" fmla="*/ 340 h 397"/>
                <a:gd name="T16" fmla="*/ 57 w 341"/>
                <a:gd name="T17" fmla="*/ 340 h 397"/>
                <a:gd name="T18" fmla="*/ 57 w 341"/>
                <a:gd name="T19" fmla="*/ 368 h 397"/>
                <a:gd name="T20" fmla="*/ 85 w 341"/>
                <a:gd name="T21" fmla="*/ 340 h 397"/>
                <a:gd name="T22" fmla="*/ 114 w 341"/>
                <a:gd name="T23" fmla="*/ 340 h 397"/>
                <a:gd name="T24" fmla="*/ 142 w 341"/>
                <a:gd name="T25" fmla="*/ 397 h 397"/>
                <a:gd name="T26" fmla="*/ 171 w 341"/>
                <a:gd name="T27" fmla="*/ 397 h 397"/>
                <a:gd name="T28" fmla="*/ 171 w 341"/>
                <a:gd name="T29" fmla="*/ 255 h 397"/>
                <a:gd name="T30" fmla="*/ 256 w 341"/>
                <a:gd name="T31" fmla="*/ 170 h 397"/>
                <a:gd name="T32" fmla="*/ 284 w 341"/>
                <a:gd name="T33" fmla="*/ 113 h 397"/>
                <a:gd name="T34" fmla="*/ 341 w 341"/>
                <a:gd name="T35" fmla="*/ 142 h 397"/>
                <a:gd name="T36" fmla="*/ 284 w 341"/>
                <a:gd name="T37" fmla="*/ 85 h 397"/>
                <a:gd name="T38" fmla="*/ 284 w 341"/>
                <a:gd name="T39" fmla="*/ 28 h 397"/>
                <a:gd name="T40" fmla="*/ 227 w 341"/>
                <a:gd name="T41" fmla="*/ 0 h 397"/>
                <a:gd name="T42" fmla="*/ 227 w 341"/>
                <a:gd name="T43" fmla="*/ 85 h 397"/>
                <a:gd name="T44" fmla="*/ 199 w 341"/>
                <a:gd name="T45" fmla="*/ 28 h 397"/>
                <a:gd name="T46" fmla="*/ 142 w 341"/>
                <a:gd name="T47" fmla="*/ 57 h 39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41" h="397">
                  <a:moveTo>
                    <a:pt x="142" y="57"/>
                  </a:moveTo>
                  <a:lnTo>
                    <a:pt x="114" y="57"/>
                  </a:lnTo>
                  <a:lnTo>
                    <a:pt x="114" y="113"/>
                  </a:lnTo>
                  <a:lnTo>
                    <a:pt x="57" y="170"/>
                  </a:lnTo>
                  <a:lnTo>
                    <a:pt x="0" y="255"/>
                  </a:lnTo>
                  <a:lnTo>
                    <a:pt x="0" y="283"/>
                  </a:lnTo>
                  <a:lnTo>
                    <a:pt x="57" y="312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368"/>
                  </a:lnTo>
                  <a:lnTo>
                    <a:pt x="85" y="340"/>
                  </a:lnTo>
                  <a:lnTo>
                    <a:pt x="114" y="340"/>
                  </a:lnTo>
                  <a:lnTo>
                    <a:pt x="142" y="397"/>
                  </a:lnTo>
                  <a:lnTo>
                    <a:pt x="171" y="397"/>
                  </a:lnTo>
                  <a:lnTo>
                    <a:pt x="171" y="255"/>
                  </a:lnTo>
                  <a:lnTo>
                    <a:pt x="256" y="170"/>
                  </a:lnTo>
                  <a:lnTo>
                    <a:pt x="284" y="113"/>
                  </a:lnTo>
                  <a:lnTo>
                    <a:pt x="341" y="142"/>
                  </a:lnTo>
                  <a:lnTo>
                    <a:pt x="284" y="85"/>
                  </a:lnTo>
                  <a:lnTo>
                    <a:pt x="284" y="28"/>
                  </a:lnTo>
                  <a:lnTo>
                    <a:pt x="227" y="0"/>
                  </a:lnTo>
                  <a:lnTo>
                    <a:pt x="227" y="85"/>
                  </a:lnTo>
                  <a:lnTo>
                    <a:pt x="199" y="28"/>
                  </a:lnTo>
                  <a:lnTo>
                    <a:pt x="142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57" name="Freeform 933">
              <a:extLst>
                <a:ext uri="{FF2B5EF4-FFF2-40B4-BE49-F238E27FC236}">
                  <a16:creationId xmlns:a16="http://schemas.microsoft.com/office/drawing/2014/main" id="{1EBE3FC4-F645-4C4B-BB8F-CA87EF6F5B7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" y="4470"/>
              <a:ext cx="510" cy="312"/>
            </a:xfrm>
            <a:custGeom>
              <a:avLst/>
              <a:gdLst>
                <a:gd name="T0" fmla="*/ 199 w 510"/>
                <a:gd name="T1" fmla="*/ 312 h 312"/>
                <a:gd name="T2" fmla="*/ 142 w 510"/>
                <a:gd name="T3" fmla="*/ 255 h 312"/>
                <a:gd name="T4" fmla="*/ 142 w 510"/>
                <a:gd name="T5" fmla="*/ 198 h 312"/>
                <a:gd name="T6" fmla="*/ 85 w 510"/>
                <a:gd name="T7" fmla="*/ 170 h 312"/>
                <a:gd name="T8" fmla="*/ 85 w 510"/>
                <a:gd name="T9" fmla="*/ 255 h 312"/>
                <a:gd name="T10" fmla="*/ 57 w 510"/>
                <a:gd name="T11" fmla="*/ 198 h 312"/>
                <a:gd name="T12" fmla="*/ 0 w 510"/>
                <a:gd name="T13" fmla="*/ 227 h 312"/>
                <a:gd name="T14" fmla="*/ 29 w 510"/>
                <a:gd name="T15" fmla="*/ 142 h 312"/>
                <a:gd name="T16" fmla="*/ 29 w 510"/>
                <a:gd name="T17" fmla="*/ 57 h 312"/>
                <a:gd name="T18" fmla="*/ 0 w 510"/>
                <a:gd name="T19" fmla="*/ 57 h 312"/>
                <a:gd name="T20" fmla="*/ 29 w 510"/>
                <a:gd name="T21" fmla="*/ 28 h 312"/>
                <a:gd name="T22" fmla="*/ 85 w 510"/>
                <a:gd name="T23" fmla="*/ 57 h 312"/>
                <a:gd name="T24" fmla="*/ 142 w 510"/>
                <a:gd name="T25" fmla="*/ 28 h 312"/>
                <a:gd name="T26" fmla="*/ 170 w 510"/>
                <a:gd name="T27" fmla="*/ 57 h 312"/>
                <a:gd name="T28" fmla="*/ 170 w 510"/>
                <a:gd name="T29" fmla="*/ 28 h 312"/>
                <a:gd name="T30" fmla="*/ 227 w 510"/>
                <a:gd name="T31" fmla="*/ 0 h 312"/>
                <a:gd name="T32" fmla="*/ 255 w 510"/>
                <a:gd name="T33" fmla="*/ 57 h 312"/>
                <a:gd name="T34" fmla="*/ 284 w 510"/>
                <a:gd name="T35" fmla="*/ 57 h 312"/>
                <a:gd name="T36" fmla="*/ 284 w 510"/>
                <a:gd name="T37" fmla="*/ 85 h 312"/>
                <a:gd name="T38" fmla="*/ 454 w 510"/>
                <a:gd name="T39" fmla="*/ 170 h 312"/>
                <a:gd name="T40" fmla="*/ 482 w 510"/>
                <a:gd name="T41" fmla="*/ 142 h 312"/>
                <a:gd name="T42" fmla="*/ 510 w 510"/>
                <a:gd name="T43" fmla="*/ 170 h 312"/>
                <a:gd name="T44" fmla="*/ 510 w 510"/>
                <a:gd name="T45" fmla="*/ 227 h 312"/>
                <a:gd name="T46" fmla="*/ 482 w 510"/>
                <a:gd name="T47" fmla="*/ 255 h 312"/>
                <a:gd name="T48" fmla="*/ 482 w 510"/>
                <a:gd name="T49" fmla="*/ 283 h 312"/>
                <a:gd name="T50" fmla="*/ 369 w 510"/>
                <a:gd name="T51" fmla="*/ 283 h 312"/>
                <a:gd name="T52" fmla="*/ 227 w 510"/>
                <a:gd name="T53" fmla="*/ 283 h 312"/>
                <a:gd name="T54" fmla="*/ 199 w 510"/>
                <a:gd name="T55" fmla="*/ 312 h 31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510" h="312">
                  <a:moveTo>
                    <a:pt x="199" y="312"/>
                  </a:moveTo>
                  <a:lnTo>
                    <a:pt x="142" y="255"/>
                  </a:lnTo>
                  <a:lnTo>
                    <a:pt x="142" y="198"/>
                  </a:lnTo>
                  <a:lnTo>
                    <a:pt x="85" y="170"/>
                  </a:lnTo>
                  <a:lnTo>
                    <a:pt x="85" y="255"/>
                  </a:lnTo>
                  <a:lnTo>
                    <a:pt x="57" y="198"/>
                  </a:lnTo>
                  <a:lnTo>
                    <a:pt x="0" y="227"/>
                  </a:lnTo>
                  <a:lnTo>
                    <a:pt x="29" y="142"/>
                  </a:lnTo>
                  <a:lnTo>
                    <a:pt x="29" y="57"/>
                  </a:lnTo>
                  <a:lnTo>
                    <a:pt x="0" y="57"/>
                  </a:lnTo>
                  <a:lnTo>
                    <a:pt x="29" y="28"/>
                  </a:lnTo>
                  <a:lnTo>
                    <a:pt x="85" y="57"/>
                  </a:lnTo>
                  <a:lnTo>
                    <a:pt x="142" y="28"/>
                  </a:lnTo>
                  <a:lnTo>
                    <a:pt x="170" y="57"/>
                  </a:lnTo>
                  <a:lnTo>
                    <a:pt x="170" y="28"/>
                  </a:lnTo>
                  <a:lnTo>
                    <a:pt x="227" y="0"/>
                  </a:lnTo>
                  <a:lnTo>
                    <a:pt x="255" y="57"/>
                  </a:lnTo>
                  <a:lnTo>
                    <a:pt x="284" y="57"/>
                  </a:lnTo>
                  <a:lnTo>
                    <a:pt x="284" y="85"/>
                  </a:lnTo>
                  <a:lnTo>
                    <a:pt x="454" y="170"/>
                  </a:lnTo>
                  <a:lnTo>
                    <a:pt x="482" y="142"/>
                  </a:lnTo>
                  <a:lnTo>
                    <a:pt x="510" y="170"/>
                  </a:lnTo>
                  <a:lnTo>
                    <a:pt x="510" y="227"/>
                  </a:lnTo>
                  <a:lnTo>
                    <a:pt x="482" y="255"/>
                  </a:lnTo>
                  <a:lnTo>
                    <a:pt x="482" y="283"/>
                  </a:lnTo>
                  <a:lnTo>
                    <a:pt x="369" y="283"/>
                  </a:lnTo>
                  <a:lnTo>
                    <a:pt x="227" y="283"/>
                  </a:lnTo>
                  <a:lnTo>
                    <a:pt x="199" y="31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58" name="Freeform 934">
              <a:extLst>
                <a:ext uri="{FF2B5EF4-FFF2-40B4-BE49-F238E27FC236}">
                  <a16:creationId xmlns:a16="http://schemas.microsoft.com/office/drawing/2014/main" id="{A6C94939-0312-4A2C-AC9F-33AECFAFB19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8" y="4470"/>
              <a:ext cx="312" cy="170"/>
            </a:xfrm>
            <a:custGeom>
              <a:avLst/>
              <a:gdLst>
                <a:gd name="T0" fmla="*/ 255 w 312"/>
                <a:gd name="T1" fmla="*/ 170 h 170"/>
                <a:gd name="T2" fmla="*/ 227 w 312"/>
                <a:gd name="T3" fmla="*/ 142 h 170"/>
                <a:gd name="T4" fmla="*/ 199 w 312"/>
                <a:gd name="T5" fmla="*/ 170 h 170"/>
                <a:gd name="T6" fmla="*/ 29 w 312"/>
                <a:gd name="T7" fmla="*/ 85 h 170"/>
                <a:gd name="T8" fmla="*/ 29 w 312"/>
                <a:gd name="T9" fmla="*/ 57 h 170"/>
                <a:gd name="T10" fmla="*/ 0 w 312"/>
                <a:gd name="T11" fmla="*/ 57 h 170"/>
                <a:gd name="T12" fmla="*/ 85 w 312"/>
                <a:gd name="T13" fmla="*/ 0 h 170"/>
                <a:gd name="T14" fmla="*/ 199 w 312"/>
                <a:gd name="T15" fmla="*/ 57 h 170"/>
                <a:gd name="T16" fmla="*/ 284 w 312"/>
                <a:gd name="T17" fmla="*/ 57 h 170"/>
                <a:gd name="T18" fmla="*/ 312 w 312"/>
                <a:gd name="T19" fmla="*/ 113 h 170"/>
                <a:gd name="T20" fmla="*/ 255 w 312"/>
                <a:gd name="T21" fmla="*/ 170 h 17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12" h="170">
                  <a:moveTo>
                    <a:pt x="255" y="170"/>
                  </a:moveTo>
                  <a:lnTo>
                    <a:pt x="227" y="142"/>
                  </a:lnTo>
                  <a:lnTo>
                    <a:pt x="199" y="170"/>
                  </a:lnTo>
                  <a:lnTo>
                    <a:pt x="29" y="85"/>
                  </a:lnTo>
                  <a:lnTo>
                    <a:pt x="29" y="57"/>
                  </a:lnTo>
                  <a:lnTo>
                    <a:pt x="0" y="57"/>
                  </a:lnTo>
                  <a:lnTo>
                    <a:pt x="85" y="0"/>
                  </a:lnTo>
                  <a:lnTo>
                    <a:pt x="199" y="57"/>
                  </a:lnTo>
                  <a:lnTo>
                    <a:pt x="284" y="57"/>
                  </a:lnTo>
                  <a:lnTo>
                    <a:pt x="312" y="113"/>
                  </a:lnTo>
                  <a:lnTo>
                    <a:pt x="255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59" name="Freeform 938">
              <a:extLst>
                <a:ext uri="{FF2B5EF4-FFF2-40B4-BE49-F238E27FC236}">
                  <a16:creationId xmlns:a16="http://schemas.microsoft.com/office/drawing/2014/main" id="{4698F7D9-968B-4A05-B84B-04336CBE62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" y="4186"/>
              <a:ext cx="511" cy="511"/>
            </a:xfrm>
            <a:custGeom>
              <a:avLst/>
              <a:gdLst>
                <a:gd name="T0" fmla="*/ 57 w 511"/>
                <a:gd name="T1" fmla="*/ 426 h 511"/>
                <a:gd name="T2" fmla="*/ 85 w 511"/>
                <a:gd name="T3" fmla="*/ 426 h 511"/>
                <a:gd name="T4" fmla="*/ 170 w 511"/>
                <a:gd name="T5" fmla="*/ 369 h 511"/>
                <a:gd name="T6" fmla="*/ 142 w 511"/>
                <a:gd name="T7" fmla="*/ 312 h 511"/>
                <a:gd name="T8" fmla="*/ 114 w 511"/>
                <a:gd name="T9" fmla="*/ 312 h 511"/>
                <a:gd name="T10" fmla="*/ 85 w 511"/>
                <a:gd name="T11" fmla="*/ 255 h 511"/>
                <a:gd name="T12" fmla="*/ 114 w 511"/>
                <a:gd name="T13" fmla="*/ 255 h 511"/>
                <a:gd name="T14" fmla="*/ 57 w 511"/>
                <a:gd name="T15" fmla="*/ 199 h 511"/>
                <a:gd name="T16" fmla="*/ 85 w 511"/>
                <a:gd name="T17" fmla="*/ 170 h 511"/>
                <a:gd name="T18" fmla="*/ 0 w 511"/>
                <a:gd name="T19" fmla="*/ 85 h 511"/>
                <a:gd name="T20" fmla="*/ 57 w 511"/>
                <a:gd name="T21" fmla="*/ 29 h 511"/>
                <a:gd name="T22" fmla="*/ 85 w 511"/>
                <a:gd name="T23" fmla="*/ 114 h 511"/>
                <a:gd name="T24" fmla="*/ 170 w 511"/>
                <a:gd name="T25" fmla="*/ 85 h 511"/>
                <a:gd name="T26" fmla="*/ 227 w 511"/>
                <a:gd name="T27" fmla="*/ 114 h 511"/>
                <a:gd name="T28" fmla="*/ 312 w 511"/>
                <a:gd name="T29" fmla="*/ 114 h 511"/>
                <a:gd name="T30" fmla="*/ 397 w 511"/>
                <a:gd name="T31" fmla="*/ 57 h 511"/>
                <a:gd name="T32" fmla="*/ 369 w 511"/>
                <a:gd name="T33" fmla="*/ 29 h 511"/>
                <a:gd name="T34" fmla="*/ 482 w 511"/>
                <a:gd name="T35" fmla="*/ 0 h 511"/>
                <a:gd name="T36" fmla="*/ 511 w 511"/>
                <a:gd name="T37" fmla="*/ 29 h 511"/>
                <a:gd name="T38" fmla="*/ 511 w 511"/>
                <a:gd name="T39" fmla="*/ 85 h 511"/>
                <a:gd name="T40" fmla="*/ 511 w 511"/>
                <a:gd name="T41" fmla="*/ 142 h 511"/>
                <a:gd name="T42" fmla="*/ 482 w 511"/>
                <a:gd name="T43" fmla="*/ 114 h 511"/>
                <a:gd name="T44" fmla="*/ 454 w 511"/>
                <a:gd name="T45" fmla="*/ 114 h 511"/>
                <a:gd name="T46" fmla="*/ 426 w 511"/>
                <a:gd name="T47" fmla="*/ 170 h 511"/>
                <a:gd name="T48" fmla="*/ 454 w 511"/>
                <a:gd name="T49" fmla="*/ 199 h 511"/>
                <a:gd name="T50" fmla="*/ 426 w 511"/>
                <a:gd name="T51" fmla="*/ 312 h 511"/>
                <a:gd name="T52" fmla="*/ 397 w 511"/>
                <a:gd name="T53" fmla="*/ 341 h 511"/>
                <a:gd name="T54" fmla="*/ 369 w 511"/>
                <a:gd name="T55" fmla="*/ 341 h 511"/>
                <a:gd name="T56" fmla="*/ 341 w 511"/>
                <a:gd name="T57" fmla="*/ 284 h 511"/>
                <a:gd name="T58" fmla="*/ 312 w 511"/>
                <a:gd name="T59" fmla="*/ 284 h 511"/>
                <a:gd name="T60" fmla="*/ 312 w 511"/>
                <a:gd name="T61" fmla="*/ 341 h 511"/>
                <a:gd name="T62" fmla="*/ 397 w 511"/>
                <a:gd name="T63" fmla="*/ 397 h 511"/>
                <a:gd name="T64" fmla="*/ 341 w 511"/>
                <a:gd name="T65" fmla="*/ 397 h 511"/>
                <a:gd name="T66" fmla="*/ 312 w 511"/>
                <a:gd name="T67" fmla="*/ 454 h 511"/>
                <a:gd name="T68" fmla="*/ 369 w 511"/>
                <a:gd name="T69" fmla="*/ 482 h 511"/>
                <a:gd name="T70" fmla="*/ 312 w 511"/>
                <a:gd name="T71" fmla="*/ 511 h 511"/>
                <a:gd name="T72" fmla="*/ 256 w 511"/>
                <a:gd name="T73" fmla="*/ 482 h 511"/>
                <a:gd name="T74" fmla="*/ 227 w 511"/>
                <a:gd name="T75" fmla="*/ 511 h 511"/>
                <a:gd name="T76" fmla="*/ 114 w 511"/>
                <a:gd name="T77" fmla="*/ 511 h 511"/>
                <a:gd name="T78" fmla="*/ 57 w 511"/>
                <a:gd name="T79" fmla="*/ 426 h 51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511" h="511">
                  <a:moveTo>
                    <a:pt x="57" y="426"/>
                  </a:moveTo>
                  <a:lnTo>
                    <a:pt x="85" y="426"/>
                  </a:lnTo>
                  <a:lnTo>
                    <a:pt x="170" y="369"/>
                  </a:lnTo>
                  <a:lnTo>
                    <a:pt x="142" y="312"/>
                  </a:lnTo>
                  <a:lnTo>
                    <a:pt x="114" y="312"/>
                  </a:lnTo>
                  <a:lnTo>
                    <a:pt x="85" y="255"/>
                  </a:lnTo>
                  <a:lnTo>
                    <a:pt x="114" y="255"/>
                  </a:lnTo>
                  <a:lnTo>
                    <a:pt x="57" y="199"/>
                  </a:lnTo>
                  <a:lnTo>
                    <a:pt x="85" y="170"/>
                  </a:lnTo>
                  <a:lnTo>
                    <a:pt x="0" y="85"/>
                  </a:lnTo>
                  <a:lnTo>
                    <a:pt x="57" y="29"/>
                  </a:lnTo>
                  <a:lnTo>
                    <a:pt x="85" y="114"/>
                  </a:lnTo>
                  <a:lnTo>
                    <a:pt x="170" y="85"/>
                  </a:lnTo>
                  <a:lnTo>
                    <a:pt x="227" y="114"/>
                  </a:lnTo>
                  <a:lnTo>
                    <a:pt x="312" y="114"/>
                  </a:lnTo>
                  <a:lnTo>
                    <a:pt x="397" y="57"/>
                  </a:lnTo>
                  <a:lnTo>
                    <a:pt x="369" y="29"/>
                  </a:lnTo>
                  <a:lnTo>
                    <a:pt x="482" y="0"/>
                  </a:lnTo>
                  <a:lnTo>
                    <a:pt x="511" y="29"/>
                  </a:lnTo>
                  <a:lnTo>
                    <a:pt x="511" y="85"/>
                  </a:lnTo>
                  <a:lnTo>
                    <a:pt x="511" y="142"/>
                  </a:lnTo>
                  <a:lnTo>
                    <a:pt x="482" y="114"/>
                  </a:lnTo>
                  <a:lnTo>
                    <a:pt x="454" y="114"/>
                  </a:lnTo>
                  <a:lnTo>
                    <a:pt x="426" y="170"/>
                  </a:lnTo>
                  <a:lnTo>
                    <a:pt x="454" y="199"/>
                  </a:lnTo>
                  <a:lnTo>
                    <a:pt x="426" y="312"/>
                  </a:lnTo>
                  <a:lnTo>
                    <a:pt x="397" y="341"/>
                  </a:lnTo>
                  <a:lnTo>
                    <a:pt x="369" y="341"/>
                  </a:lnTo>
                  <a:lnTo>
                    <a:pt x="341" y="284"/>
                  </a:lnTo>
                  <a:lnTo>
                    <a:pt x="312" y="284"/>
                  </a:lnTo>
                  <a:lnTo>
                    <a:pt x="312" y="341"/>
                  </a:lnTo>
                  <a:lnTo>
                    <a:pt x="397" y="397"/>
                  </a:lnTo>
                  <a:lnTo>
                    <a:pt x="341" y="397"/>
                  </a:lnTo>
                  <a:lnTo>
                    <a:pt x="312" y="454"/>
                  </a:lnTo>
                  <a:lnTo>
                    <a:pt x="369" y="482"/>
                  </a:lnTo>
                  <a:lnTo>
                    <a:pt x="312" y="511"/>
                  </a:lnTo>
                  <a:lnTo>
                    <a:pt x="256" y="482"/>
                  </a:lnTo>
                  <a:lnTo>
                    <a:pt x="227" y="511"/>
                  </a:lnTo>
                  <a:lnTo>
                    <a:pt x="114" y="511"/>
                  </a:lnTo>
                  <a:lnTo>
                    <a:pt x="57" y="42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60" name="Freeform 939">
              <a:extLst>
                <a:ext uri="{FF2B5EF4-FFF2-40B4-BE49-F238E27FC236}">
                  <a16:creationId xmlns:a16="http://schemas.microsoft.com/office/drawing/2014/main" id="{8AF773E6-314F-45A5-8D45-7B090D64FC3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2" y="4300"/>
              <a:ext cx="397" cy="538"/>
            </a:xfrm>
            <a:custGeom>
              <a:avLst/>
              <a:gdLst>
                <a:gd name="T0" fmla="*/ 57 w 397"/>
                <a:gd name="T1" fmla="*/ 368 h 538"/>
                <a:gd name="T2" fmla="*/ 0 w 397"/>
                <a:gd name="T3" fmla="*/ 340 h 538"/>
                <a:gd name="T4" fmla="*/ 29 w 397"/>
                <a:gd name="T5" fmla="*/ 283 h 538"/>
                <a:gd name="T6" fmla="*/ 85 w 397"/>
                <a:gd name="T7" fmla="*/ 283 h 538"/>
                <a:gd name="T8" fmla="*/ 0 w 397"/>
                <a:gd name="T9" fmla="*/ 227 h 538"/>
                <a:gd name="T10" fmla="*/ 0 w 397"/>
                <a:gd name="T11" fmla="*/ 170 h 538"/>
                <a:gd name="T12" fmla="*/ 29 w 397"/>
                <a:gd name="T13" fmla="*/ 170 h 538"/>
                <a:gd name="T14" fmla="*/ 57 w 397"/>
                <a:gd name="T15" fmla="*/ 227 h 538"/>
                <a:gd name="T16" fmla="*/ 85 w 397"/>
                <a:gd name="T17" fmla="*/ 227 h 538"/>
                <a:gd name="T18" fmla="*/ 114 w 397"/>
                <a:gd name="T19" fmla="*/ 198 h 538"/>
                <a:gd name="T20" fmla="*/ 142 w 397"/>
                <a:gd name="T21" fmla="*/ 85 h 538"/>
                <a:gd name="T22" fmla="*/ 114 w 397"/>
                <a:gd name="T23" fmla="*/ 56 h 538"/>
                <a:gd name="T24" fmla="*/ 142 w 397"/>
                <a:gd name="T25" fmla="*/ 0 h 538"/>
                <a:gd name="T26" fmla="*/ 170 w 397"/>
                <a:gd name="T27" fmla="*/ 0 h 538"/>
                <a:gd name="T28" fmla="*/ 199 w 397"/>
                <a:gd name="T29" fmla="*/ 28 h 538"/>
                <a:gd name="T30" fmla="*/ 199 w 397"/>
                <a:gd name="T31" fmla="*/ 85 h 538"/>
                <a:gd name="T32" fmla="*/ 227 w 397"/>
                <a:gd name="T33" fmla="*/ 141 h 538"/>
                <a:gd name="T34" fmla="*/ 255 w 397"/>
                <a:gd name="T35" fmla="*/ 255 h 538"/>
                <a:gd name="T36" fmla="*/ 312 w 397"/>
                <a:gd name="T37" fmla="*/ 283 h 538"/>
                <a:gd name="T38" fmla="*/ 340 w 397"/>
                <a:gd name="T39" fmla="*/ 283 h 538"/>
                <a:gd name="T40" fmla="*/ 397 w 397"/>
                <a:gd name="T41" fmla="*/ 312 h 538"/>
                <a:gd name="T42" fmla="*/ 397 w 397"/>
                <a:gd name="T43" fmla="*/ 340 h 538"/>
                <a:gd name="T44" fmla="*/ 284 w 397"/>
                <a:gd name="T45" fmla="*/ 425 h 538"/>
                <a:gd name="T46" fmla="*/ 312 w 397"/>
                <a:gd name="T47" fmla="*/ 482 h 538"/>
                <a:gd name="T48" fmla="*/ 312 w 397"/>
                <a:gd name="T49" fmla="*/ 538 h 538"/>
                <a:gd name="T50" fmla="*/ 227 w 397"/>
                <a:gd name="T51" fmla="*/ 482 h 538"/>
                <a:gd name="T52" fmla="*/ 227 w 397"/>
                <a:gd name="T53" fmla="*/ 453 h 538"/>
                <a:gd name="T54" fmla="*/ 170 w 397"/>
                <a:gd name="T55" fmla="*/ 425 h 538"/>
                <a:gd name="T56" fmla="*/ 142 w 397"/>
                <a:gd name="T57" fmla="*/ 510 h 538"/>
                <a:gd name="T58" fmla="*/ 57 w 397"/>
                <a:gd name="T59" fmla="*/ 482 h 538"/>
                <a:gd name="T60" fmla="*/ 57 w 397"/>
                <a:gd name="T61" fmla="*/ 425 h 538"/>
                <a:gd name="T62" fmla="*/ 114 w 397"/>
                <a:gd name="T63" fmla="*/ 368 h 538"/>
                <a:gd name="T64" fmla="*/ 85 w 397"/>
                <a:gd name="T65" fmla="*/ 340 h 538"/>
                <a:gd name="T66" fmla="*/ 57 w 397"/>
                <a:gd name="T67" fmla="*/ 368 h 53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397" h="538">
                  <a:moveTo>
                    <a:pt x="57" y="368"/>
                  </a:moveTo>
                  <a:lnTo>
                    <a:pt x="0" y="340"/>
                  </a:lnTo>
                  <a:lnTo>
                    <a:pt x="29" y="283"/>
                  </a:lnTo>
                  <a:lnTo>
                    <a:pt x="85" y="283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29" y="170"/>
                  </a:lnTo>
                  <a:lnTo>
                    <a:pt x="57" y="227"/>
                  </a:lnTo>
                  <a:lnTo>
                    <a:pt x="85" y="227"/>
                  </a:lnTo>
                  <a:lnTo>
                    <a:pt x="114" y="198"/>
                  </a:lnTo>
                  <a:lnTo>
                    <a:pt x="142" y="85"/>
                  </a:lnTo>
                  <a:lnTo>
                    <a:pt x="114" y="56"/>
                  </a:lnTo>
                  <a:lnTo>
                    <a:pt x="142" y="0"/>
                  </a:lnTo>
                  <a:lnTo>
                    <a:pt x="170" y="0"/>
                  </a:lnTo>
                  <a:lnTo>
                    <a:pt x="199" y="28"/>
                  </a:lnTo>
                  <a:lnTo>
                    <a:pt x="199" y="85"/>
                  </a:lnTo>
                  <a:lnTo>
                    <a:pt x="227" y="141"/>
                  </a:lnTo>
                  <a:lnTo>
                    <a:pt x="255" y="255"/>
                  </a:lnTo>
                  <a:lnTo>
                    <a:pt x="312" y="283"/>
                  </a:lnTo>
                  <a:lnTo>
                    <a:pt x="340" y="283"/>
                  </a:lnTo>
                  <a:lnTo>
                    <a:pt x="397" y="312"/>
                  </a:lnTo>
                  <a:lnTo>
                    <a:pt x="397" y="340"/>
                  </a:lnTo>
                  <a:lnTo>
                    <a:pt x="284" y="425"/>
                  </a:lnTo>
                  <a:lnTo>
                    <a:pt x="312" y="482"/>
                  </a:lnTo>
                  <a:lnTo>
                    <a:pt x="312" y="538"/>
                  </a:lnTo>
                  <a:lnTo>
                    <a:pt x="227" y="482"/>
                  </a:lnTo>
                  <a:lnTo>
                    <a:pt x="227" y="453"/>
                  </a:lnTo>
                  <a:lnTo>
                    <a:pt x="170" y="425"/>
                  </a:lnTo>
                  <a:lnTo>
                    <a:pt x="142" y="510"/>
                  </a:lnTo>
                  <a:lnTo>
                    <a:pt x="57" y="482"/>
                  </a:lnTo>
                  <a:lnTo>
                    <a:pt x="57" y="425"/>
                  </a:lnTo>
                  <a:lnTo>
                    <a:pt x="114" y="368"/>
                  </a:lnTo>
                  <a:lnTo>
                    <a:pt x="85" y="340"/>
                  </a:lnTo>
                  <a:lnTo>
                    <a:pt x="57" y="36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61" name="Freeform 940">
              <a:extLst>
                <a:ext uri="{FF2B5EF4-FFF2-40B4-BE49-F238E27FC236}">
                  <a16:creationId xmlns:a16="http://schemas.microsoft.com/office/drawing/2014/main" id="{9A284E4F-3936-4164-9DCC-7923D4041E8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1" y="4215"/>
              <a:ext cx="397" cy="708"/>
            </a:xfrm>
            <a:custGeom>
              <a:avLst/>
              <a:gdLst>
                <a:gd name="T0" fmla="*/ 113 w 397"/>
                <a:gd name="T1" fmla="*/ 567 h 708"/>
                <a:gd name="T2" fmla="*/ 85 w 397"/>
                <a:gd name="T3" fmla="*/ 510 h 708"/>
                <a:gd name="T4" fmla="*/ 198 w 397"/>
                <a:gd name="T5" fmla="*/ 425 h 708"/>
                <a:gd name="T6" fmla="*/ 198 w 397"/>
                <a:gd name="T7" fmla="*/ 397 h 708"/>
                <a:gd name="T8" fmla="*/ 141 w 397"/>
                <a:gd name="T9" fmla="*/ 368 h 708"/>
                <a:gd name="T10" fmla="*/ 113 w 397"/>
                <a:gd name="T11" fmla="*/ 368 h 708"/>
                <a:gd name="T12" fmla="*/ 56 w 397"/>
                <a:gd name="T13" fmla="*/ 340 h 708"/>
                <a:gd name="T14" fmla="*/ 28 w 397"/>
                <a:gd name="T15" fmla="*/ 226 h 708"/>
                <a:gd name="T16" fmla="*/ 0 w 397"/>
                <a:gd name="T17" fmla="*/ 170 h 708"/>
                <a:gd name="T18" fmla="*/ 0 w 397"/>
                <a:gd name="T19" fmla="*/ 56 h 708"/>
                <a:gd name="T20" fmla="*/ 141 w 397"/>
                <a:gd name="T21" fmla="*/ 28 h 708"/>
                <a:gd name="T22" fmla="*/ 141 w 397"/>
                <a:gd name="T23" fmla="*/ 0 h 708"/>
                <a:gd name="T24" fmla="*/ 226 w 397"/>
                <a:gd name="T25" fmla="*/ 0 h 708"/>
                <a:gd name="T26" fmla="*/ 255 w 397"/>
                <a:gd name="T27" fmla="*/ 28 h 708"/>
                <a:gd name="T28" fmla="*/ 283 w 397"/>
                <a:gd name="T29" fmla="*/ 0 h 708"/>
                <a:gd name="T30" fmla="*/ 340 w 397"/>
                <a:gd name="T31" fmla="*/ 28 h 708"/>
                <a:gd name="T32" fmla="*/ 368 w 397"/>
                <a:gd name="T33" fmla="*/ 0 h 708"/>
                <a:gd name="T34" fmla="*/ 397 w 397"/>
                <a:gd name="T35" fmla="*/ 28 h 708"/>
                <a:gd name="T36" fmla="*/ 311 w 397"/>
                <a:gd name="T37" fmla="*/ 198 h 708"/>
                <a:gd name="T38" fmla="*/ 311 w 397"/>
                <a:gd name="T39" fmla="*/ 368 h 708"/>
                <a:gd name="T40" fmla="*/ 340 w 397"/>
                <a:gd name="T41" fmla="*/ 397 h 708"/>
                <a:gd name="T42" fmla="*/ 311 w 397"/>
                <a:gd name="T43" fmla="*/ 510 h 708"/>
                <a:gd name="T44" fmla="*/ 311 w 397"/>
                <a:gd name="T45" fmla="*/ 595 h 708"/>
                <a:gd name="T46" fmla="*/ 340 w 397"/>
                <a:gd name="T47" fmla="*/ 680 h 708"/>
                <a:gd name="T48" fmla="*/ 311 w 397"/>
                <a:gd name="T49" fmla="*/ 652 h 708"/>
                <a:gd name="T50" fmla="*/ 226 w 397"/>
                <a:gd name="T51" fmla="*/ 708 h 708"/>
                <a:gd name="T52" fmla="*/ 198 w 397"/>
                <a:gd name="T53" fmla="*/ 680 h 708"/>
                <a:gd name="T54" fmla="*/ 198 w 397"/>
                <a:gd name="T55" fmla="*/ 623 h 708"/>
                <a:gd name="T56" fmla="*/ 226 w 397"/>
                <a:gd name="T57" fmla="*/ 567 h 708"/>
                <a:gd name="T58" fmla="*/ 198 w 397"/>
                <a:gd name="T59" fmla="*/ 538 h 708"/>
                <a:gd name="T60" fmla="*/ 170 w 397"/>
                <a:gd name="T61" fmla="*/ 567 h 708"/>
                <a:gd name="T62" fmla="*/ 113 w 397"/>
                <a:gd name="T63" fmla="*/ 567 h 70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397" h="708">
                  <a:moveTo>
                    <a:pt x="113" y="567"/>
                  </a:moveTo>
                  <a:lnTo>
                    <a:pt x="85" y="510"/>
                  </a:lnTo>
                  <a:lnTo>
                    <a:pt x="198" y="425"/>
                  </a:lnTo>
                  <a:lnTo>
                    <a:pt x="198" y="397"/>
                  </a:lnTo>
                  <a:lnTo>
                    <a:pt x="141" y="368"/>
                  </a:lnTo>
                  <a:lnTo>
                    <a:pt x="113" y="368"/>
                  </a:lnTo>
                  <a:lnTo>
                    <a:pt x="56" y="340"/>
                  </a:lnTo>
                  <a:lnTo>
                    <a:pt x="28" y="226"/>
                  </a:lnTo>
                  <a:lnTo>
                    <a:pt x="0" y="170"/>
                  </a:lnTo>
                  <a:lnTo>
                    <a:pt x="0" y="56"/>
                  </a:lnTo>
                  <a:lnTo>
                    <a:pt x="141" y="28"/>
                  </a:lnTo>
                  <a:lnTo>
                    <a:pt x="141" y="0"/>
                  </a:lnTo>
                  <a:lnTo>
                    <a:pt x="226" y="0"/>
                  </a:lnTo>
                  <a:lnTo>
                    <a:pt x="255" y="28"/>
                  </a:lnTo>
                  <a:lnTo>
                    <a:pt x="283" y="0"/>
                  </a:lnTo>
                  <a:lnTo>
                    <a:pt x="340" y="28"/>
                  </a:lnTo>
                  <a:lnTo>
                    <a:pt x="368" y="0"/>
                  </a:lnTo>
                  <a:lnTo>
                    <a:pt x="397" y="28"/>
                  </a:lnTo>
                  <a:lnTo>
                    <a:pt x="311" y="198"/>
                  </a:lnTo>
                  <a:lnTo>
                    <a:pt x="311" y="368"/>
                  </a:lnTo>
                  <a:lnTo>
                    <a:pt x="340" y="397"/>
                  </a:lnTo>
                  <a:lnTo>
                    <a:pt x="311" y="510"/>
                  </a:lnTo>
                  <a:lnTo>
                    <a:pt x="311" y="595"/>
                  </a:lnTo>
                  <a:lnTo>
                    <a:pt x="340" y="680"/>
                  </a:lnTo>
                  <a:lnTo>
                    <a:pt x="311" y="652"/>
                  </a:lnTo>
                  <a:lnTo>
                    <a:pt x="226" y="708"/>
                  </a:lnTo>
                  <a:lnTo>
                    <a:pt x="198" y="680"/>
                  </a:lnTo>
                  <a:lnTo>
                    <a:pt x="198" y="623"/>
                  </a:lnTo>
                  <a:lnTo>
                    <a:pt x="226" y="567"/>
                  </a:lnTo>
                  <a:lnTo>
                    <a:pt x="198" y="538"/>
                  </a:lnTo>
                  <a:lnTo>
                    <a:pt x="170" y="567"/>
                  </a:lnTo>
                  <a:lnTo>
                    <a:pt x="113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62" name="Freeform 941">
              <a:extLst>
                <a:ext uri="{FF2B5EF4-FFF2-40B4-BE49-F238E27FC236}">
                  <a16:creationId xmlns:a16="http://schemas.microsoft.com/office/drawing/2014/main" id="{5BC841D7-E08E-4310-A0F6-FA4CCD0FAB00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6" y="3648"/>
              <a:ext cx="453" cy="623"/>
            </a:xfrm>
            <a:custGeom>
              <a:avLst/>
              <a:gdLst>
                <a:gd name="T0" fmla="*/ 85 w 453"/>
                <a:gd name="T1" fmla="*/ 623 h 623"/>
                <a:gd name="T2" fmla="*/ 85 w 453"/>
                <a:gd name="T3" fmla="*/ 453 h 623"/>
                <a:gd name="T4" fmla="*/ 56 w 453"/>
                <a:gd name="T5" fmla="*/ 425 h 623"/>
                <a:gd name="T6" fmla="*/ 85 w 453"/>
                <a:gd name="T7" fmla="*/ 397 h 623"/>
                <a:gd name="T8" fmla="*/ 0 w 453"/>
                <a:gd name="T9" fmla="*/ 340 h 623"/>
                <a:gd name="T10" fmla="*/ 0 w 453"/>
                <a:gd name="T11" fmla="*/ 283 h 623"/>
                <a:gd name="T12" fmla="*/ 56 w 453"/>
                <a:gd name="T13" fmla="*/ 283 h 623"/>
                <a:gd name="T14" fmla="*/ 85 w 453"/>
                <a:gd name="T15" fmla="*/ 255 h 623"/>
                <a:gd name="T16" fmla="*/ 141 w 453"/>
                <a:gd name="T17" fmla="*/ 226 h 623"/>
                <a:gd name="T18" fmla="*/ 85 w 453"/>
                <a:gd name="T19" fmla="*/ 170 h 623"/>
                <a:gd name="T20" fmla="*/ 56 w 453"/>
                <a:gd name="T21" fmla="*/ 113 h 623"/>
                <a:gd name="T22" fmla="*/ 85 w 453"/>
                <a:gd name="T23" fmla="*/ 28 h 623"/>
                <a:gd name="T24" fmla="*/ 141 w 453"/>
                <a:gd name="T25" fmla="*/ 0 h 623"/>
                <a:gd name="T26" fmla="*/ 255 w 453"/>
                <a:gd name="T27" fmla="*/ 85 h 623"/>
                <a:gd name="T28" fmla="*/ 283 w 453"/>
                <a:gd name="T29" fmla="*/ 170 h 623"/>
                <a:gd name="T30" fmla="*/ 396 w 453"/>
                <a:gd name="T31" fmla="*/ 340 h 623"/>
                <a:gd name="T32" fmla="*/ 453 w 453"/>
                <a:gd name="T33" fmla="*/ 567 h 623"/>
                <a:gd name="T34" fmla="*/ 425 w 453"/>
                <a:gd name="T35" fmla="*/ 595 h 623"/>
                <a:gd name="T36" fmla="*/ 368 w 453"/>
                <a:gd name="T37" fmla="*/ 567 h 623"/>
                <a:gd name="T38" fmla="*/ 340 w 453"/>
                <a:gd name="T39" fmla="*/ 595 h 623"/>
                <a:gd name="T40" fmla="*/ 311 w 453"/>
                <a:gd name="T41" fmla="*/ 567 h 623"/>
                <a:gd name="T42" fmla="*/ 226 w 453"/>
                <a:gd name="T43" fmla="*/ 567 h 623"/>
                <a:gd name="T44" fmla="*/ 226 w 453"/>
                <a:gd name="T45" fmla="*/ 595 h 623"/>
                <a:gd name="T46" fmla="*/ 85 w 453"/>
                <a:gd name="T47" fmla="*/ 623 h 62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53" h="623">
                  <a:moveTo>
                    <a:pt x="85" y="623"/>
                  </a:moveTo>
                  <a:lnTo>
                    <a:pt x="85" y="453"/>
                  </a:lnTo>
                  <a:lnTo>
                    <a:pt x="56" y="425"/>
                  </a:lnTo>
                  <a:lnTo>
                    <a:pt x="85" y="397"/>
                  </a:lnTo>
                  <a:lnTo>
                    <a:pt x="0" y="340"/>
                  </a:lnTo>
                  <a:lnTo>
                    <a:pt x="0" y="283"/>
                  </a:lnTo>
                  <a:lnTo>
                    <a:pt x="56" y="283"/>
                  </a:lnTo>
                  <a:lnTo>
                    <a:pt x="85" y="255"/>
                  </a:lnTo>
                  <a:lnTo>
                    <a:pt x="141" y="226"/>
                  </a:lnTo>
                  <a:lnTo>
                    <a:pt x="85" y="170"/>
                  </a:lnTo>
                  <a:lnTo>
                    <a:pt x="56" y="113"/>
                  </a:lnTo>
                  <a:lnTo>
                    <a:pt x="85" y="28"/>
                  </a:lnTo>
                  <a:lnTo>
                    <a:pt x="141" y="0"/>
                  </a:lnTo>
                  <a:lnTo>
                    <a:pt x="255" y="85"/>
                  </a:lnTo>
                  <a:lnTo>
                    <a:pt x="283" y="170"/>
                  </a:lnTo>
                  <a:lnTo>
                    <a:pt x="396" y="340"/>
                  </a:lnTo>
                  <a:lnTo>
                    <a:pt x="453" y="567"/>
                  </a:lnTo>
                  <a:lnTo>
                    <a:pt x="425" y="595"/>
                  </a:lnTo>
                  <a:lnTo>
                    <a:pt x="368" y="567"/>
                  </a:lnTo>
                  <a:lnTo>
                    <a:pt x="340" y="595"/>
                  </a:lnTo>
                  <a:lnTo>
                    <a:pt x="311" y="567"/>
                  </a:lnTo>
                  <a:lnTo>
                    <a:pt x="226" y="567"/>
                  </a:lnTo>
                  <a:lnTo>
                    <a:pt x="226" y="595"/>
                  </a:lnTo>
                  <a:lnTo>
                    <a:pt x="85" y="62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63" name="Freeform 942">
              <a:extLst>
                <a:ext uri="{FF2B5EF4-FFF2-40B4-BE49-F238E27FC236}">
                  <a16:creationId xmlns:a16="http://schemas.microsoft.com/office/drawing/2014/main" id="{7DA17DDB-9DB0-4E72-A2B3-A19491A5FC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5" y="3506"/>
              <a:ext cx="596" cy="794"/>
            </a:xfrm>
            <a:custGeom>
              <a:avLst/>
              <a:gdLst>
                <a:gd name="T0" fmla="*/ 596 w 596"/>
                <a:gd name="T1" fmla="*/ 397 h 794"/>
                <a:gd name="T2" fmla="*/ 567 w 596"/>
                <a:gd name="T3" fmla="*/ 425 h 794"/>
                <a:gd name="T4" fmla="*/ 511 w 596"/>
                <a:gd name="T5" fmla="*/ 425 h 794"/>
                <a:gd name="T6" fmla="*/ 511 w 596"/>
                <a:gd name="T7" fmla="*/ 482 h 794"/>
                <a:gd name="T8" fmla="*/ 596 w 596"/>
                <a:gd name="T9" fmla="*/ 539 h 794"/>
                <a:gd name="T10" fmla="*/ 567 w 596"/>
                <a:gd name="T11" fmla="*/ 567 h 794"/>
                <a:gd name="T12" fmla="*/ 596 w 596"/>
                <a:gd name="T13" fmla="*/ 595 h 794"/>
                <a:gd name="T14" fmla="*/ 596 w 596"/>
                <a:gd name="T15" fmla="*/ 709 h 794"/>
                <a:gd name="T16" fmla="*/ 567 w 596"/>
                <a:gd name="T17" fmla="*/ 680 h 794"/>
                <a:gd name="T18" fmla="*/ 454 w 596"/>
                <a:gd name="T19" fmla="*/ 709 h 794"/>
                <a:gd name="T20" fmla="*/ 482 w 596"/>
                <a:gd name="T21" fmla="*/ 737 h 794"/>
                <a:gd name="T22" fmla="*/ 397 w 596"/>
                <a:gd name="T23" fmla="*/ 794 h 794"/>
                <a:gd name="T24" fmla="*/ 312 w 596"/>
                <a:gd name="T25" fmla="*/ 794 h 794"/>
                <a:gd name="T26" fmla="*/ 255 w 596"/>
                <a:gd name="T27" fmla="*/ 765 h 794"/>
                <a:gd name="T28" fmla="*/ 170 w 596"/>
                <a:gd name="T29" fmla="*/ 794 h 794"/>
                <a:gd name="T30" fmla="*/ 142 w 596"/>
                <a:gd name="T31" fmla="*/ 709 h 794"/>
                <a:gd name="T32" fmla="*/ 85 w 596"/>
                <a:gd name="T33" fmla="*/ 680 h 794"/>
                <a:gd name="T34" fmla="*/ 29 w 596"/>
                <a:gd name="T35" fmla="*/ 595 h 794"/>
                <a:gd name="T36" fmla="*/ 0 w 596"/>
                <a:gd name="T37" fmla="*/ 482 h 794"/>
                <a:gd name="T38" fmla="*/ 29 w 596"/>
                <a:gd name="T39" fmla="*/ 482 h 794"/>
                <a:gd name="T40" fmla="*/ 57 w 596"/>
                <a:gd name="T41" fmla="*/ 368 h 794"/>
                <a:gd name="T42" fmla="*/ 0 w 596"/>
                <a:gd name="T43" fmla="*/ 340 h 794"/>
                <a:gd name="T44" fmla="*/ 0 w 596"/>
                <a:gd name="T45" fmla="*/ 255 h 794"/>
                <a:gd name="T46" fmla="*/ 57 w 596"/>
                <a:gd name="T47" fmla="*/ 170 h 794"/>
                <a:gd name="T48" fmla="*/ 29 w 596"/>
                <a:gd name="T49" fmla="*/ 142 h 794"/>
                <a:gd name="T50" fmla="*/ 57 w 596"/>
                <a:gd name="T51" fmla="*/ 113 h 794"/>
                <a:gd name="T52" fmla="*/ 85 w 596"/>
                <a:gd name="T53" fmla="*/ 113 h 794"/>
                <a:gd name="T54" fmla="*/ 85 w 596"/>
                <a:gd name="T55" fmla="*/ 142 h 794"/>
                <a:gd name="T56" fmla="*/ 114 w 596"/>
                <a:gd name="T57" fmla="*/ 170 h 794"/>
                <a:gd name="T58" fmla="*/ 142 w 596"/>
                <a:gd name="T59" fmla="*/ 142 h 794"/>
                <a:gd name="T60" fmla="*/ 170 w 596"/>
                <a:gd name="T61" fmla="*/ 170 h 794"/>
                <a:gd name="T62" fmla="*/ 227 w 596"/>
                <a:gd name="T63" fmla="*/ 142 h 794"/>
                <a:gd name="T64" fmla="*/ 170 w 596"/>
                <a:gd name="T65" fmla="*/ 85 h 794"/>
                <a:gd name="T66" fmla="*/ 199 w 596"/>
                <a:gd name="T67" fmla="*/ 28 h 794"/>
                <a:gd name="T68" fmla="*/ 170 w 596"/>
                <a:gd name="T69" fmla="*/ 0 h 794"/>
                <a:gd name="T70" fmla="*/ 255 w 596"/>
                <a:gd name="T71" fmla="*/ 28 h 794"/>
                <a:gd name="T72" fmla="*/ 341 w 596"/>
                <a:gd name="T73" fmla="*/ 113 h 794"/>
                <a:gd name="T74" fmla="*/ 369 w 596"/>
                <a:gd name="T75" fmla="*/ 142 h 794"/>
                <a:gd name="T76" fmla="*/ 397 w 596"/>
                <a:gd name="T77" fmla="*/ 142 h 794"/>
                <a:gd name="T78" fmla="*/ 454 w 596"/>
                <a:gd name="T79" fmla="*/ 198 h 794"/>
                <a:gd name="T80" fmla="*/ 454 w 596"/>
                <a:gd name="T81" fmla="*/ 227 h 794"/>
                <a:gd name="T82" fmla="*/ 369 w 596"/>
                <a:gd name="T83" fmla="*/ 255 h 794"/>
                <a:gd name="T84" fmla="*/ 369 w 596"/>
                <a:gd name="T85" fmla="*/ 312 h 794"/>
                <a:gd name="T86" fmla="*/ 482 w 596"/>
                <a:gd name="T87" fmla="*/ 340 h 794"/>
                <a:gd name="T88" fmla="*/ 482 w 596"/>
                <a:gd name="T89" fmla="*/ 368 h 794"/>
                <a:gd name="T90" fmla="*/ 511 w 596"/>
                <a:gd name="T91" fmla="*/ 397 h 794"/>
                <a:gd name="T92" fmla="*/ 596 w 596"/>
                <a:gd name="T93" fmla="*/ 397 h 79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596" h="794">
                  <a:moveTo>
                    <a:pt x="596" y="397"/>
                  </a:moveTo>
                  <a:lnTo>
                    <a:pt x="567" y="425"/>
                  </a:lnTo>
                  <a:lnTo>
                    <a:pt x="511" y="425"/>
                  </a:lnTo>
                  <a:lnTo>
                    <a:pt x="511" y="482"/>
                  </a:lnTo>
                  <a:lnTo>
                    <a:pt x="596" y="539"/>
                  </a:lnTo>
                  <a:lnTo>
                    <a:pt x="567" y="567"/>
                  </a:lnTo>
                  <a:lnTo>
                    <a:pt x="596" y="595"/>
                  </a:lnTo>
                  <a:lnTo>
                    <a:pt x="596" y="709"/>
                  </a:lnTo>
                  <a:lnTo>
                    <a:pt x="567" y="680"/>
                  </a:lnTo>
                  <a:lnTo>
                    <a:pt x="454" y="709"/>
                  </a:lnTo>
                  <a:lnTo>
                    <a:pt x="482" y="737"/>
                  </a:lnTo>
                  <a:lnTo>
                    <a:pt x="397" y="794"/>
                  </a:lnTo>
                  <a:lnTo>
                    <a:pt x="312" y="794"/>
                  </a:lnTo>
                  <a:lnTo>
                    <a:pt x="255" y="765"/>
                  </a:lnTo>
                  <a:lnTo>
                    <a:pt x="170" y="794"/>
                  </a:lnTo>
                  <a:lnTo>
                    <a:pt x="142" y="709"/>
                  </a:lnTo>
                  <a:lnTo>
                    <a:pt x="85" y="680"/>
                  </a:lnTo>
                  <a:lnTo>
                    <a:pt x="29" y="595"/>
                  </a:lnTo>
                  <a:lnTo>
                    <a:pt x="0" y="482"/>
                  </a:lnTo>
                  <a:lnTo>
                    <a:pt x="29" y="482"/>
                  </a:lnTo>
                  <a:lnTo>
                    <a:pt x="57" y="368"/>
                  </a:lnTo>
                  <a:lnTo>
                    <a:pt x="0" y="340"/>
                  </a:lnTo>
                  <a:lnTo>
                    <a:pt x="0" y="255"/>
                  </a:lnTo>
                  <a:lnTo>
                    <a:pt x="57" y="170"/>
                  </a:lnTo>
                  <a:lnTo>
                    <a:pt x="29" y="142"/>
                  </a:lnTo>
                  <a:lnTo>
                    <a:pt x="57" y="113"/>
                  </a:lnTo>
                  <a:lnTo>
                    <a:pt x="85" y="113"/>
                  </a:lnTo>
                  <a:lnTo>
                    <a:pt x="85" y="142"/>
                  </a:lnTo>
                  <a:lnTo>
                    <a:pt x="114" y="170"/>
                  </a:lnTo>
                  <a:lnTo>
                    <a:pt x="142" y="142"/>
                  </a:lnTo>
                  <a:lnTo>
                    <a:pt x="170" y="170"/>
                  </a:lnTo>
                  <a:lnTo>
                    <a:pt x="227" y="142"/>
                  </a:lnTo>
                  <a:lnTo>
                    <a:pt x="170" y="85"/>
                  </a:lnTo>
                  <a:lnTo>
                    <a:pt x="199" y="28"/>
                  </a:lnTo>
                  <a:lnTo>
                    <a:pt x="170" y="0"/>
                  </a:lnTo>
                  <a:lnTo>
                    <a:pt x="255" y="28"/>
                  </a:lnTo>
                  <a:lnTo>
                    <a:pt x="341" y="113"/>
                  </a:lnTo>
                  <a:lnTo>
                    <a:pt x="369" y="142"/>
                  </a:lnTo>
                  <a:lnTo>
                    <a:pt x="397" y="142"/>
                  </a:lnTo>
                  <a:lnTo>
                    <a:pt x="454" y="198"/>
                  </a:lnTo>
                  <a:lnTo>
                    <a:pt x="454" y="227"/>
                  </a:lnTo>
                  <a:lnTo>
                    <a:pt x="369" y="255"/>
                  </a:lnTo>
                  <a:lnTo>
                    <a:pt x="369" y="312"/>
                  </a:lnTo>
                  <a:lnTo>
                    <a:pt x="482" y="340"/>
                  </a:lnTo>
                  <a:lnTo>
                    <a:pt x="482" y="368"/>
                  </a:lnTo>
                  <a:lnTo>
                    <a:pt x="511" y="397"/>
                  </a:lnTo>
                  <a:lnTo>
                    <a:pt x="596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64" name="Freeform 943">
              <a:extLst>
                <a:ext uri="{FF2B5EF4-FFF2-40B4-BE49-F238E27FC236}">
                  <a16:creationId xmlns:a16="http://schemas.microsoft.com/office/drawing/2014/main" id="{D6A78F43-F094-4B8F-9671-711CEB74A6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4" y="3393"/>
              <a:ext cx="283" cy="510"/>
            </a:xfrm>
            <a:custGeom>
              <a:avLst/>
              <a:gdLst>
                <a:gd name="T0" fmla="*/ 283 w 283"/>
                <a:gd name="T1" fmla="*/ 255 h 510"/>
                <a:gd name="T2" fmla="*/ 227 w 283"/>
                <a:gd name="T3" fmla="*/ 283 h 510"/>
                <a:gd name="T4" fmla="*/ 198 w 283"/>
                <a:gd name="T5" fmla="*/ 368 h 510"/>
                <a:gd name="T6" fmla="*/ 227 w 283"/>
                <a:gd name="T7" fmla="*/ 425 h 510"/>
                <a:gd name="T8" fmla="*/ 283 w 283"/>
                <a:gd name="T9" fmla="*/ 481 h 510"/>
                <a:gd name="T10" fmla="*/ 227 w 283"/>
                <a:gd name="T11" fmla="*/ 510 h 510"/>
                <a:gd name="T12" fmla="*/ 142 w 283"/>
                <a:gd name="T13" fmla="*/ 510 h 510"/>
                <a:gd name="T14" fmla="*/ 113 w 283"/>
                <a:gd name="T15" fmla="*/ 481 h 510"/>
                <a:gd name="T16" fmla="*/ 113 w 283"/>
                <a:gd name="T17" fmla="*/ 453 h 510"/>
                <a:gd name="T18" fmla="*/ 0 w 283"/>
                <a:gd name="T19" fmla="*/ 425 h 510"/>
                <a:gd name="T20" fmla="*/ 0 w 283"/>
                <a:gd name="T21" fmla="*/ 368 h 510"/>
                <a:gd name="T22" fmla="*/ 85 w 283"/>
                <a:gd name="T23" fmla="*/ 340 h 510"/>
                <a:gd name="T24" fmla="*/ 85 w 283"/>
                <a:gd name="T25" fmla="*/ 311 h 510"/>
                <a:gd name="T26" fmla="*/ 28 w 283"/>
                <a:gd name="T27" fmla="*/ 255 h 510"/>
                <a:gd name="T28" fmla="*/ 0 w 283"/>
                <a:gd name="T29" fmla="*/ 255 h 510"/>
                <a:gd name="T30" fmla="*/ 0 w 283"/>
                <a:gd name="T31" fmla="*/ 141 h 510"/>
                <a:gd name="T32" fmla="*/ 28 w 283"/>
                <a:gd name="T33" fmla="*/ 170 h 510"/>
                <a:gd name="T34" fmla="*/ 85 w 283"/>
                <a:gd name="T35" fmla="*/ 56 h 510"/>
                <a:gd name="T36" fmla="*/ 142 w 283"/>
                <a:gd name="T37" fmla="*/ 56 h 510"/>
                <a:gd name="T38" fmla="*/ 170 w 283"/>
                <a:gd name="T39" fmla="*/ 0 h 510"/>
                <a:gd name="T40" fmla="*/ 198 w 283"/>
                <a:gd name="T41" fmla="*/ 28 h 510"/>
                <a:gd name="T42" fmla="*/ 198 w 283"/>
                <a:gd name="T43" fmla="*/ 113 h 510"/>
                <a:gd name="T44" fmla="*/ 283 w 283"/>
                <a:gd name="T45" fmla="*/ 255 h 51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83" h="510">
                  <a:moveTo>
                    <a:pt x="283" y="255"/>
                  </a:moveTo>
                  <a:lnTo>
                    <a:pt x="227" y="283"/>
                  </a:lnTo>
                  <a:lnTo>
                    <a:pt x="198" y="368"/>
                  </a:lnTo>
                  <a:lnTo>
                    <a:pt x="227" y="425"/>
                  </a:lnTo>
                  <a:lnTo>
                    <a:pt x="283" y="481"/>
                  </a:lnTo>
                  <a:lnTo>
                    <a:pt x="227" y="510"/>
                  </a:lnTo>
                  <a:lnTo>
                    <a:pt x="142" y="510"/>
                  </a:lnTo>
                  <a:lnTo>
                    <a:pt x="113" y="481"/>
                  </a:lnTo>
                  <a:lnTo>
                    <a:pt x="113" y="453"/>
                  </a:lnTo>
                  <a:lnTo>
                    <a:pt x="0" y="425"/>
                  </a:lnTo>
                  <a:lnTo>
                    <a:pt x="0" y="368"/>
                  </a:lnTo>
                  <a:lnTo>
                    <a:pt x="85" y="340"/>
                  </a:lnTo>
                  <a:lnTo>
                    <a:pt x="85" y="311"/>
                  </a:lnTo>
                  <a:lnTo>
                    <a:pt x="28" y="255"/>
                  </a:lnTo>
                  <a:lnTo>
                    <a:pt x="0" y="255"/>
                  </a:lnTo>
                  <a:lnTo>
                    <a:pt x="0" y="141"/>
                  </a:lnTo>
                  <a:lnTo>
                    <a:pt x="28" y="170"/>
                  </a:lnTo>
                  <a:lnTo>
                    <a:pt x="85" y="56"/>
                  </a:lnTo>
                  <a:lnTo>
                    <a:pt x="142" y="56"/>
                  </a:lnTo>
                  <a:lnTo>
                    <a:pt x="170" y="0"/>
                  </a:lnTo>
                  <a:lnTo>
                    <a:pt x="198" y="28"/>
                  </a:lnTo>
                  <a:lnTo>
                    <a:pt x="198" y="113"/>
                  </a:lnTo>
                  <a:lnTo>
                    <a:pt x="283" y="25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65" name="Freeform 944">
              <a:extLst>
                <a:ext uri="{FF2B5EF4-FFF2-40B4-BE49-F238E27FC236}">
                  <a16:creationId xmlns:a16="http://schemas.microsoft.com/office/drawing/2014/main" id="{09435439-0F46-4CF6-9819-E7898B9718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0" y="2797"/>
              <a:ext cx="794" cy="879"/>
            </a:xfrm>
            <a:custGeom>
              <a:avLst/>
              <a:gdLst>
                <a:gd name="T0" fmla="*/ 794 w 794"/>
                <a:gd name="T1" fmla="*/ 596 h 879"/>
                <a:gd name="T2" fmla="*/ 766 w 794"/>
                <a:gd name="T3" fmla="*/ 652 h 879"/>
                <a:gd name="T4" fmla="*/ 709 w 794"/>
                <a:gd name="T5" fmla="*/ 652 h 879"/>
                <a:gd name="T6" fmla="*/ 652 w 794"/>
                <a:gd name="T7" fmla="*/ 766 h 879"/>
                <a:gd name="T8" fmla="*/ 624 w 794"/>
                <a:gd name="T9" fmla="*/ 737 h 879"/>
                <a:gd name="T10" fmla="*/ 624 w 794"/>
                <a:gd name="T11" fmla="*/ 851 h 879"/>
                <a:gd name="T12" fmla="*/ 510 w 794"/>
                <a:gd name="T13" fmla="*/ 737 h 879"/>
                <a:gd name="T14" fmla="*/ 425 w 794"/>
                <a:gd name="T15" fmla="*/ 709 h 879"/>
                <a:gd name="T16" fmla="*/ 454 w 794"/>
                <a:gd name="T17" fmla="*/ 737 h 879"/>
                <a:gd name="T18" fmla="*/ 425 w 794"/>
                <a:gd name="T19" fmla="*/ 794 h 879"/>
                <a:gd name="T20" fmla="*/ 482 w 794"/>
                <a:gd name="T21" fmla="*/ 851 h 879"/>
                <a:gd name="T22" fmla="*/ 425 w 794"/>
                <a:gd name="T23" fmla="*/ 879 h 879"/>
                <a:gd name="T24" fmla="*/ 397 w 794"/>
                <a:gd name="T25" fmla="*/ 851 h 879"/>
                <a:gd name="T26" fmla="*/ 369 w 794"/>
                <a:gd name="T27" fmla="*/ 879 h 879"/>
                <a:gd name="T28" fmla="*/ 340 w 794"/>
                <a:gd name="T29" fmla="*/ 851 h 879"/>
                <a:gd name="T30" fmla="*/ 340 w 794"/>
                <a:gd name="T31" fmla="*/ 822 h 879"/>
                <a:gd name="T32" fmla="*/ 312 w 794"/>
                <a:gd name="T33" fmla="*/ 822 h 879"/>
                <a:gd name="T34" fmla="*/ 284 w 794"/>
                <a:gd name="T35" fmla="*/ 851 h 879"/>
                <a:gd name="T36" fmla="*/ 255 w 794"/>
                <a:gd name="T37" fmla="*/ 766 h 879"/>
                <a:gd name="T38" fmla="*/ 170 w 794"/>
                <a:gd name="T39" fmla="*/ 737 h 879"/>
                <a:gd name="T40" fmla="*/ 170 w 794"/>
                <a:gd name="T41" fmla="*/ 709 h 879"/>
                <a:gd name="T42" fmla="*/ 85 w 794"/>
                <a:gd name="T43" fmla="*/ 737 h 879"/>
                <a:gd name="T44" fmla="*/ 57 w 794"/>
                <a:gd name="T45" fmla="*/ 709 h 879"/>
                <a:gd name="T46" fmla="*/ 114 w 794"/>
                <a:gd name="T47" fmla="*/ 681 h 879"/>
                <a:gd name="T48" fmla="*/ 57 w 794"/>
                <a:gd name="T49" fmla="*/ 681 h 879"/>
                <a:gd name="T50" fmla="*/ 29 w 794"/>
                <a:gd name="T51" fmla="*/ 624 h 879"/>
                <a:gd name="T52" fmla="*/ 85 w 794"/>
                <a:gd name="T53" fmla="*/ 624 h 879"/>
                <a:gd name="T54" fmla="*/ 114 w 794"/>
                <a:gd name="T55" fmla="*/ 567 h 879"/>
                <a:gd name="T56" fmla="*/ 114 w 794"/>
                <a:gd name="T57" fmla="*/ 482 h 879"/>
                <a:gd name="T58" fmla="*/ 0 w 794"/>
                <a:gd name="T59" fmla="*/ 397 h 879"/>
                <a:gd name="T60" fmla="*/ 29 w 794"/>
                <a:gd name="T61" fmla="*/ 312 h 879"/>
                <a:gd name="T62" fmla="*/ 114 w 794"/>
                <a:gd name="T63" fmla="*/ 397 h 879"/>
                <a:gd name="T64" fmla="*/ 255 w 794"/>
                <a:gd name="T65" fmla="*/ 397 h 879"/>
                <a:gd name="T66" fmla="*/ 227 w 794"/>
                <a:gd name="T67" fmla="*/ 369 h 879"/>
                <a:gd name="T68" fmla="*/ 312 w 794"/>
                <a:gd name="T69" fmla="*/ 369 h 879"/>
                <a:gd name="T70" fmla="*/ 340 w 794"/>
                <a:gd name="T71" fmla="*/ 312 h 879"/>
                <a:gd name="T72" fmla="*/ 369 w 794"/>
                <a:gd name="T73" fmla="*/ 312 h 879"/>
                <a:gd name="T74" fmla="*/ 397 w 794"/>
                <a:gd name="T75" fmla="*/ 284 h 879"/>
                <a:gd name="T76" fmla="*/ 482 w 794"/>
                <a:gd name="T77" fmla="*/ 312 h 879"/>
                <a:gd name="T78" fmla="*/ 454 w 794"/>
                <a:gd name="T79" fmla="*/ 284 h 879"/>
                <a:gd name="T80" fmla="*/ 482 w 794"/>
                <a:gd name="T81" fmla="*/ 227 h 879"/>
                <a:gd name="T82" fmla="*/ 454 w 794"/>
                <a:gd name="T83" fmla="*/ 199 h 879"/>
                <a:gd name="T84" fmla="*/ 454 w 794"/>
                <a:gd name="T85" fmla="*/ 142 h 879"/>
                <a:gd name="T86" fmla="*/ 567 w 794"/>
                <a:gd name="T87" fmla="*/ 85 h 879"/>
                <a:gd name="T88" fmla="*/ 596 w 794"/>
                <a:gd name="T89" fmla="*/ 114 h 879"/>
                <a:gd name="T90" fmla="*/ 624 w 794"/>
                <a:gd name="T91" fmla="*/ 85 h 879"/>
                <a:gd name="T92" fmla="*/ 624 w 794"/>
                <a:gd name="T93" fmla="*/ 0 h 879"/>
                <a:gd name="T94" fmla="*/ 681 w 794"/>
                <a:gd name="T95" fmla="*/ 57 h 879"/>
                <a:gd name="T96" fmla="*/ 709 w 794"/>
                <a:gd name="T97" fmla="*/ 114 h 879"/>
                <a:gd name="T98" fmla="*/ 681 w 794"/>
                <a:gd name="T99" fmla="*/ 170 h 879"/>
                <a:gd name="T100" fmla="*/ 709 w 794"/>
                <a:gd name="T101" fmla="*/ 340 h 879"/>
                <a:gd name="T102" fmla="*/ 681 w 794"/>
                <a:gd name="T103" fmla="*/ 397 h 879"/>
                <a:gd name="T104" fmla="*/ 766 w 794"/>
                <a:gd name="T105" fmla="*/ 510 h 879"/>
                <a:gd name="T106" fmla="*/ 737 w 794"/>
                <a:gd name="T107" fmla="*/ 567 h 879"/>
                <a:gd name="T108" fmla="*/ 794 w 794"/>
                <a:gd name="T109" fmla="*/ 596 h 879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794" h="879">
                  <a:moveTo>
                    <a:pt x="794" y="596"/>
                  </a:moveTo>
                  <a:lnTo>
                    <a:pt x="766" y="652"/>
                  </a:lnTo>
                  <a:lnTo>
                    <a:pt x="709" y="652"/>
                  </a:lnTo>
                  <a:lnTo>
                    <a:pt x="652" y="766"/>
                  </a:lnTo>
                  <a:lnTo>
                    <a:pt x="624" y="737"/>
                  </a:lnTo>
                  <a:lnTo>
                    <a:pt x="624" y="851"/>
                  </a:lnTo>
                  <a:lnTo>
                    <a:pt x="510" y="737"/>
                  </a:lnTo>
                  <a:lnTo>
                    <a:pt x="425" y="709"/>
                  </a:lnTo>
                  <a:lnTo>
                    <a:pt x="454" y="737"/>
                  </a:lnTo>
                  <a:lnTo>
                    <a:pt x="425" y="794"/>
                  </a:lnTo>
                  <a:lnTo>
                    <a:pt x="482" y="851"/>
                  </a:lnTo>
                  <a:lnTo>
                    <a:pt x="425" y="879"/>
                  </a:lnTo>
                  <a:lnTo>
                    <a:pt x="397" y="851"/>
                  </a:lnTo>
                  <a:lnTo>
                    <a:pt x="369" y="879"/>
                  </a:lnTo>
                  <a:lnTo>
                    <a:pt x="340" y="851"/>
                  </a:lnTo>
                  <a:lnTo>
                    <a:pt x="340" y="822"/>
                  </a:lnTo>
                  <a:lnTo>
                    <a:pt x="312" y="822"/>
                  </a:lnTo>
                  <a:lnTo>
                    <a:pt x="284" y="851"/>
                  </a:lnTo>
                  <a:lnTo>
                    <a:pt x="255" y="766"/>
                  </a:lnTo>
                  <a:lnTo>
                    <a:pt x="170" y="737"/>
                  </a:lnTo>
                  <a:lnTo>
                    <a:pt x="170" y="709"/>
                  </a:lnTo>
                  <a:lnTo>
                    <a:pt x="85" y="737"/>
                  </a:lnTo>
                  <a:lnTo>
                    <a:pt x="57" y="709"/>
                  </a:lnTo>
                  <a:lnTo>
                    <a:pt x="114" y="681"/>
                  </a:lnTo>
                  <a:lnTo>
                    <a:pt x="57" y="681"/>
                  </a:lnTo>
                  <a:lnTo>
                    <a:pt x="29" y="624"/>
                  </a:lnTo>
                  <a:lnTo>
                    <a:pt x="85" y="624"/>
                  </a:lnTo>
                  <a:lnTo>
                    <a:pt x="114" y="567"/>
                  </a:lnTo>
                  <a:lnTo>
                    <a:pt x="114" y="482"/>
                  </a:lnTo>
                  <a:lnTo>
                    <a:pt x="0" y="397"/>
                  </a:lnTo>
                  <a:lnTo>
                    <a:pt x="29" y="312"/>
                  </a:lnTo>
                  <a:lnTo>
                    <a:pt x="114" y="397"/>
                  </a:lnTo>
                  <a:lnTo>
                    <a:pt x="255" y="397"/>
                  </a:lnTo>
                  <a:lnTo>
                    <a:pt x="227" y="369"/>
                  </a:lnTo>
                  <a:lnTo>
                    <a:pt x="312" y="369"/>
                  </a:lnTo>
                  <a:lnTo>
                    <a:pt x="340" y="312"/>
                  </a:lnTo>
                  <a:lnTo>
                    <a:pt x="369" y="312"/>
                  </a:lnTo>
                  <a:lnTo>
                    <a:pt x="397" y="284"/>
                  </a:lnTo>
                  <a:lnTo>
                    <a:pt x="482" y="312"/>
                  </a:lnTo>
                  <a:lnTo>
                    <a:pt x="454" y="284"/>
                  </a:lnTo>
                  <a:lnTo>
                    <a:pt x="482" y="227"/>
                  </a:lnTo>
                  <a:lnTo>
                    <a:pt x="454" y="199"/>
                  </a:lnTo>
                  <a:lnTo>
                    <a:pt x="454" y="142"/>
                  </a:lnTo>
                  <a:lnTo>
                    <a:pt x="567" y="85"/>
                  </a:lnTo>
                  <a:lnTo>
                    <a:pt x="596" y="114"/>
                  </a:lnTo>
                  <a:lnTo>
                    <a:pt x="624" y="85"/>
                  </a:lnTo>
                  <a:lnTo>
                    <a:pt x="624" y="0"/>
                  </a:lnTo>
                  <a:lnTo>
                    <a:pt x="681" y="57"/>
                  </a:lnTo>
                  <a:lnTo>
                    <a:pt x="709" y="114"/>
                  </a:lnTo>
                  <a:lnTo>
                    <a:pt x="681" y="170"/>
                  </a:lnTo>
                  <a:lnTo>
                    <a:pt x="709" y="340"/>
                  </a:lnTo>
                  <a:lnTo>
                    <a:pt x="681" y="397"/>
                  </a:lnTo>
                  <a:lnTo>
                    <a:pt x="766" y="510"/>
                  </a:lnTo>
                  <a:lnTo>
                    <a:pt x="737" y="567"/>
                  </a:lnTo>
                  <a:lnTo>
                    <a:pt x="794" y="59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66" name="Freeform 946">
              <a:extLst>
                <a:ext uri="{FF2B5EF4-FFF2-40B4-BE49-F238E27FC236}">
                  <a16:creationId xmlns:a16="http://schemas.microsoft.com/office/drawing/2014/main" id="{7B243076-D35A-4868-A598-9BE92FACA2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5" y="2655"/>
              <a:ext cx="709" cy="511"/>
            </a:xfrm>
            <a:custGeom>
              <a:avLst/>
              <a:gdLst>
                <a:gd name="T0" fmla="*/ 312 w 709"/>
                <a:gd name="T1" fmla="*/ 511 h 511"/>
                <a:gd name="T2" fmla="*/ 397 w 709"/>
                <a:gd name="T3" fmla="*/ 511 h 511"/>
                <a:gd name="T4" fmla="*/ 425 w 709"/>
                <a:gd name="T5" fmla="*/ 454 h 511"/>
                <a:gd name="T6" fmla="*/ 454 w 709"/>
                <a:gd name="T7" fmla="*/ 454 h 511"/>
                <a:gd name="T8" fmla="*/ 482 w 709"/>
                <a:gd name="T9" fmla="*/ 426 h 511"/>
                <a:gd name="T10" fmla="*/ 567 w 709"/>
                <a:gd name="T11" fmla="*/ 454 h 511"/>
                <a:gd name="T12" fmla="*/ 539 w 709"/>
                <a:gd name="T13" fmla="*/ 426 h 511"/>
                <a:gd name="T14" fmla="*/ 567 w 709"/>
                <a:gd name="T15" fmla="*/ 369 h 511"/>
                <a:gd name="T16" fmla="*/ 539 w 709"/>
                <a:gd name="T17" fmla="*/ 341 h 511"/>
                <a:gd name="T18" fmla="*/ 539 w 709"/>
                <a:gd name="T19" fmla="*/ 284 h 511"/>
                <a:gd name="T20" fmla="*/ 652 w 709"/>
                <a:gd name="T21" fmla="*/ 227 h 511"/>
                <a:gd name="T22" fmla="*/ 681 w 709"/>
                <a:gd name="T23" fmla="*/ 256 h 511"/>
                <a:gd name="T24" fmla="*/ 709 w 709"/>
                <a:gd name="T25" fmla="*/ 227 h 511"/>
                <a:gd name="T26" fmla="*/ 709 w 709"/>
                <a:gd name="T27" fmla="*/ 142 h 511"/>
                <a:gd name="T28" fmla="*/ 624 w 709"/>
                <a:gd name="T29" fmla="*/ 29 h 511"/>
                <a:gd name="T30" fmla="*/ 567 w 709"/>
                <a:gd name="T31" fmla="*/ 29 h 511"/>
                <a:gd name="T32" fmla="*/ 595 w 709"/>
                <a:gd name="T33" fmla="*/ 57 h 511"/>
                <a:gd name="T34" fmla="*/ 567 w 709"/>
                <a:gd name="T35" fmla="*/ 86 h 511"/>
                <a:gd name="T36" fmla="*/ 539 w 709"/>
                <a:gd name="T37" fmla="*/ 57 h 511"/>
                <a:gd name="T38" fmla="*/ 539 w 709"/>
                <a:gd name="T39" fmla="*/ 171 h 511"/>
                <a:gd name="T40" fmla="*/ 510 w 709"/>
                <a:gd name="T41" fmla="*/ 227 h 511"/>
                <a:gd name="T42" fmla="*/ 482 w 709"/>
                <a:gd name="T43" fmla="*/ 171 h 511"/>
                <a:gd name="T44" fmla="*/ 425 w 709"/>
                <a:gd name="T45" fmla="*/ 142 h 511"/>
                <a:gd name="T46" fmla="*/ 397 w 709"/>
                <a:gd name="T47" fmla="*/ 86 h 511"/>
                <a:gd name="T48" fmla="*/ 312 w 709"/>
                <a:gd name="T49" fmla="*/ 86 h 511"/>
                <a:gd name="T50" fmla="*/ 340 w 709"/>
                <a:gd name="T51" fmla="*/ 142 h 511"/>
                <a:gd name="T52" fmla="*/ 284 w 709"/>
                <a:gd name="T53" fmla="*/ 199 h 511"/>
                <a:gd name="T54" fmla="*/ 199 w 709"/>
                <a:gd name="T55" fmla="*/ 114 h 511"/>
                <a:gd name="T56" fmla="*/ 199 w 709"/>
                <a:gd name="T57" fmla="*/ 86 h 511"/>
                <a:gd name="T58" fmla="*/ 142 w 709"/>
                <a:gd name="T59" fmla="*/ 114 h 511"/>
                <a:gd name="T60" fmla="*/ 85 w 709"/>
                <a:gd name="T61" fmla="*/ 29 h 511"/>
                <a:gd name="T62" fmla="*/ 28 w 709"/>
                <a:gd name="T63" fmla="*/ 0 h 511"/>
                <a:gd name="T64" fmla="*/ 28 w 709"/>
                <a:gd name="T65" fmla="*/ 57 h 511"/>
                <a:gd name="T66" fmla="*/ 28 w 709"/>
                <a:gd name="T67" fmla="*/ 86 h 511"/>
                <a:gd name="T68" fmla="*/ 0 w 709"/>
                <a:gd name="T69" fmla="*/ 142 h 511"/>
                <a:gd name="T70" fmla="*/ 85 w 709"/>
                <a:gd name="T71" fmla="*/ 199 h 511"/>
                <a:gd name="T72" fmla="*/ 114 w 709"/>
                <a:gd name="T73" fmla="*/ 256 h 511"/>
                <a:gd name="T74" fmla="*/ 199 w 709"/>
                <a:gd name="T75" fmla="*/ 284 h 511"/>
                <a:gd name="T76" fmla="*/ 284 w 709"/>
                <a:gd name="T77" fmla="*/ 369 h 511"/>
                <a:gd name="T78" fmla="*/ 369 w 709"/>
                <a:gd name="T79" fmla="*/ 397 h 511"/>
                <a:gd name="T80" fmla="*/ 369 w 709"/>
                <a:gd name="T81" fmla="*/ 426 h 511"/>
                <a:gd name="T82" fmla="*/ 312 w 709"/>
                <a:gd name="T83" fmla="*/ 482 h 511"/>
                <a:gd name="T84" fmla="*/ 312 w 709"/>
                <a:gd name="T85" fmla="*/ 511 h 51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709" h="511">
                  <a:moveTo>
                    <a:pt x="312" y="511"/>
                  </a:moveTo>
                  <a:lnTo>
                    <a:pt x="397" y="511"/>
                  </a:lnTo>
                  <a:lnTo>
                    <a:pt x="425" y="454"/>
                  </a:lnTo>
                  <a:lnTo>
                    <a:pt x="454" y="454"/>
                  </a:lnTo>
                  <a:lnTo>
                    <a:pt x="482" y="426"/>
                  </a:lnTo>
                  <a:lnTo>
                    <a:pt x="567" y="454"/>
                  </a:lnTo>
                  <a:lnTo>
                    <a:pt x="539" y="426"/>
                  </a:lnTo>
                  <a:lnTo>
                    <a:pt x="567" y="369"/>
                  </a:lnTo>
                  <a:lnTo>
                    <a:pt x="539" y="341"/>
                  </a:lnTo>
                  <a:lnTo>
                    <a:pt x="539" y="284"/>
                  </a:lnTo>
                  <a:lnTo>
                    <a:pt x="652" y="227"/>
                  </a:lnTo>
                  <a:lnTo>
                    <a:pt x="681" y="256"/>
                  </a:lnTo>
                  <a:lnTo>
                    <a:pt x="709" y="227"/>
                  </a:lnTo>
                  <a:lnTo>
                    <a:pt x="709" y="142"/>
                  </a:lnTo>
                  <a:lnTo>
                    <a:pt x="624" y="29"/>
                  </a:lnTo>
                  <a:lnTo>
                    <a:pt x="567" y="29"/>
                  </a:lnTo>
                  <a:lnTo>
                    <a:pt x="595" y="57"/>
                  </a:lnTo>
                  <a:lnTo>
                    <a:pt x="567" y="86"/>
                  </a:lnTo>
                  <a:lnTo>
                    <a:pt x="539" y="57"/>
                  </a:lnTo>
                  <a:lnTo>
                    <a:pt x="539" y="171"/>
                  </a:lnTo>
                  <a:lnTo>
                    <a:pt x="510" y="227"/>
                  </a:lnTo>
                  <a:lnTo>
                    <a:pt x="482" y="171"/>
                  </a:lnTo>
                  <a:lnTo>
                    <a:pt x="425" y="142"/>
                  </a:lnTo>
                  <a:lnTo>
                    <a:pt x="397" y="86"/>
                  </a:lnTo>
                  <a:lnTo>
                    <a:pt x="312" y="86"/>
                  </a:lnTo>
                  <a:lnTo>
                    <a:pt x="340" y="142"/>
                  </a:lnTo>
                  <a:lnTo>
                    <a:pt x="284" y="199"/>
                  </a:lnTo>
                  <a:lnTo>
                    <a:pt x="199" y="114"/>
                  </a:lnTo>
                  <a:lnTo>
                    <a:pt x="199" y="86"/>
                  </a:lnTo>
                  <a:lnTo>
                    <a:pt x="142" y="114"/>
                  </a:lnTo>
                  <a:lnTo>
                    <a:pt x="85" y="29"/>
                  </a:lnTo>
                  <a:lnTo>
                    <a:pt x="28" y="0"/>
                  </a:lnTo>
                  <a:lnTo>
                    <a:pt x="28" y="57"/>
                  </a:lnTo>
                  <a:lnTo>
                    <a:pt x="28" y="86"/>
                  </a:lnTo>
                  <a:lnTo>
                    <a:pt x="0" y="142"/>
                  </a:lnTo>
                  <a:lnTo>
                    <a:pt x="85" y="199"/>
                  </a:lnTo>
                  <a:lnTo>
                    <a:pt x="114" y="256"/>
                  </a:lnTo>
                  <a:lnTo>
                    <a:pt x="199" y="284"/>
                  </a:lnTo>
                  <a:lnTo>
                    <a:pt x="284" y="369"/>
                  </a:lnTo>
                  <a:lnTo>
                    <a:pt x="369" y="397"/>
                  </a:lnTo>
                  <a:lnTo>
                    <a:pt x="369" y="426"/>
                  </a:lnTo>
                  <a:lnTo>
                    <a:pt x="312" y="482"/>
                  </a:lnTo>
                  <a:lnTo>
                    <a:pt x="312" y="51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67" name="Freeform 947">
              <a:extLst>
                <a:ext uri="{FF2B5EF4-FFF2-40B4-BE49-F238E27FC236}">
                  <a16:creationId xmlns:a16="http://schemas.microsoft.com/office/drawing/2014/main" id="{3F53563B-1E11-4DB8-9A9F-09463BCF40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" y="2287"/>
              <a:ext cx="652" cy="595"/>
            </a:xfrm>
            <a:custGeom>
              <a:avLst/>
              <a:gdLst>
                <a:gd name="T0" fmla="*/ 56 w 652"/>
                <a:gd name="T1" fmla="*/ 368 h 595"/>
                <a:gd name="T2" fmla="*/ 113 w 652"/>
                <a:gd name="T3" fmla="*/ 397 h 595"/>
                <a:gd name="T4" fmla="*/ 170 w 652"/>
                <a:gd name="T5" fmla="*/ 482 h 595"/>
                <a:gd name="T6" fmla="*/ 227 w 652"/>
                <a:gd name="T7" fmla="*/ 454 h 595"/>
                <a:gd name="T8" fmla="*/ 227 w 652"/>
                <a:gd name="T9" fmla="*/ 482 h 595"/>
                <a:gd name="T10" fmla="*/ 312 w 652"/>
                <a:gd name="T11" fmla="*/ 567 h 595"/>
                <a:gd name="T12" fmla="*/ 368 w 652"/>
                <a:gd name="T13" fmla="*/ 510 h 595"/>
                <a:gd name="T14" fmla="*/ 340 w 652"/>
                <a:gd name="T15" fmla="*/ 454 h 595"/>
                <a:gd name="T16" fmla="*/ 425 w 652"/>
                <a:gd name="T17" fmla="*/ 454 h 595"/>
                <a:gd name="T18" fmla="*/ 453 w 652"/>
                <a:gd name="T19" fmla="*/ 510 h 595"/>
                <a:gd name="T20" fmla="*/ 510 w 652"/>
                <a:gd name="T21" fmla="*/ 539 h 595"/>
                <a:gd name="T22" fmla="*/ 538 w 652"/>
                <a:gd name="T23" fmla="*/ 595 h 595"/>
                <a:gd name="T24" fmla="*/ 567 w 652"/>
                <a:gd name="T25" fmla="*/ 539 h 595"/>
                <a:gd name="T26" fmla="*/ 567 w 652"/>
                <a:gd name="T27" fmla="*/ 425 h 595"/>
                <a:gd name="T28" fmla="*/ 595 w 652"/>
                <a:gd name="T29" fmla="*/ 454 h 595"/>
                <a:gd name="T30" fmla="*/ 623 w 652"/>
                <a:gd name="T31" fmla="*/ 425 h 595"/>
                <a:gd name="T32" fmla="*/ 595 w 652"/>
                <a:gd name="T33" fmla="*/ 397 h 595"/>
                <a:gd name="T34" fmla="*/ 652 w 652"/>
                <a:gd name="T35" fmla="*/ 397 h 595"/>
                <a:gd name="T36" fmla="*/ 623 w 652"/>
                <a:gd name="T37" fmla="*/ 340 h 595"/>
                <a:gd name="T38" fmla="*/ 595 w 652"/>
                <a:gd name="T39" fmla="*/ 312 h 595"/>
                <a:gd name="T40" fmla="*/ 595 w 652"/>
                <a:gd name="T41" fmla="*/ 283 h 595"/>
                <a:gd name="T42" fmla="*/ 567 w 652"/>
                <a:gd name="T43" fmla="*/ 255 h 595"/>
                <a:gd name="T44" fmla="*/ 567 w 652"/>
                <a:gd name="T45" fmla="*/ 198 h 595"/>
                <a:gd name="T46" fmla="*/ 538 w 652"/>
                <a:gd name="T47" fmla="*/ 170 h 595"/>
                <a:gd name="T48" fmla="*/ 510 w 652"/>
                <a:gd name="T49" fmla="*/ 198 h 595"/>
                <a:gd name="T50" fmla="*/ 510 w 652"/>
                <a:gd name="T51" fmla="*/ 227 h 595"/>
                <a:gd name="T52" fmla="*/ 482 w 652"/>
                <a:gd name="T53" fmla="*/ 255 h 595"/>
                <a:gd name="T54" fmla="*/ 397 w 652"/>
                <a:gd name="T55" fmla="*/ 198 h 595"/>
                <a:gd name="T56" fmla="*/ 255 w 652"/>
                <a:gd name="T57" fmla="*/ 198 h 595"/>
                <a:gd name="T58" fmla="*/ 227 w 652"/>
                <a:gd name="T59" fmla="*/ 28 h 595"/>
                <a:gd name="T60" fmla="*/ 198 w 652"/>
                <a:gd name="T61" fmla="*/ 0 h 595"/>
                <a:gd name="T62" fmla="*/ 170 w 652"/>
                <a:gd name="T63" fmla="*/ 28 h 595"/>
                <a:gd name="T64" fmla="*/ 198 w 652"/>
                <a:gd name="T65" fmla="*/ 57 h 595"/>
                <a:gd name="T66" fmla="*/ 198 w 652"/>
                <a:gd name="T67" fmla="*/ 113 h 595"/>
                <a:gd name="T68" fmla="*/ 170 w 652"/>
                <a:gd name="T69" fmla="*/ 85 h 595"/>
                <a:gd name="T70" fmla="*/ 113 w 652"/>
                <a:gd name="T71" fmla="*/ 113 h 595"/>
                <a:gd name="T72" fmla="*/ 56 w 652"/>
                <a:gd name="T73" fmla="*/ 113 h 595"/>
                <a:gd name="T74" fmla="*/ 56 w 652"/>
                <a:gd name="T75" fmla="*/ 142 h 595"/>
                <a:gd name="T76" fmla="*/ 0 w 652"/>
                <a:gd name="T77" fmla="*/ 170 h 595"/>
                <a:gd name="T78" fmla="*/ 28 w 652"/>
                <a:gd name="T79" fmla="*/ 198 h 595"/>
                <a:gd name="T80" fmla="*/ 0 w 652"/>
                <a:gd name="T81" fmla="*/ 227 h 595"/>
                <a:gd name="T82" fmla="*/ 28 w 652"/>
                <a:gd name="T83" fmla="*/ 283 h 595"/>
                <a:gd name="T84" fmla="*/ 85 w 652"/>
                <a:gd name="T85" fmla="*/ 255 h 595"/>
                <a:gd name="T86" fmla="*/ 113 w 652"/>
                <a:gd name="T87" fmla="*/ 312 h 595"/>
                <a:gd name="T88" fmla="*/ 56 w 652"/>
                <a:gd name="T89" fmla="*/ 368 h 595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652" h="595">
                  <a:moveTo>
                    <a:pt x="56" y="368"/>
                  </a:moveTo>
                  <a:lnTo>
                    <a:pt x="113" y="397"/>
                  </a:lnTo>
                  <a:lnTo>
                    <a:pt x="170" y="482"/>
                  </a:lnTo>
                  <a:lnTo>
                    <a:pt x="227" y="454"/>
                  </a:lnTo>
                  <a:lnTo>
                    <a:pt x="227" y="482"/>
                  </a:lnTo>
                  <a:lnTo>
                    <a:pt x="312" y="567"/>
                  </a:lnTo>
                  <a:lnTo>
                    <a:pt x="368" y="510"/>
                  </a:lnTo>
                  <a:lnTo>
                    <a:pt x="340" y="454"/>
                  </a:lnTo>
                  <a:lnTo>
                    <a:pt x="425" y="454"/>
                  </a:lnTo>
                  <a:lnTo>
                    <a:pt x="453" y="510"/>
                  </a:lnTo>
                  <a:lnTo>
                    <a:pt x="510" y="539"/>
                  </a:lnTo>
                  <a:lnTo>
                    <a:pt x="538" y="595"/>
                  </a:lnTo>
                  <a:lnTo>
                    <a:pt x="567" y="539"/>
                  </a:lnTo>
                  <a:lnTo>
                    <a:pt x="567" y="425"/>
                  </a:lnTo>
                  <a:lnTo>
                    <a:pt x="595" y="454"/>
                  </a:lnTo>
                  <a:lnTo>
                    <a:pt x="623" y="425"/>
                  </a:lnTo>
                  <a:lnTo>
                    <a:pt x="595" y="397"/>
                  </a:lnTo>
                  <a:lnTo>
                    <a:pt x="652" y="397"/>
                  </a:lnTo>
                  <a:lnTo>
                    <a:pt x="623" y="340"/>
                  </a:lnTo>
                  <a:lnTo>
                    <a:pt x="595" y="312"/>
                  </a:lnTo>
                  <a:lnTo>
                    <a:pt x="595" y="283"/>
                  </a:lnTo>
                  <a:lnTo>
                    <a:pt x="567" y="255"/>
                  </a:lnTo>
                  <a:lnTo>
                    <a:pt x="567" y="198"/>
                  </a:lnTo>
                  <a:lnTo>
                    <a:pt x="538" y="170"/>
                  </a:lnTo>
                  <a:lnTo>
                    <a:pt x="510" y="198"/>
                  </a:lnTo>
                  <a:lnTo>
                    <a:pt x="510" y="227"/>
                  </a:lnTo>
                  <a:lnTo>
                    <a:pt x="482" y="255"/>
                  </a:lnTo>
                  <a:lnTo>
                    <a:pt x="397" y="198"/>
                  </a:lnTo>
                  <a:lnTo>
                    <a:pt x="255" y="198"/>
                  </a:lnTo>
                  <a:lnTo>
                    <a:pt x="227" y="28"/>
                  </a:lnTo>
                  <a:lnTo>
                    <a:pt x="198" y="0"/>
                  </a:lnTo>
                  <a:lnTo>
                    <a:pt x="170" y="28"/>
                  </a:lnTo>
                  <a:lnTo>
                    <a:pt x="198" y="57"/>
                  </a:lnTo>
                  <a:lnTo>
                    <a:pt x="198" y="113"/>
                  </a:lnTo>
                  <a:lnTo>
                    <a:pt x="170" y="85"/>
                  </a:lnTo>
                  <a:lnTo>
                    <a:pt x="113" y="113"/>
                  </a:lnTo>
                  <a:lnTo>
                    <a:pt x="56" y="113"/>
                  </a:lnTo>
                  <a:lnTo>
                    <a:pt x="56" y="142"/>
                  </a:lnTo>
                  <a:lnTo>
                    <a:pt x="0" y="170"/>
                  </a:lnTo>
                  <a:lnTo>
                    <a:pt x="28" y="198"/>
                  </a:lnTo>
                  <a:lnTo>
                    <a:pt x="0" y="227"/>
                  </a:lnTo>
                  <a:lnTo>
                    <a:pt x="28" y="283"/>
                  </a:lnTo>
                  <a:lnTo>
                    <a:pt x="85" y="255"/>
                  </a:lnTo>
                  <a:lnTo>
                    <a:pt x="113" y="312"/>
                  </a:lnTo>
                  <a:lnTo>
                    <a:pt x="56" y="36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68" name="Freeform 949">
              <a:extLst>
                <a:ext uri="{FF2B5EF4-FFF2-40B4-BE49-F238E27FC236}">
                  <a16:creationId xmlns:a16="http://schemas.microsoft.com/office/drawing/2014/main" id="{5D967AA6-E995-4AF7-A95B-8061719673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" y="2174"/>
              <a:ext cx="2977" cy="2239"/>
            </a:xfrm>
            <a:custGeom>
              <a:avLst/>
              <a:gdLst>
                <a:gd name="T0" fmla="*/ 595 w 2977"/>
                <a:gd name="T1" fmla="*/ 708 h 2239"/>
                <a:gd name="T2" fmla="*/ 454 w 2977"/>
                <a:gd name="T3" fmla="*/ 708 h 2239"/>
                <a:gd name="T4" fmla="*/ 255 w 2977"/>
                <a:gd name="T5" fmla="*/ 850 h 2239"/>
                <a:gd name="T6" fmla="*/ 29 w 2977"/>
                <a:gd name="T7" fmla="*/ 1048 h 2239"/>
                <a:gd name="T8" fmla="*/ 29 w 2977"/>
                <a:gd name="T9" fmla="*/ 1275 h 2239"/>
                <a:gd name="T10" fmla="*/ 85 w 2977"/>
                <a:gd name="T11" fmla="*/ 1332 h 2239"/>
                <a:gd name="T12" fmla="*/ 199 w 2977"/>
                <a:gd name="T13" fmla="*/ 1530 h 2239"/>
                <a:gd name="T14" fmla="*/ 114 w 2977"/>
                <a:gd name="T15" fmla="*/ 1700 h 2239"/>
                <a:gd name="T16" fmla="*/ 369 w 2977"/>
                <a:gd name="T17" fmla="*/ 1786 h 2239"/>
                <a:gd name="T18" fmla="*/ 510 w 2977"/>
                <a:gd name="T19" fmla="*/ 1984 h 2239"/>
                <a:gd name="T20" fmla="*/ 652 w 2977"/>
                <a:gd name="T21" fmla="*/ 2069 h 2239"/>
                <a:gd name="T22" fmla="*/ 766 w 2977"/>
                <a:gd name="T23" fmla="*/ 2097 h 2239"/>
                <a:gd name="T24" fmla="*/ 936 w 2977"/>
                <a:gd name="T25" fmla="*/ 2126 h 2239"/>
                <a:gd name="T26" fmla="*/ 1106 w 2977"/>
                <a:gd name="T27" fmla="*/ 2211 h 2239"/>
                <a:gd name="T28" fmla="*/ 1389 w 2977"/>
                <a:gd name="T29" fmla="*/ 2182 h 2239"/>
                <a:gd name="T30" fmla="*/ 1531 w 2977"/>
                <a:gd name="T31" fmla="*/ 2069 h 2239"/>
                <a:gd name="T32" fmla="*/ 1644 w 2977"/>
                <a:gd name="T33" fmla="*/ 1984 h 2239"/>
                <a:gd name="T34" fmla="*/ 1758 w 2977"/>
                <a:gd name="T35" fmla="*/ 1927 h 2239"/>
                <a:gd name="T36" fmla="*/ 1900 w 2977"/>
                <a:gd name="T37" fmla="*/ 1871 h 2239"/>
                <a:gd name="T38" fmla="*/ 2098 w 2977"/>
                <a:gd name="T39" fmla="*/ 1842 h 2239"/>
                <a:gd name="T40" fmla="*/ 2240 w 2977"/>
                <a:gd name="T41" fmla="*/ 1984 h 2239"/>
                <a:gd name="T42" fmla="*/ 2523 w 2977"/>
                <a:gd name="T43" fmla="*/ 2041 h 2239"/>
                <a:gd name="T44" fmla="*/ 2608 w 2977"/>
                <a:gd name="T45" fmla="*/ 1899 h 2239"/>
                <a:gd name="T46" fmla="*/ 2637 w 2977"/>
                <a:gd name="T47" fmla="*/ 1757 h 2239"/>
                <a:gd name="T48" fmla="*/ 2495 w 2977"/>
                <a:gd name="T49" fmla="*/ 1559 h 2239"/>
                <a:gd name="T50" fmla="*/ 2467 w 2977"/>
                <a:gd name="T51" fmla="*/ 1332 h 2239"/>
                <a:gd name="T52" fmla="*/ 2495 w 2977"/>
                <a:gd name="T53" fmla="*/ 992 h 2239"/>
                <a:gd name="T54" fmla="*/ 2637 w 2977"/>
                <a:gd name="T55" fmla="*/ 1020 h 2239"/>
                <a:gd name="T56" fmla="*/ 2835 w 2977"/>
                <a:gd name="T57" fmla="*/ 1020 h 2239"/>
                <a:gd name="T58" fmla="*/ 2977 w 2977"/>
                <a:gd name="T59" fmla="*/ 1077 h 2239"/>
                <a:gd name="T60" fmla="*/ 2920 w 2977"/>
                <a:gd name="T61" fmla="*/ 878 h 2239"/>
                <a:gd name="T62" fmla="*/ 2778 w 2977"/>
                <a:gd name="T63" fmla="*/ 765 h 2239"/>
                <a:gd name="T64" fmla="*/ 2665 w 2977"/>
                <a:gd name="T65" fmla="*/ 680 h 2239"/>
                <a:gd name="T66" fmla="*/ 2552 w 2977"/>
                <a:gd name="T67" fmla="*/ 510 h 2239"/>
                <a:gd name="T68" fmla="*/ 2325 w 2977"/>
                <a:gd name="T69" fmla="*/ 481 h 2239"/>
                <a:gd name="T70" fmla="*/ 2211 w 2977"/>
                <a:gd name="T71" fmla="*/ 481 h 2239"/>
                <a:gd name="T72" fmla="*/ 2155 w 2977"/>
                <a:gd name="T73" fmla="*/ 396 h 2239"/>
                <a:gd name="T74" fmla="*/ 1956 w 2977"/>
                <a:gd name="T75" fmla="*/ 311 h 2239"/>
                <a:gd name="T76" fmla="*/ 1815 w 2977"/>
                <a:gd name="T77" fmla="*/ 226 h 2239"/>
                <a:gd name="T78" fmla="*/ 1729 w 2977"/>
                <a:gd name="T79" fmla="*/ 56 h 2239"/>
                <a:gd name="T80" fmla="*/ 1559 w 2977"/>
                <a:gd name="T81" fmla="*/ 85 h 2239"/>
                <a:gd name="T82" fmla="*/ 1531 w 2977"/>
                <a:gd name="T83" fmla="*/ 226 h 2239"/>
                <a:gd name="T84" fmla="*/ 1503 w 2977"/>
                <a:gd name="T85" fmla="*/ 425 h 2239"/>
                <a:gd name="T86" fmla="*/ 1673 w 2977"/>
                <a:gd name="T87" fmla="*/ 567 h 2239"/>
                <a:gd name="T88" fmla="*/ 1758 w 2977"/>
                <a:gd name="T89" fmla="*/ 708 h 2239"/>
                <a:gd name="T90" fmla="*/ 2013 w 2977"/>
                <a:gd name="T91" fmla="*/ 850 h 2239"/>
                <a:gd name="T92" fmla="*/ 2183 w 2977"/>
                <a:gd name="T93" fmla="*/ 822 h 2239"/>
                <a:gd name="T94" fmla="*/ 2211 w 2977"/>
                <a:gd name="T95" fmla="*/ 1048 h 2239"/>
                <a:gd name="T96" fmla="*/ 2041 w 2977"/>
                <a:gd name="T97" fmla="*/ 1247 h 2239"/>
                <a:gd name="T98" fmla="*/ 1900 w 2977"/>
                <a:gd name="T99" fmla="*/ 1162 h 2239"/>
                <a:gd name="T100" fmla="*/ 1701 w 2977"/>
                <a:gd name="T101" fmla="*/ 1162 h 2239"/>
                <a:gd name="T102" fmla="*/ 1389 w 2977"/>
                <a:gd name="T103" fmla="*/ 1219 h 2239"/>
                <a:gd name="T104" fmla="*/ 1219 w 2977"/>
                <a:gd name="T105" fmla="*/ 1190 h 2239"/>
                <a:gd name="T106" fmla="*/ 992 w 2977"/>
                <a:gd name="T107" fmla="*/ 1133 h 2239"/>
                <a:gd name="T108" fmla="*/ 822 w 2977"/>
                <a:gd name="T109" fmla="*/ 822 h 2239"/>
                <a:gd name="T110" fmla="*/ 794 w 2977"/>
                <a:gd name="T111" fmla="*/ 708 h 2239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977" h="2239">
                  <a:moveTo>
                    <a:pt x="681" y="708"/>
                  </a:moveTo>
                  <a:lnTo>
                    <a:pt x="652" y="737"/>
                  </a:lnTo>
                  <a:lnTo>
                    <a:pt x="595" y="708"/>
                  </a:lnTo>
                  <a:lnTo>
                    <a:pt x="510" y="765"/>
                  </a:lnTo>
                  <a:lnTo>
                    <a:pt x="482" y="737"/>
                  </a:lnTo>
                  <a:lnTo>
                    <a:pt x="454" y="708"/>
                  </a:lnTo>
                  <a:lnTo>
                    <a:pt x="369" y="680"/>
                  </a:lnTo>
                  <a:lnTo>
                    <a:pt x="284" y="737"/>
                  </a:lnTo>
                  <a:lnTo>
                    <a:pt x="255" y="850"/>
                  </a:lnTo>
                  <a:lnTo>
                    <a:pt x="170" y="935"/>
                  </a:lnTo>
                  <a:lnTo>
                    <a:pt x="114" y="1020"/>
                  </a:lnTo>
                  <a:lnTo>
                    <a:pt x="29" y="1048"/>
                  </a:lnTo>
                  <a:lnTo>
                    <a:pt x="0" y="1105"/>
                  </a:lnTo>
                  <a:lnTo>
                    <a:pt x="29" y="1247"/>
                  </a:lnTo>
                  <a:lnTo>
                    <a:pt x="29" y="1275"/>
                  </a:lnTo>
                  <a:lnTo>
                    <a:pt x="57" y="1275"/>
                  </a:lnTo>
                  <a:lnTo>
                    <a:pt x="85" y="1304"/>
                  </a:lnTo>
                  <a:lnTo>
                    <a:pt x="85" y="1332"/>
                  </a:lnTo>
                  <a:lnTo>
                    <a:pt x="142" y="1445"/>
                  </a:lnTo>
                  <a:lnTo>
                    <a:pt x="199" y="1474"/>
                  </a:lnTo>
                  <a:lnTo>
                    <a:pt x="199" y="1530"/>
                  </a:lnTo>
                  <a:lnTo>
                    <a:pt x="170" y="1615"/>
                  </a:lnTo>
                  <a:lnTo>
                    <a:pt x="114" y="1644"/>
                  </a:lnTo>
                  <a:lnTo>
                    <a:pt x="114" y="1700"/>
                  </a:lnTo>
                  <a:lnTo>
                    <a:pt x="227" y="1786"/>
                  </a:lnTo>
                  <a:lnTo>
                    <a:pt x="284" y="1757"/>
                  </a:lnTo>
                  <a:lnTo>
                    <a:pt x="369" y="1786"/>
                  </a:lnTo>
                  <a:lnTo>
                    <a:pt x="425" y="1786"/>
                  </a:lnTo>
                  <a:lnTo>
                    <a:pt x="510" y="1871"/>
                  </a:lnTo>
                  <a:lnTo>
                    <a:pt x="510" y="1984"/>
                  </a:lnTo>
                  <a:lnTo>
                    <a:pt x="595" y="2012"/>
                  </a:lnTo>
                  <a:lnTo>
                    <a:pt x="624" y="2012"/>
                  </a:lnTo>
                  <a:lnTo>
                    <a:pt x="652" y="2069"/>
                  </a:lnTo>
                  <a:lnTo>
                    <a:pt x="709" y="2041"/>
                  </a:lnTo>
                  <a:lnTo>
                    <a:pt x="766" y="2069"/>
                  </a:lnTo>
                  <a:lnTo>
                    <a:pt x="766" y="2097"/>
                  </a:lnTo>
                  <a:lnTo>
                    <a:pt x="851" y="2041"/>
                  </a:lnTo>
                  <a:lnTo>
                    <a:pt x="936" y="2069"/>
                  </a:lnTo>
                  <a:lnTo>
                    <a:pt x="936" y="2126"/>
                  </a:lnTo>
                  <a:lnTo>
                    <a:pt x="992" y="2097"/>
                  </a:lnTo>
                  <a:lnTo>
                    <a:pt x="1077" y="2211"/>
                  </a:lnTo>
                  <a:lnTo>
                    <a:pt x="1106" y="2211"/>
                  </a:lnTo>
                  <a:lnTo>
                    <a:pt x="1162" y="2239"/>
                  </a:lnTo>
                  <a:lnTo>
                    <a:pt x="1276" y="2154"/>
                  </a:lnTo>
                  <a:lnTo>
                    <a:pt x="1389" y="2182"/>
                  </a:lnTo>
                  <a:lnTo>
                    <a:pt x="1503" y="2154"/>
                  </a:lnTo>
                  <a:lnTo>
                    <a:pt x="1503" y="2097"/>
                  </a:lnTo>
                  <a:lnTo>
                    <a:pt x="1531" y="2069"/>
                  </a:lnTo>
                  <a:lnTo>
                    <a:pt x="1531" y="2041"/>
                  </a:lnTo>
                  <a:lnTo>
                    <a:pt x="1559" y="1984"/>
                  </a:lnTo>
                  <a:lnTo>
                    <a:pt x="1644" y="1984"/>
                  </a:lnTo>
                  <a:lnTo>
                    <a:pt x="1644" y="1927"/>
                  </a:lnTo>
                  <a:lnTo>
                    <a:pt x="1729" y="1899"/>
                  </a:lnTo>
                  <a:lnTo>
                    <a:pt x="1758" y="1927"/>
                  </a:lnTo>
                  <a:lnTo>
                    <a:pt x="1815" y="1899"/>
                  </a:lnTo>
                  <a:lnTo>
                    <a:pt x="1871" y="1899"/>
                  </a:lnTo>
                  <a:lnTo>
                    <a:pt x="1900" y="1871"/>
                  </a:lnTo>
                  <a:lnTo>
                    <a:pt x="1900" y="1842"/>
                  </a:lnTo>
                  <a:lnTo>
                    <a:pt x="1985" y="1786"/>
                  </a:lnTo>
                  <a:lnTo>
                    <a:pt x="2098" y="1842"/>
                  </a:lnTo>
                  <a:lnTo>
                    <a:pt x="2183" y="1956"/>
                  </a:lnTo>
                  <a:lnTo>
                    <a:pt x="2240" y="1956"/>
                  </a:lnTo>
                  <a:lnTo>
                    <a:pt x="2240" y="1984"/>
                  </a:lnTo>
                  <a:lnTo>
                    <a:pt x="2325" y="2012"/>
                  </a:lnTo>
                  <a:lnTo>
                    <a:pt x="2353" y="1956"/>
                  </a:lnTo>
                  <a:lnTo>
                    <a:pt x="2523" y="2041"/>
                  </a:lnTo>
                  <a:lnTo>
                    <a:pt x="2580" y="1956"/>
                  </a:lnTo>
                  <a:lnTo>
                    <a:pt x="2580" y="1927"/>
                  </a:lnTo>
                  <a:lnTo>
                    <a:pt x="2608" y="1899"/>
                  </a:lnTo>
                  <a:lnTo>
                    <a:pt x="2608" y="1842"/>
                  </a:lnTo>
                  <a:lnTo>
                    <a:pt x="2637" y="1814"/>
                  </a:lnTo>
                  <a:lnTo>
                    <a:pt x="2637" y="1757"/>
                  </a:lnTo>
                  <a:lnTo>
                    <a:pt x="2580" y="1729"/>
                  </a:lnTo>
                  <a:lnTo>
                    <a:pt x="2580" y="1644"/>
                  </a:lnTo>
                  <a:lnTo>
                    <a:pt x="2495" y="1559"/>
                  </a:lnTo>
                  <a:lnTo>
                    <a:pt x="2495" y="1502"/>
                  </a:lnTo>
                  <a:lnTo>
                    <a:pt x="2495" y="1389"/>
                  </a:lnTo>
                  <a:lnTo>
                    <a:pt x="2467" y="1332"/>
                  </a:lnTo>
                  <a:lnTo>
                    <a:pt x="2410" y="1275"/>
                  </a:lnTo>
                  <a:lnTo>
                    <a:pt x="2438" y="1162"/>
                  </a:lnTo>
                  <a:lnTo>
                    <a:pt x="2495" y="992"/>
                  </a:lnTo>
                  <a:lnTo>
                    <a:pt x="2552" y="935"/>
                  </a:lnTo>
                  <a:lnTo>
                    <a:pt x="2580" y="992"/>
                  </a:lnTo>
                  <a:lnTo>
                    <a:pt x="2637" y="1020"/>
                  </a:lnTo>
                  <a:lnTo>
                    <a:pt x="2665" y="992"/>
                  </a:lnTo>
                  <a:lnTo>
                    <a:pt x="2778" y="992"/>
                  </a:lnTo>
                  <a:lnTo>
                    <a:pt x="2835" y="1020"/>
                  </a:lnTo>
                  <a:lnTo>
                    <a:pt x="2892" y="1020"/>
                  </a:lnTo>
                  <a:lnTo>
                    <a:pt x="2920" y="1020"/>
                  </a:lnTo>
                  <a:lnTo>
                    <a:pt x="2977" y="1077"/>
                  </a:lnTo>
                  <a:lnTo>
                    <a:pt x="2977" y="1020"/>
                  </a:lnTo>
                  <a:lnTo>
                    <a:pt x="2920" y="935"/>
                  </a:lnTo>
                  <a:lnTo>
                    <a:pt x="2920" y="878"/>
                  </a:lnTo>
                  <a:lnTo>
                    <a:pt x="2835" y="793"/>
                  </a:lnTo>
                  <a:lnTo>
                    <a:pt x="2835" y="765"/>
                  </a:lnTo>
                  <a:lnTo>
                    <a:pt x="2778" y="765"/>
                  </a:lnTo>
                  <a:lnTo>
                    <a:pt x="2778" y="737"/>
                  </a:lnTo>
                  <a:lnTo>
                    <a:pt x="2665" y="708"/>
                  </a:lnTo>
                  <a:lnTo>
                    <a:pt x="2665" y="680"/>
                  </a:lnTo>
                  <a:lnTo>
                    <a:pt x="2637" y="623"/>
                  </a:lnTo>
                  <a:lnTo>
                    <a:pt x="2608" y="538"/>
                  </a:lnTo>
                  <a:lnTo>
                    <a:pt x="2552" y="510"/>
                  </a:lnTo>
                  <a:lnTo>
                    <a:pt x="2495" y="538"/>
                  </a:lnTo>
                  <a:lnTo>
                    <a:pt x="2410" y="453"/>
                  </a:lnTo>
                  <a:lnTo>
                    <a:pt x="2325" y="481"/>
                  </a:lnTo>
                  <a:lnTo>
                    <a:pt x="2296" y="481"/>
                  </a:lnTo>
                  <a:lnTo>
                    <a:pt x="2211" y="510"/>
                  </a:lnTo>
                  <a:lnTo>
                    <a:pt x="2211" y="481"/>
                  </a:lnTo>
                  <a:lnTo>
                    <a:pt x="2211" y="453"/>
                  </a:lnTo>
                  <a:lnTo>
                    <a:pt x="2211" y="425"/>
                  </a:lnTo>
                  <a:lnTo>
                    <a:pt x="2155" y="396"/>
                  </a:lnTo>
                  <a:lnTo>
                    <a:pt x="2098" y="425"/>
                  </a:lnTo>
                  <a:lnTo>
                    <a:pt x="1985" y="368"/>
                  </a:lnTo>
                  <a:lnTo>
                    <a:pt x="1956" y="311"/>
                  </a:lnTo>
                  <a:lnTo>
                    <a:pt x="1871" y="311"/>
                  </a:lnTo>
                  <a:lnTo>
                    <a:pt x="1928" y="198"/>
                  </a:lnTo>
                  <a:lnTo>
                    <a:pt x="1815" y="226"/>
                  </a:lnTo>
                  <a:lnTo>
                    <a:pt x="1758" y="141"/>
                  </a:lnTo>
                  <a:lnTo>
                    <a:pt x="1729" y="113"/>
                  </a:lnTo>
                  <a:lnTo>
                    <a:pt x="1729" y="56"/>
                  </a:lnTo>
                  <a:lnTo>
                    <a:pt x="1673" y="0"/>
                  </a:lnTo>
                  <a:lnTo>
                    <a:pt x="1588" y="0"/>
                  </a:lnTo>
                  <a:lnTo>
                    <a:pt x="1559" y="85"/>
                  </a:lnTo>
                  <a:lnTo>
                    <a:pt x="1588" y="141"/>
                  </a:lnTo>
                  <a:lnTo>
                    <a:pt x="1531" y="170"/>
                  </a:lnTo>
                  <a:lnTo>
                    <a:pt x="1531" y="226"/>
                  </a:lnTo>
                  <a:lnTo>
                    <a:pt x="1418" y="283"/>
                  </a:lnTo>
                  <a:lnTo>
                    <a:pt x="1446" y="368"/>
                  </a:lnTo>
                  <a:lnTo>
                    <a:pt x="1503" y="425"/>
                  </a:lnTo>
                  <a:lnTo>
                    <a:pt x="1503" y="453"/>
                  </a:lnTo>
                  <a:lnTo>
                    <a:pt x="1588" y="510"/>
                  </a:lnTo>
                  <a:lnTo>
                    <a:pt x="1673" y="567"/>
                  </a:lnTo>
                  <a:lnTo>
                    <a:pt x="1701" y="623"/>
                  </a:lnTo>
                  <a:lnTo>
                    <a:pt x="1644" y="623"/>
                  </a:lnTo>
                  <a:lnTo>
                    <a:pt x="1758" y="708"/>
                  </a:lnTo>
                  <a:lnTo>
                    <a:pt x="1786" y="737"/>
                  </a:lnTo>
                  <a:lnTo>
                    <a:pt x="1928" y="765"/>
                  </a:lnTo>
                  <a:lnTo>
                    <a:pt x="2013" y="850"/>
                  </a:lnTo>
                  <a:lnTo>
                    <a:pt x="2098" y="850"/>
                  </a:lnTo>
                  <a:lnTo>
                    <a:pt x="2126" y="793"/>
                  </a:lnTo>
                  <a:lnTo>
                    <a:pt x="2183" y="822"/>
                  </a:lnTo>
                  <a:lnTo>
                    <a:pt x="2183" y="935"/>
                  </a:lnTo>
                  <a:lnTo>
                    <a:pt x="2126" y="963"/>
                  </a:lnTo>
                  <a:lnTo>
                    <a:pt x="2211" y="1048"/>
                  </a:lnTo>
                  <a:lnTo>
                    <a:pt x="2155" y="1105"/>
                  </a:lnTo>
                  <a:lnTo>
                    <a:pt x="2126" y="1190"/>
                  </a:lnTo>
                  <a:lnTo>
                    <a:pt x="2041" y="1247"/>
                  </a:lnTo>
                  <a:lnTo>
                    <a:pt x="1928" y="1247"/>
                  </a:lnTo>
                  <a:lnTo>
                    <a:pt x="1956" y="1190"/>
                  </a:lnTo>
                  <a:lnTo>
                    <a:pt x="1900" y="1162"/>
                  </a:lnTo>
                  <a:lnTo>
                    <a:pt x="1843" y="1190"/>
                  </a:lnTo>
                  <a:lnTo>
                    <a:pt x="1758" y="1133"/>
                  </a:lnTo>
                  <a:lnTo>
                    <a:pt x="1701" y="1162"/>
                  </a:lnTo>
                  <a:lnTo>
                    <a:pt x="1588" y="1162"/>
                  </a:lnTo>
                  <a:lnTo>
                    <a:pt x="1531" y="1247"/>
                  </a:lnTo>
                  <a:lnTo>
                    <a:pt x="1389" y="1219"/>
                  </a:lnTo>
                  <a:lnTo>
                    <a:pt x="1333" y="1275"/>
                  </a:lnTo>
                  <a:lnTo>
                    <a:pt x="1304" y="1219"/>
                  </a:lnTo>
                  <a:lnTo>
                    <a:pt x="1219" y="1190"/>
                  </a:lnTo>
                  <a:lnTo>
                    <a:pt x="1106" y="1219"/>
                  </a:lnTo>
                  <a:lnTo>
                    <a:pt x="1049" y="1133"/>
                  </a:lnTo>
                  <a:lnTo>
                    <a:pt x="992" y="1133"/>
                  </a:lnTo>
                  <a:lnTo>
                    <a:pt x="822" y="963"/>
                  </a:lnTo>
                  <a:lnTo>
                    <a:pt x="851" y="878"/>
                  </a:lnTo>
                  <a:lnTo>
                    <a:pt x="822" y="822"/>
                  </a:lnTo>
                  <a:lnTo>
                    <a:pt x="851" y="793"/>
                  </a:lnTo>
                  <a:lnTo>
                    <a:pt x="851" y="737"/>
                  </a:lnTo>
                  <a:lnTo>
                    <a:pt x="794" y="708"/>
                  </a:lnTo>
                  <a:lnTo>
                    <a:pt x="737" y="680"/>
                  </a:lnTo>
                  <a:lnTo>
                    <a:pt x="681" y="70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69" name="Freeform 951">
              <a:extLst>
                <a:ext uri="{FF2B5EF4-FFF2-40B4-BE49-F238E27FC236}">
                  <a16:creationId xmlns:a16="http://schemas.microsoft.com/office/drawing/2014/main" id="{B5E2D424-9162-4E1D-AC57-4455B6D07478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" y="2400"/>
              <a:ext cx="1474" cy="1049"/>
            </a:xfrm>
            <a:custGeom>
              <a:avLst/>
              <a:gdLst>
                <a:gd name="T0" fmla="*/ 0 w 1474"/>
                <a:gd name="T1" fmla="*/ 454 h 1049"/>
                <a:gd name="T2" fmla="*/ 114 w 1474"/>
                <a:gd name="T3" fmla="*/ 511 h 1049"/>
                <a:gd name="T4" fmla="*/ 114 w 1474"/>
                <a:gd name="T5" fmla="*/ 567 h 1049"/>
                <a:gd name="T6" fmla="*/ 85 w 1474"/>
                <a:gd name="T7" fmla="*/ 596 h 1049"/>
                <a:gd name="T8" fmla="*/ 114 w 1474"/>
                <a:gd name="T9" fmla="*/ 652 h 1049"/>
                <a:gd name="T10" fmla="*/ 85 w 1474"/>
                <a:gd name="T11" fmla="*/ 737 h 1049"/>
                <a:gd name="T12" fmla="*/ 255 w 1474"/>
                <a:gd name="T13" fmla="*/ 907 h 1049"/>
                <a:gd name="T14" fmla="*/ 312 w 1474"/>
                <a:gd name="T15" fmla="*/ 907 h 1049"/>
                <a:gd name="T16" fmla="*/ 369 w 1474"/>
                <a:gd name="T17" fmla="*/ 993 h 1049"/>
                <a:gd name="T18" fmla="*/ 482 w 1474"/>
                <a:gd name="T19" fmla="*/ 964 h 1049"/>
                <a:gd name="T20" fmla="*/ 567 w 1474"/>
                <a:gd name="T21" fmla="*/ 993 h 1049"/>
                <a:gd name="T22" fmla="*/ 596 w 1474"/>
                <a:gd name="T23" fmla="*/ 1049 h 1049"/>
                <a:gd name="T24" fmla="*/ 652 w 1474"/>
                <a:gd name="T25" fmla="*/ 993 h 1049"/>
                <a:gd name="T26" fmla="*/ 794 w 1474"/>
                <a:gd name="T27" fmla="*/ 1021 h 1049"/>
                <a:gd name="T28" fmla="*/ 851 w 1474"/>
                <a:gd name="T29" fmla="*/ 936 h 1049"/>
                <a:gd name="T30" fmla="*/ 964 w 1474"/>
                <a:gd name="T31" fmla="*/ 936 h 1049"/>
                <a:gd name="T32" fmla="*/ 1021 w 1474"/>
                <a:gd name="T33" fmla="*/ 907 h 1049"/>
                <a:gd name="T34" fmla="*/ 1106 w 1474"/>
                <a:gd name="T35" fmla="*/ 964 h 1049"/>
                <a:gd name="T36" fmla="*/ 1163 w 1474"/>
                <a:gd name="T37" fmla="*/ 936 h 1049"/>
                <a:gd name="T38" fmla="*/ 1219 w 1474"/>
                <a:gd name="T39" fmla="*/ 964 h 1049"/>
                <a:gd name="T40" fmla="*/ 1191 w 1474"/>
                <a:gd name="T41" fmla="*/ 1021 h 1049"/>
                <a:gd name="T42" fmla="*/ 1304 w 1474"/>
                <a:gd name="T43" fmla="*/ 1021 h 1049"/>
                <a:gd name="T44" fmla="*/ 1389 w 1474"/>
                <a:gd name="T45" fmla="*/ 964 h 1049"/>
                <a:gd name="T46" fmla="*/ 1418 w 1474"/>
                <a:gd name="T47" fmla="*/ 879 h 1049"/>
                <a:gd name="T48" fmla="*/ 1474 w 1474"/>
                <a:gd name="T49" fmla="*/ 822 h 1049"/>
                <a:gd name="T50" fmla="*/ 1389 w 1474"/>
                <a:gd name="T51" fmla="*/ 737 h 1049"/>
                <a:gd name="T52" fmla="*/ 1446 w 1474"/>
                <a:gd name="T53" fmla="*/ 709 h 1049"/>
                <a:gd name="T54" fmla="*/ 1446 w 1474"/>
                <a:gd name="T55" fmla="*/ 596 h 1049"/>
                <a:gd name="T56" fmla="*/ 1389 w 1474"/>
                <a:gd name="T57" fmla="*/ 567 h 1049"/>
                <a:gd name="T58" fmla="*/ 1361 w 1474"/>
                <a:gd name="T59" fmla="*/ 624 h 1049"/>
                <a:gd name="T60" fmla="*/ 1276 w 1474"/>
                <a:gd name="T61" fmla="*/ 624 h 1049"/>
                <a:gd name="T62" fmla="*/ 1191 w 1474"/>
                <a:gd name="T63" fmla="*/ 539 h 1049"/>
                <a:gd name="T64" fmla="*/ 1049 w 1474"/>
                <a:gd name="T65" fmla="*/ 511 h 1049"/>
                <a:gd name="T66" fmla="*/ 1021 w 1474"/>
                <a:gd name="T67" fmla="*/ 482 h 1049"/>
                <a:gd name="T68" fmla="*/ 907 w 1474"/>
                <a:gd name="T69" fmla="*/ 397 h 1049"/>
                <a:gd name="T70" fmla="*/ 964 w 1474"/>
                <a:gd name="T71" fmla="*/ 397 h 1049"/>
                <a:gd name="T72" fmla="*/ 936 w 1474"/>
                <a:gd name="T73" fmla="*/ 341 h 1049"/>
                <a:gd name="T74" fmla="*/ 766 w 1474"/>
                <a:gd name="T75" fmla="*/ 227 h 1049"/>
                <a:gd name="T76" fmla="*/ 766 w 1474"/>
                <a:gd name="T77" fmla="*/ 199 h 1049"/>
                <a:gd name="T78" fmla="*/ 709 w 1474"/>
                <a:gd name="T79" fmla="*/ 142 h 1049"/>
                <a:gd name="T80" fmla="*/ 681 w 1474"/>
                <a:gd name="T81" fmla="*/ 57 h 1049"/>
                <a:gd name="T82" fmla="*/ 567 w 1474"/>
                <a:gd name="T83" fmla="*/ 0 h 1049"/>
                <a:gd name="T84" fmla="*/ 539 w 1474"/>
                <a:gd name="T85" fmla="*/ 29 h 1049"/>
                <a:gd name="T86" fmla="*/ 454 w 1474"/>
                <a:gd name="T87" fmla="*/ 29 h 1049"/>
                <a:gd name="T88" fmla="*/ 454 w 1474"/>
                <a:gd name="T89" fmla="*/ 85 h 1049"/>
                <a:gd name="T90" fmla="*/ 425 w 1474"/>
                <a:gd name="T91" fmla="*/ 57 h 1049"/>
                <a:gd name="T92" fmla="*/ 255 w 1474"/>
                <a:gd name="T93" fmla="*/ 142 h 1049"/>
                <a:gd name="T94" fmla="*/ 255 w 1474"/>
                <a:gd name="T95" fmla="*/ 227 h 1049"/>
                <a:gd name="T96" fmla="*/ 199 w 1474"/>
                <a:gd name="T97" fmla="*/ 255 h 1049"/>
                <a:gd name="T98" fmla="*/ 142 w 1474"/>
                <a:gd name="T99" fmla="*/ 227 h 1049"/>
                <a:gd name="T100" fmla="*/ 114 w 1474"/>
                <a:gd name="T101" fmla="*/ 255 h 1049"/>
                <a:gd name="T102" fmla="*/ 114 w 1474"/>
                <a:gd name="T103" fmla="*/ 312 h 1049"/>
                <a:gd name="T104" fmla="*/ 85 w 1474"/>
                <a:gd name="T105" fmla="*/ 369 h 1049"/>
                <a:gd name="T106" fmla="*/ 29 w 1474"/>
                <a:gd name="T107" fmla="*/ 369 h 1049"/>
                <a:gd name="T108" fmla="*/ 0 w 1474"/>
                <a:gd name="T109" fmla="*/ 454 h 1049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474" h="1049">
                  <a:moveTo>
                    <a:pt x="0" y="454"/>
                  </a:moveTo>
                  <a:lnTo>
                    <a:pt x="114" y="511"/>
                  </a:lnTo>
                  <a:lnTo>
                    <a:pt x="114" y="567"/>
                  </a:lnTo>
                  <a:lnTo>
                    <a:pt x="85" y="596"/>
                  </a:lnTo>
                  <a:lnTo>
                    <a:pt x="114" y="652"/>
                  </a:lnTo>
                  <a:lnTo>
                    <a:pt x="85" y="737"/>
                  </a:lnTo>
                  <a:lnTo>
                    <a:pt x="255" y="907"/>
                  </a:lnTo>
                  <a:lnTo>
                    <a:pt x="312" y="907"/>
                  </a:lnTo>
                  <a:lnTo>
                    <a:pt x="369" y="993"/>
                  </a:lnTo>
                  <a:lnTo>
                    <a:pt x="482" y="964"/>
                  </a:lnTo>
                  <a:lnTo>
                    <a:pt x="567" y="993"/>
                  </a:lnTo>
                  <a:lnTo>
                    <a:pt x="596" y="1049"/>
                  </a:lnTo>
                  <a:lnTo>
                    <a:pt x="652" y="993"/>
                  </a:lnTo>
                  <a:lnTo>
                    <a:pt x="794" y="1021"/>
                  </a:lnTo>
                  <a:lnTo>
                    <a:pt x="851" y="936"/>
                  </a:lnTo>
                  <a:lnTo>
                    <a:pt x="964" y="936"/>
                  </a:lnTo>
                  <a:lnTo>
                    <a:pt x="1021" y="907"/>
                  </a:lnTo>
                  <a:lnTo>
                    <a:pt x="1106" y="964"/>
                  </a:lnTo>
                  <a:lnTo>
                    <a:pt x="1163" y="936"/>
                  </a:lnTo>
                  <a:lnTo>
                    <a:pt x="1219" y="964"/>
                  </a:lnTo>
                  <a:lnTo>
                    <a:pt x="1191" y="1021"/>
                  </a:lnTo>
                  <a:lnTo>
                    <a:pt x="1304" y="1021"/>
                  </a:lnTo>
                  <a:lnTo>
                    <a:pt x="1389" y="964"/>
                  </a:lnTo>
                  <a:lnTo>
                    <a:pt x="1418" y="879"/>
                  </a:lnTo>
                  <a:lnTo>
                    <a:pt x="1474" y="822"/>
                  </a:lnTo>
                  <a:lnTo>
                    <a:pt x="1389" y="737"/>
                  </a:lnTo>
                  <a:lnTo>
                    <a:pt x="1446" y="709"/>
                  </a:lnTo>
                  <a:lnTo>
                    <a:pt x="1446" y="596"/>
                  </a:lnTo>
                  <a:lnTo>
                    <a:pt x="1389" y="567"/>
                  </a:lnTo>
                  <a:lnTo>
                    <a:pt x="1361" y="624"/>
                  </a:lnTo>
                  <a:lnTo>
                    <a:pt x="1276" y="624"/>
                  </a:lnTo>
                  <a:lnTo>
                    <a:pt x="1191" y="539"/>
                  </a:lnTo>
                  <a:lnTo>
                    <a:pt x="1049" y="511"/>
                  </a:lnTo>
                  <a:lnTo>
                    <a:pt x="1021" y="482"/>
                  </a:lnTo>
                  <a:lnTo>
                    <a:pt x="907" y="397"/>
                  </a:lnTo>
                  <a:lnTo>
                    <a:pt x="964" y="397"/>
                  </a:lnTo>
                  <a:lnTo>
                    <a:pt x="936" y="341"/>
                  </a:lnTo>
                  <a:lnTo>
                    <a:pt x="766" y="227"/>
                  </a:lnTo>
                  <a:lnTo>
                    <a:pt x="766" y="199"/>
                  </a:lnTo>
                  <a:lnTo>
                    <a:pt x="709" y="142"/>
                  </a:lnTo>
                  <a:lnTo>
                    <a:pt x="681" y="57"/>
                  </a:lnTo>
                  <a:lnTo>
                    <a:pt x="567" y="0"/>
                  </a:lnTo>
                  <a:lnTo>
                    <a:pt x="539" y="29"/>
                  </a:lnTo>
                  <a:lnTo>
                    <a:pt x="454" y="29"/>
                  </a:lnTo>
                  <a:lnTo>
                    <a:pt x="454" y="85"/>
                  </a:lnTo>
                  <a:lnTo>
                    <a:pt x="425" y="57"/>
                  </a:lnTo>
                  <a:lnTo>
                    <a:pt x="255" y="142"/>
                  </a:lnTo>
                  <a:lnTo>
                    <a:pt x="255" y="227"/>
                  </a:lnTo>
                  <a:lnTo>
                    <a:pt x="199" y="255"/>
                  </a:lnTo>
                  <a:lnTo>
                    <a:pt x="142" y="227"/>
                  </a:lnTo>
                  <a:lnTo>
                    <a:pt x="114" y="255"/>
                  </a:lnTo>
                  <a:lnTo>
                    <a:pt x="114" y="312"/>
                  </a:lnTo>
                  <a:lnTo>
                    <a:pt x="85" y="369"/>
                  </a:lnTo>
                  <a:lnTo>
                    <a:pt x="29" y="369"/>
                  </a:lnTo>
                  <a:lnTo>
                    <a:pt x="0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70" name="Freeform 953">
              <a:extLst>
                <a:ext uri="{FF2B5EF4-FFF2-40B4-BE49-F238E27FC236}">
                  <a16:creationId xmlns:a16="http://schemas.microsoft.com/office/drawing/2014/main" id="{90AC4544-5D35-4E34-8853-9AFA83CDC4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9" y="3081"/>
              <a:ext cx="623" cy="397"/>
            </a:xfrm>
            <a:custGeom>
              <a:avLst/>
              <a:gdLst>
                <a:gd name="T0" fmla="*/ 226 w 623"/>
                <a:gd name="T1" fmla="*/ 0 h 397"/>
                <a:gd name="T2" fmla="*/ 141 w 623"/>
                <a:gd name="T3" fmla="*/ 28 h 397"/>
                <a:gd name="T4" fmla="*/ 113 w 623"/>
                <a:gd name="T5" fmla="*/ 113 h 397"/>
                <a:gd name="T6" fmla="*/ 85 w 623"/>
                <a:gd name="T7" fmla="*/ 113 h 397"/>
                <a:gd name="T8" fmla="*/ 56 w 623"/>
                <a:gd name="T9" fmla="*/ 85 h 397"/>
                <a:gd name="T10" fmla="*/ 0 w 623"/>
                <a:gd name="T11" fmla="*/ 113 h 397"/>
                <a:gd name="T12" fmla="*/ 28 w 623"/>
                <a:gd name="T13" fmla="*/ 141 h 397"/>
                <a:gd name="T14" fmla="*/ 141 w 623"/>
                <a:gd name="T15" fmla="*/ 226 h 397"/>
                <a:gd name="T16" fmla="*/ 226 w 623"/>
                <a:gd name="T17" fmla="*/ 368 h 397"/>
                <a:gd name="T18" fmla="*/ 311 w 623"/>
                <a:gd name="T19" fmla="*/ 397 h 397"/>
                <a:gd name="T20" fmla="*/ 368 w 623"/>
                <a:gd name="T21" fmla="*/ 368 h 397"/>
                <a:gd name="T22" fmla="*/ 425 w 623"/>
                <a:gd name="T23" fmla="*/ 312 h 397"/>
                <a:gd name="T24" fmla="*/ 453 w 623"/>
                <a:gd name="T25" fmla="*/ 255 h 397"/>
                <a:gd name="T26" fmla="*/ 567 w 623"/>
                <a:gd name="T27" fmla="*/ 255 h 397"/>
                <a:gd name="T28" fmla="*/ 623 w 623"/>
                <a:gd name="T29" fmla="*/ 226 h 397"/>
                <a:gd name="T30" fmla="*/ 595 w 623"/>
                <a:gd name="T31" fmla="*/ 226 h 397"/>
                <a:gd name="T32" fmla="*/ 595 w 623"/>
                <a:gd name="T33" fmla="*/ 198 h 397"/>
                <a:gd name="T34" fmla="*/ 538 w 623"/>
                <a:gd name="T35" fmla="*/ 113 h 397"/>
                <a:gd name="T36" fmla="*/ 453 w 623"/>
                <a:gd name="T37" fmla="*/ 56 h 397"/>
                <a:gd name="T38" fmla="*/ 425 w 623"/>
                <a:gd name="T39" fmla="*/ 56 h 397"/>
                <a:gd name="T40" fmla="*/ 368 w 623"/>
                <a:gd name="T41" fmla="*/ 0 h 397"/>
                <a:gd name="T42" fmla="*/ 340 w 623"/>
                <a:gd name="T43" fmla="*/ 28 h 397"/>
                <a:gd name="T44" fmla="*/ 255 w 623"/>
                <a:gd name="T45" fmla="*/ 0 h 397"/>
                <a:gd name="T46" fmla="*/ 226 w 623"/>
                <a:gd name="T47" fmla="*/ 0 h 39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623" h="397">
                  <a:moveTo>
                    <a:pt x="226" y="0"/>
                  </a:moveTo>
                  <a:lnTo>
                    <a:pt x="141" y="28"/>
                  </a:lnTo>
                  <a:lnTo>
                    <a:pt x="113" y="113"/>
                  </a:lnTo>
                  <a:lnTo>
                    <a:pt x="85" y="113"/>
                  </a:lnTo>
                  <a:lnTo>
                    <a:pt x="56" y="85"/>
                  </a:lnTo>
                  <a:lnTo>
                    <a:pt x="0" y="113"/>
                  </a:lnTo>
                  <a:lnTo>
                    <a:pt x="28" y="141"/>
                  </a:lnTo>
                  <a:lnTo>
                    <a:pt x="141" y="226"/>
                  </a:lnTo>
                  <a:lnTo>
                    <a:pt x="226" y="368"/>
                  </a:lnTo>
                  <a:lnTo>
                    <a:pt x="311" y="397"/>
                  </a:lnTo>
                  <a:lnTo>
                    <a:pt x="368" y="368"/>
                  </a:lnTo>
                  <a:lnTo>
                    <a:pt x="425" y="312"/>
                  </a:lnTo>
                  <a:lnTo>
                    <a:pt x="453" y="255"/>
                  </a:lnTo>
                  <a:lnTo>
                    <a:pt x="567" y="255"/>
                  </a:lnTo>
                  <a:lnTo>
                    <a:pt x="623" y="226"/>
                  </a:lnTo>
                  <a:lnTo>
                    <a:pt x="595" y="226"/>
                  </a:lnTo>
                  <a:lnTo>
                    <a:pt x="595" y="198"/>
                  </a:lnTo>
                  <a:lnTo>
                    <a:pt x="538" y="113"/>
                  </a:lnTo>
                  <a:lnTo>
                    <a:pt x="453" y="56"/>
                  </a:lnTo>
                  <a:lnTo>
                    <a:pt x="425" y="56"/>
                  </a:lnTo>
                  <a:lnTo>
                    <a:pt x="368" y="0"/>
                  </a:lnTo>
                  <a:lnTo>
                    <a:pt x="340" y="28"/>
                  </a:lnTo>
                  <a:lnTo>
                    <a:pt x="255" y="0"/>
                  </a:lnTo>
                  <a:lnTo>
                    <a:pt x="226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71" name="Freeform 959">
              <a:extLst>
                <a:ext uri="{FF2B5EF4-FFF2-40B4-BE49-F238E27FC236}">
                  <a16:creationId xmlns:a16="http://schemas.microsoft.com/office/drawing/2014/main" id="{35B7029B-C8F0-494C-AA07-9EE4B46B1F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8" y="2429"/>
              <a:ext cx="567" cy="765"/>
            </a:xfrm>
            <a:custGeom>
              <a:avLst/>
              <a:gdLst>
                <a:gd name="T0" fmla="*/ 255 w 567"/>
                <a:gd name="T1" fmla="*/ 680 h 765"/>
                <a:gd name="T2" fmla="*/ 227 w 567"/>
                <a:gd name="T3" fmla="*/ 737 h 765"/>
                <a:gd name="T4" fmla="*/ 142 w 567"/>
                <a:gd name="T5" fmla="*/ 765 h 765"/>
                <a:gd name="T6" fmla="*/ 85 w 567"/>
                <a:gd name="T7" fmla="*/ 680 h 765"/>
                <a:gd name="T8" fmla="*/ 85 w 567"/>
                <a:gd name="T9" fmla="*/ 623 h 765"/>
                <a:gd name="T10" fmla="*/ 0 w 567"/>
                <a:gd name="T11" fmla="*/ 538 h 765"/>
                <a:gd name="T12" fmla="*/ 0 w 567"/>
                <a:gd name="T13" fmla="*/ 510 h 765"/>
                <a:gd name="T14" fmla="*/ 28 w 567"/>
                <a:gd name="T15" fmla="*/ 482 h 765"/>
                <a:gd name="T16" fmla="*/ 28 w 567"/>
                <a:gd name="T17" fmla="*/ 368 h 765"/>
                <a:gd name="T18" fmla="*/ 0 w 567"/>
                <a:gd name="T19" fmla="*/ 312 h 765"/>
                <a:gd name="T20" fmla="*/ 57 w 567"/>
                <a:gd name="T21" fmla="*/ 255 h 765"/>
                <a:gd name="T22" fmla="*/ 28 w 567"/>
                <a:gd name="T23" fmla="*/ 198 h 765"/>
                <a:gd name="T24" fmla="*/ 28 w 567"/>
                <a:gd name="T25" fmla="*/ 141 h 765"/>
                <a:gd name="T26" fmla="*/ 0 w 567"/>
                <a:gd name="T27" fmla="*/ 28 h 765"/>
                <a:gd name="T28" fmla="*/ 28 w 567"/>
                <a:gd name="T29" fmla="*/ 0 h 765"/>
                <a:gd name="T30" fmla="*/ 85 w 567"/>
                <a:gd name="T31" fmla="*/ 28 h 765"/>
                <a:gd name="T32" fmla="*/ 142 w 567"/>
                <a:gd name="T33" fmla="*/ 28 h 765"/>
                <a:gd name="T34" fmla="*/ 142 w 567"/>
                <a:gd name="T35" fmla="*/ 85 h 765"/>
                <a:gd name="T36" fmla="*/ 227 w 567"/>
                <a:gd name="T37" fmla="*/ 170 h 765"/>
                <a:gd name="T38" fmla="*/ 284 w 567"/>
                <a:gd name="T39" fmla="*/ 198 h 765"/>
                <a:gd name="T40" fmla="*/ 312 w 567"/>
                <a:gd name="T41" fmla="*/ 170 h 765"/>
                <a:gd name="T42" fmla="*/ 369 w 567"/>
                <a:gd name="T43" fmla="*/ 226 h 765"/>
                <a:gd name="T44" fmla="*/ 482 w 567"/>
                <a:gd name="T45" fmla="*/ 255 h 765"/>
                <a:gd name="T46" fmla="*/ 482 w 567"/>
                <a:gd name="T47" fmla="*/ 312 h 765"/>
                <a:gd name="T48" fmla="*/ 539 w 567"/>
                <a:gd name="T49" fmla="*/ 283 h 765"/>
                <a:gd name="T50" fmla="*/ 567 w 567"/>
                <a:gd name="T51" fmla="*/ 340 h 765"/>
                <a:gd name="T52" fmla="*/ 510 w 567"/>
                <a:gd name="T53" fmla="*/ 368 h 765"/>
                <a:gd name="T54" fmla="*/ 454 w 567"/>
                <a:gd name="T55" fmla="*/ 368 h 765"/>
                <a:gd name="T56" fmla="*/ 397 w 567"/>
                <a:gd name="T57" fmla="*/ 425 h 765"/>
                <a:gd name="T58" fmla="*/ 284 w 567"/>
                <a:gd name="T59" fmla="*/ 510 h 765"/>
                <a:gd name="T60" fmla="*/ 255 w 567"/>
                <a:gd name="T61" fmla="*/ 510 h 765"/>
                <a:gd name="T62" fmla="*/ 227 w 567"/>
                <a:gd name="T63" fmla="*/ 538 h 765"/>
                <a:gd name="T64" fmla="*/ 255 w 567"/>
                <a:gd name="T65" fmla="*/ 623 h 765"/>
                <a:gd name="T66" fmla="*/ 255 w 567"/>
                <a:gd name="T67" fmla="*/ 680 h 7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567" h="765">
                  <a:moveTo>
                    <a:pt x="255" y="680"/>
                  </a:moveTo>
                  <a:lnTo>
                    <a:pt x="227" y="737"/>
                  </a:lnTo>
                  <a:lnTo>
                    <a:pt x="142" y="765"/>
                  </a:lnTo>
                  <a:lnTo>
                    <a:pt x="85" y="680"/>
                  </a:lnTo>
                  <a:lnTo>
                    <a:pt x="85" y="623"/>
                  </a:lnTo>
                  <a:lnTo>
                    <a:pt x="0" y="538"/>
                  </a:lnTo>
                  <a:lnTo>
                    <a:pt x="0" y="510"/>
                  </a:lnTo>
                  <a:lnTo>
                    <a:pt x="28" y="482"/>
                  </a:lnTo>
                  <a:lnTo>
                    <a:pt x="28" y="368"/>
                  </a:lnTo>
                  <a:lnTo>
                    <a:pt x="0" y="312"/>
                  </a:lnTo>
                  <a:lnTo>
                    <a:pt x="57" y="255"/>
                  </a:lnTo>
                  <a:lnTo>
                    <a:pt x="28" y="198"/>
                  </a:lnTo>
                  <a:lnTo>
                    <a:pt x="28" y="141"/>
                  </a:lnTo>
                  <a:lnTo>
                    <a:pt x="0" y="28"/>
                  </a:lnTo>
                  <a:lnTo>
                    <a:pt x="28" y="0"/>
                  </a:lnTo>
                  <a:lnTo>
                    <a:pt x="85" y="28"/>
                  </a:lnTo>
                  <a:lnTo>
                    <a:pt x="142" y="28"/>
                  </a:lnTo>
                  <a:lnTo>
                    <a:pt x="142" y="85"/>
                  </a:lnTo>
                  <a:lnTo>
                    <a:pt x="227" y="170"/>
                  </a:lnTo>
                  <a:lnTo>
                    <a:pt x="284" y="198"/>
                  </a:lnTo>
                  <a:lnTo>
                    <a:pt x="312" y="170"/>
                  </a:lnTo>
                  <a:lnTo>
                    <a:pt x="369" y="226"/>
                  </a:lnTo>
                  <a:lnTo>
                    <a:pt x="482" y="255"/>
                  </a:lnTo>
                  <a:lnTo>
                    <a:pt x="482" y="312"/>
                  </a:lnTo>
                  <a:lnTo>
                    <a:pt x="539" y="283"/>
                  </a:lnTo>
                  <a:lnTo>
                    <a:pt x="567" y="340"/>
                  </a:lnTo>
                  <a:lnTo>
                    <a:pt x="510" y="368"/>
                  </a:lnTo>
                  <a:lnTo>
                    <a:pt x="454" y="368"/>
                  </a:lnTo>
                  <a:lnTo>
                    <a:pt x="397" y="425"/>
                  </a:lnTo>
                  <a:lnTo>
                    <a:pt x="284" y="510"/>
                  </a:lnTo>
                  <a:lnTo>
                    <a:pt x="255" y="510"/>
                  </a:lnTo>
                  <a:lnTo>
                    <a:pt x="227" y="538"/>
                  </a:lnTo>
                  <a:lnTo>
                    <a:pt x="255" y="623"/>
                  </a:lnTo>
                  <a:lnTo>
                    <a:pt x="255" y="68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72" name="Freeform 960">
              <a:extLst>
                <a:ext uri="{FF2B5EF4-FFF2-40B4-BE49-F238E27FC236}">
                  <a16:creationId xmlns:a16="http://schemas.microsoft.com/office/drawing/2014/main" id="{7B1365C5-4260-45C0-9E11-F93128151A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5" y="2372"/>
              <a:ext cx="794" cy="765"/>
            </a:xfrm>
            <a:custGeom>
              <a:avLst/>
              <a:gdLst>
                <a:gd name="T0" fmla="*/ 397 w 794"/>
                <a:gd name="T1" fmla="*/ 510 h 765"/>
                <a:gd name="T2" fmla="*/ 368 w 794"/>
                <a:gd name="T3" fmla="*/ 567 h 765"/>
                <a:gd name="T4" fmla="*/ 368 w 794"/>
                <a:gd name="T5" fmla="*/ 624 h 765"/>
                <a:gd name="T6" fmla="*/ 312 w 794"/>
                <a:gd name="T7" fmla="*/ 595 h 765"/>
                <a:gd name="T8" fmla="*/ 283 w 794"/>
                <a:gd name="T9" fmla="*/ 652 h 765"/>
                <a:gd name="T10" fmla="*/ 255 w 794"/>
                <a:gd name="T11" fmla="*/ 652 h 765"/>
                <a:gd name="T12" fmla="*/ 227 w 794"/>
                <a:gd name="T13" fmla="*/ 709 h 765"/>
                <a:gd name="T14" fmla="*/ 170 w 794"/>
                <a:gd name="T15" fmla="*/ 709 h 765"/>
                <a:gd name="T16" fmla="*/ 142 w 794"/>
                <a:gd name="T17" fmla="*/ 765 h 765"/>
                <a:gd name="T18" fmla="*/ 113 w 794"/>
                <a:gd name="T19" fmla="*/ 737 h 765"/>
                <a:gd name="T20" fmla="*/ 28 w 794"/>
                <a:gd name="T21" fmla="*/ 737 h 765"/>
                <a:gd name="T22" fmla="*/ 28 w 794"/>
                <a:gd name="T23" fmla="*/ 680 h 765"/>
                <a:gd name="T24" fmla="*/ 0 w 794"/>
                <a:gd name="T25" fmla="*/ 595 h 765"/>
                <a:gd name="T26" fmla="*/ 28 w 794"/>
                <a:gd name="T27" fmla="*/ 567 h 765"/>
                <a:gd name="T28" fmla="*/ 57 w 794"/>
                <a:gd name="T29" fmla="*/ 567 h 765"/>
                <a:gd name="T30" fmla="*/ 170 w 794"/>
                <a:gd name="T31" fmla="*/ 482 h 765"/>
                <a:gd name="T32" fmla="*/ 227 w 794"/>
                <a:gd name="T33" fmla="*/ 425 h 765"/>
                <a:gd name="T34" fmla="*/ 283 w 794"/>
                <a:gd name="T35" fmla="*/ 425 h 765"/>
                <a:gd name="T36" fmla="*/ 340 w 794"/>
                <a:gd name="T37" fmla="*/ 397 h 765"/>
                <a:gd name="T38" fmla="*/ 312 w 794"/>
                <a:gd name="T39" fmla="*/ 340 h 765"/>
                <a:gd name="T40" fmla="*/ 255 w 794"/>
                <a:gd name="T41" fmla="*/ 369 h 765"/>
                <a:gd name="T42" fmla="*/ 255 w 794"/>
                <a:gd name="T43" fmla="*/ 312 h 765"/>
                <a:gd name="T44" fmla="*/ 142 w 794"/>
                <a:gd name="T45" fmla="*/ 283 h 765"/>
                <a:gd name="T46" fmla="*/ 85 w 794"/>
                <a:gd name="T47" fmla="*/ 227 h 765"/>
                <a:gd name="T48" fmla="*/ 85 w 794"/>
                <a:gd name="T49" fmla="*/ 198 h 765"/>
                <a:gd name="T50" fmla="*/ 142 w 794"/>
                <a:gd name="T51" fmla="*/ 198 h 765"/>
                <a:gd name="T52" fmla="*/ 113 w 794"/>
                <a:gd name="T53" fmla="*/ 170 h 765"/>
                <a:gd name="T54" fmla="*/ 142 w 794"/>
                <a:gd name="T55" fmla="*/ 142 h 765"/>
                <a:gd name="T56" fmla="*/ 142 w 794"/>
                <a:gd name="T57" fmla="*/ 85 h 765"/>
                <a:gd name="T58" fmla="*/ 198 w 794"/>
                <a:gd name="T59" fmla="*/ 113 h 765"/>
                <a:gd name="T60" fmla="*/ 198 w 794"/>
                <a:gd name="T61" fmla="*/ 85 h 765"/>
                <a:gd name="T62" fmla="*/ 227 w 794"/>
                <a:gd name="T63" fmla="*/ 85 h 765"/>
                <a:gd name="T64" fmla="*/ 255 w 794"/>
                <a:gd name="T65" fmla="*/ 113 h 765"/>
                <a:gd name="T66" fmla="*/ 255 w 794"/>
                <a:gd name="T67" fmla="*/ 85 h 765"/>
                <a:gd name="T68" fmla="*/ 368 w 794"/>
                <a:gd name="T69" fmla="*/ 113 h 765"/>
                <a:gd name="T70" fmla="*/ 368 w 794"/>
                <a:gd name="T71" fmla="*/ 142 h 765"/>
                <a:gd name="T72" fmla="*/ 425 w 794"/>
                <a:gd name="T73" fmla="*/ 142 h 765"/>
                <a:gd name="T74" fmla="*/ 482 w 794"/>
                <a:gd name="T75" fmla="*/ 57 h 765"/>
                <a:gd name="T76" fmla="*/ 539 w 794"/>
                <a:gd name="T77" fmla="*/ 0 h 765"/>
                <a:gd name="T78" fmla="*/ 595 w 794"/>
                <a:gd name="T79" fmla="*/ 57 h 765"/>
                <a:gd name="T80" fmla="*/ 680 w 794"/>
                <a:gd name="T81" fmla="*/ 57 h 765"/>
                <a:gd name="T82" fmla="*/ 652 w 794"/>
                <a:gd name="T83" fmla="*/ 0 h 765"/>
                <a:gd name="T84" fmla="*/ 709 w 794"/>
                <a:gd name="T85" fmla="*/ 0 h 765"/>
                <a:gd name="T86" fmla="*/ 737 w 794"/>
                <a:gd name="T87" fmla="*/ 57 h 765"/>
                <a:gd name="T88" fmla="*/ 709 w 794"/>
                <a:gd name="T89" fmla="*/ 85 h 765"/>
                <a:gd name="T90" fmla="*/ 680 w 794"/>
                <a:gd name="T91" fmla="*/ 85 h 765"/>
                <a:gd name="T92" fmla="*/ 680 w 794"/>
                <a:gd name="T93" fmla="*/ 170 h 765"/>
                <a:gd name="T94" fmla="*/ 794 w 794"/>
                <a:gd name="T95" fmla="*/ 312 h 765"/>
                <a:gd name="T96" fmla="*/ 709 w 794"/>
                <a:gd name="T97" fmla="*/ 340 h 765"/>
                <a:gd name="T98" fmla="*/ 709 w 794"/>
                <a:gd name="T99" fmla="*/ 397 h 765"/>
                <a:gd name="T100" fmla="*/ 737 w 794"/>
                <a:gd name="T101" fmla="*/ 425 h 765"/>
                <a:gd name="T102" fmla="*/ 709 w 794"/>
                <a:gd name="T103" fmla="*/ 454 h 765"/>
                <a:gd name="T104" fmla="*/ 680 w 794"/>
                <a:gd name="T105" fmla="*/ 482 h 765"/>
                <a:gd name="T106" fmla="*/ 680 w 794"/>
                <a:gd name="T107" fmla="*/ 539 h 765"/>
                <a:gd name="T108" fmla="*/ 624 w 794"/>
                <a:gd name="T109" fmla="*/ 567 h 765"/>
                <a:gd name="T110" fmla="*/ 539 w 794"/>
                <a:gd name="T111" fmla="*/ 567 h 765"/>
                <a:gd name="T112" fmla="*/ 397 w 794"/>
                <a:gd name="T113" fmla="*/ 510 h 765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794" h="765">
                  <a:moveTo>
                    <a:pt x="397" y="510"/>
                  </a:moveTo>
                  <a:lnTo>
                    <a:pt x="368" y="567"/>
                  </a:lnTo>
                  <a:lnTo>
                    <a:pt x="368" y="624"/>
                  </a:lnTo>
                  <a:lnTo>
                    <a:pt x="312" y="595"/>
                  </a:lnTo>
                  <a:lnTo>
                    <a:pt x="283" y="652"/>
                  </a:lnTo>
                  <a:lnTo>
                    <a:pt x="255" y="652"/>
                  </a:lnTo>
                  <a:lnTo>
                    <a:pt x="227" y="709"/>
                  </a:lnTo>
                  <a:lnTo>
                    <a:pt x="170" y="709"/>
                  </a:lnTo>
                  <a:lnTo>
                    <a:pt x="142" y="765"/>
                  </a:lnTo>
                  <a:lnTo>
                    <a:pt x="113" y="737"/>
                  </a:lnTo>
                  <a:lnTo>
                    <a:pt x="28" y="737"/>
                  </a:lnTo>
                  <a:lnTo>
                    <a:pt x="28" y="680"/>
                  </a:lnTo>
                  <a:lnTo>
                    <a:pt x="0" y="595"/>
                  </a:lnTo>
                  <a:lnTo>
                    <a:pt x="28" y="567"/>
                  </a:lnTo>
                  <a:lnTo>
                    <a:pt x="57" y="567"/>
                  </a:lnTo>
                  <a:lnTo>
                    <a:pt x="170" y="482"/>
                  </a:lnTo>
                  <a:lnTo>
                    <a:pt x="227" y="425"/>
                  </a:lnTo>
                  <a:lnTo>
                    <a:pt x="283" y="425"/>
                  </a:lnTo>
                  <a:lnTo>
                    <a:pt x="340" y="397"/>
                  </a:lnTo>
                  <a:lnTo>
                    <a:pt x="312" y="340"/>
                  </a:lnTo>
                  <a:lnTo>
                    <a:pt x="255" y="369"/>
                  </a:lnTo>
                  <a:lnTo>
                    <a:pt x="255" y="312"/>
                  </a:lnTo>
                  <a:lnTo>
                    <a:pt x="142" y="283"/>
                  </a:lnTo>
                  <a:lnTo>
                    <a:pt x="85" y="227"/>
                  </a:lnTo>
                  <a:lnTo>
                    <a:pt x="85" y="198"/>
                  </a:lnTo>
                  <a:lnTo>
                    <a:pt x="142" y="198"/>
                  </a:lnTo>
                  <a:lnTo>
                    <a:pt x="113" y="170"/>
                  </a:lnTo>
                  <a:lnTo>
                    <a:pt x="142" y="142"/>
                  </a:lnTo>
                  <a:lnTo>
                    <a:pt x="142" y="85"/>
                  </a:lnTo>
                  <a:lnTo>
                    <a:pt x="198" y="113"/>
                  </a:lnTo>
                  <a:lnTo>
                    <a:pt x="198" y="85"/>
                  </a:lnTo>
                  <a:lnTo>
                    <a:pt x="227" y="85"/>
                  </a:lnTo>
                  <a:lnTo>
                    <a:pt x="255" y="113"/>
                  </a:lnTo>
                  <a:lnTo>
                    <a:pt x="255" y="85"/>
                  </a:lnTo>
                  <a:lnTo>
                    <a:pt x="368" y="113"/>
                  </a:lnTo>
                  <a:lnTo>
                    <a:pt x="368" y="142"/>
                  </a:lnTo>
                  <a:lnTo>
                    <a:pt x="425" y="142"/>
                  </a:lnTo>
                  <a:lnTo>
                    <a:pt x="482" y="57"/>
                  </a:lnTo>
                  <a:lnTo>
                    <a:pt x="539" y="0"/>
                  </a:lnTo>
                  <a:lnTo>
                    <a:pt x="595" y="57"/>
                  </a:lnTo>
                  <a:lnTo>
                    <a:pt x="680" y="57"/>
                  </a:lnTo>
                  <a:lnTo>
                    <a:pt x="652" y="0"/>
                  </a:lnTo>
                  <a:lnTo>
                    <a:pt x="709" y="0"/>
                  </a:lnTo>
                  <a:lnTo>
                    <a:pt x="737" y="57"/>
                  </a:lnTo>
                  <a:lnTo>
                    <a:pt x="709" y="85"/>
                  </a:lnTo>
                  <a:lnTo>
                    <a:pt x="680" y="85"/>
                  </a:lnTo>
                  <a:lnTo>
                    <a:pt x="680" y="170"/>
                  </a:lnTo>
                  <a:lnTo>
                    <a:pt x="794" y="312"/>
                  </a:lnTo>
                  <a:lnTo>
                    <a:pt x="709" y="340"/>
                  </a:lnTo>
                  <a:lnTo>
                    <a:pt x="709" y="397"/>
                  </a:lnTo>
                  <a:lnTo>
                    <a:pt x="737" y="425"/>
                  </a:lnTo>
                  <a:lnTo>
                    <a:pt x="709" y="454"/>
                  </a:lnTo>
                  <a:lnTo>
                    <a:pt x="680" y="482"/>
                  </a:lnTo>
                  <a:lnTo>
                    <a:pt x="680" y="539"/>
                  </a:lnTo>
                  <a:lnTo>
                    <a:pt x="624" y="567"/>
                  </a:lnTo>
                  <a:lnTo>
                    <a:pt x="539" y="567"/>
                  </a:lnTo>
                  <a:lnTo>
                    <a:pt x="397" y="51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73" name="Freeform 961">
              <a:extLst>
                <a:ext uri="{FF2B5EF4-FFF2-40B4-BE49-F238E27FC236}">
                  <a16:creationId xmlns:a16="http://schemas.microsoft.com/office/drawing/2014/main" id="{63CB6100-08C8-4CE3-B054-9B4F065EDF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4" y="4016"/>
              <a:ext cx="426" cy="425"/>
            </a:xfrm>
            <a:custGeom>
              <a:avLst/>
              <a:gdLst>
                <a:gd name="T0" fmla="*/ 29 w 426"/>
                <a:gd name="T1" fmla="*/ 425 h 425"/>
                <a:gd name="T2" fmla="*/ 0 w 426"/>
                <a:gd name="T3" fmla="*/ 369 h 425"/>
                <a:gd name="T4" fmla="*/ 0 w 426"/>
                <a:gd name="T5" fmla="*/ 340 h 425"/>
                <a:gd name="T6" fmla="*/ 57 w 426"/>
                <a:gd name="T7" fmla="*/ 312 h 425"/>
                <a:gd name="T8" fmla="*/ 29 w 426"/>
                <a:gd name="T9" fmla="*/ 284 h 425"/>
                <a:gd name="T10" fmla="*/ 0 w 426"/>
                <a:gd name="T11" fmla="*/ 312 h 425"/>
                <a:gd name="T12" fmla="*/ 0 w 426"/>
                <a:gd name="T13" fmla="*/ 284 h 425"/>
                <a:gd name="T14" fmla="*/ 85 w 426"/>
                <a:gd name="T15" fmla="*/ 199 h 425"/>
                <a:gd name="T16" fmla="*/ 114 w 426"/>
                <a:gd name="T17" fmla="*/ 199 h 425"/>
                <a:gd name="T18" fmla="*/ 199 w 426"/>
                <a:gd name="T19" fmla="*/ 85 h 425"/>
                <a:gd name="T20" fmla="*/ 199 w 426"/>
                <a:gd name="T21" fmla="*/ 29 h 425"/>
                <a:gd name="T22" fmla="*/ 255 w 426"/>
                <a:gd name="T23" fmla="*/ 0 h 425"/>
                <a:gd name="T24" fmla="*/ 284 w 426"/>
                <a:gd name="T25" fmla="*/ 29 h 425"/>
                <a:gd name="T26" fmla="*/ 255 w 426"/>
                <a:gd name="T27" fmla="*/ 57 h 425"/>
                <a:gd name="T28" fmla="*/ 284 w 426"/>
                <a:gd name="T29" fmla="*/ 85 h 425"/>
                <a:gd name="T30" fmla="*/ 369 w 426"/>
                <a:gd name="T31" fmla="*/ 114 h 425"/>
                <a:gd name="T32" fmla="*/ 397 w 426"/>
                <a:gd name="T33" fmla="*/ 85 h 425"/>
                <a:gd name="T34" fmla="*/ 426 w 426"/>
                <a:gd name="T35" fmla="*/ 142 h 425"/>
                <a:gd name="T36" fmla="*/ 426 w 426"/>
                <a:gd name="T37" fmla="*/ 199 h 425"/>
                <a:gd name="T38" fmla="*/ 312 w 426"/>
                <a:gd name="T39" fmla="*/ 199 h 425"/>
                <a:gd name="T40" fmla="*/ 227 w 426"/>
                <a:gd name="T41" fmla="*/ 227 h 425"/>
                <a:gd name="T42" fmla="*/ 227 w 426"/>
                <a:gd name="T43" fmla="*/ 284 h 425"/>
                <a:gd name="T44" fmla="*/ 341 w 426"/>
                <a:gd name="T45" fmla="*/ 227 h 425"/>
                <a:gd name="T46" fmla="*/ 284 w 426"/>
                <a:gd name="T47" fmla="*/ 312 h 425"/>
                <a:gd name="T48" fmla="*/ 312 w 426"/>
                <a:gd name="T49" fmla="*/ 340 h 425"/>
                <a:gd name="T50" fmla="*/ 255 w 426"/>
                <a:gd name="T51" fmla="*/ 340 h 425"/>
                <a:gd name="T52" fmla="*/ 255 w 426"/>
                <a:gd name="T53" fmla="*/ 397 h 425"/>
                <a:gd name="T54" fmla="*/ 199 w 426"/>
                <a:gd name="T55" fmla="*/ 369 h 425"/>
                <a:gd name="T56" fmla="*/ 170 w 426"/>
                <a:gd name="T57" fmla="*/ 369 h 425"/>
                <a:gd name="T58" fmla="*/ 170 w 426"/>
                <a:gd name="T59" fmla="*/ 340 h 425"/>
                <a:gd name="T60" fmla="*/ 114 w 426"/>
                <a:gd name="T61" fmla="*/ 369 h 425"/>
                <a:gd name="T62" fmla="*/ 57 w 426"/>
                <a:gd name="T63" fmla="*/ 340 h 425"/>
                <a:gd name="T64" fmla="*/ 29 w 426"/>
                <a:gd name="T65" fmla="*/ 425 h 42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26" h="425">
                  <a:moveTo>
                    <a:pt x="29" y="425"/>
                  </a:moveTo>
                  <a:lnTo>
                    <a:pt x="0" y="369"/>
                  </a:lnTo>
                  <a:lnTo>
                    <a:pt x="0" y="340"/>
                  </a:lnTo>
                  <a:lnTo>
                    <a:pt x="57" y="312"/>
                  </a:lnTo>
                  <a:lnTo>
                    <a:pt x="29" y="284"/>
                  </a:lnTo>
                  <a:lnTo>
                    <a:pt x="0" y="312"/>
                  </a:lnTo>
                  <a:lnTo>
                    <a:pt x="0" y="284"/>
                  </a:lnTo>
                  <a:lnTo>
                    <a:pt x="85" y="199"/>
                  </a:lnTo>
                  <a:lnTo>
                    <a:pt x="114" y="199"/>
                  </a:lnTo>
                  <a:lnTo>
                    <a:pt x="199" y="85"/>
                  </a:lnTo>
                  <a:lnTo>
                    <a:pt x="199" y="29"/>
                  </a:lnTo>
                  <a:lnTo>
                    <a:pt x="255" y="0"/>
                  </a:lnTo>
                  <a:lnTo>
                    <a:pt x="284" y="29"/>
                  </a:lnTo>
                  <a:lnTo>
                    <a:pt x="255" y="57"/>
                  </a:lnTo>
                  <a:lnTo>
                    <a:pt x="284" y="85"/>
                  </a:lnTo>
                  <a:lnTo>
                    <a:pt x="369" y="114"/>
                  </a:lnTo>
                  <a:lnTo>
                    <a:pt x="397" y="85"/>
                  </a:lnTo>
                  <a:lnTo>
                    <a:pt x="426" y="142"/>
                  </a:lnTo>
                  <a:lnTo>
                    <a:pt x="426" y="199"/>
                  </a:lnTo>
                  <a:lnTo>
                    <a:pt x="312" y="199"/>
                  </a:lnTo>
                  <a:lnTo>
                    <a:pt x="227" y="227"/>
                  </a:lnTo>
                  <a:lnTo>
                    <a:pt x="227" y="284"/>
                  </a:lnTo>
                  <a:lnTo>
                    <a:pt x="341" y="227"/>
                  </a:lnTo>
                  <a:lnTo>
                    <a:pt x="284" y="312"/>
                  </a:lnTo>
                  <a:lnTo>
                    <a:pt x="312" y="340"/>
                  </a:lnTo>
                  <a:lnTo>
                    <a:pt x="255" y="340"/>
                  </a:lnTo>
                  <a:lnTo>
                    <a:pt x="255" y="397"/>
                  </a:lnTo>
                  <a:lnTo>
                    <a:pt x="199" y="369"/>
                  </a:lnTo>
                  <a:lnTo>
                    <a:pt x="170" y="369"/>
                  </a:lnTo>
                  <a:lnTo>
                    <a:pt x="170" y="340"/>
                  </a:lnTo>
                  <a:lnTo>
                    <a:pt x="114" y="369"/>
                  </a:lnTo>
                  <a:lnTo>
                    <a:pt x="57" y="340"/>
                  </a:lnTo>
                  <a:lnTo>
                    <a:pt x="29" y="42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74" name="Freeform 962">
              <a:extLst>
                <a:ext uri="{FF2B5EF4-FFF2-40B4-BE49-F238E27FC236}">
                  <a16:creationId xmlns:a16="http://schemas.microsoft.com/office/drawing/2014/main" id="{6F7D2123-45E9-497A-8744-2ACA928183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6" y="4328"/>
              <a:ext cx="340" cy="255"/>
            </a:xfrm>
            <a:custGeom>
              <a:avLst/>
              <a:gdLst>
                <a:gd name="T0" fmla="*/ 0 w 340"/>
                <a:gd name="T1" fmla="*/ 227 h 255"/>
                <a:gd name="T2" fmla="*/ 0 w 340"/>
                <a:gd name="T3" fmla="*/ 170 h 255"/>
                <a:gd name="T4" fmla="*/ 142 w 340"/>
                <a:gd name="T5" fmla="*/ 113 h 255"/>
                <a:gd name="T6" fmla="*/ 85 w 340"/>
                <a:gd name="T7" fmla="*/ 85 h 255"/>
                <a:gd name="T8" fmla="*/ 114 w 340"/>
                <a:gd name="T9" fmla="*/ 85 h 255"/>
                <a:gd name="T10" fmla="*/ 142 w 340"/>
                <a:gd name="T11" fmla="*/ 28 h 255"/>
                <a:gd name="T12" fmla="*/ 170 w 340"/>
                <a:gd name="T13" fmla="*/ 28 h 255"/>
                <a:gd name="T14" fmla="*/ 199 w 340"/>
                <a:gd name="T15" fmla="*/ 0 h 255"/>
                <a:gd name="T16" fmla="*/ 284 w 340"/>
                <a:gd name="T17" fmla="*/ 57 h 255"/>
                <a:gd name="T18" fmla="*/ 284 w 340"/>
                <a:gd name="T19" fmla="*/ 85 h 255"/>
                <a:gd name="T20" fmla="*/ 312 w 340"/>
                <a:gd name="T21" fmla="*/ 85 h 255"/>
                <a:gd name="T22" fmla="*/ 340 w 340"/>
                <a:gd name="T23" fmla="*/ 113 h 255"/>
                <a:gd name="T24" fmla="*/ 312 w 340"/>
                <a:gd name="T25" fmla="*/ 142 h 255"/>
                <a:gd name="T26" fmla="*/ 284 w 340"/>
                <a:gd name="T27" fmla="*/ 199 h 255"/>
                <a:gd name="T28" fmla="*/ 255 w 340"/>
                <a:gd name="T29" fmla="*/ 170 h 255"/>
                <a:gd name="T30" fmla="*/ 227 w 340"/>
                <a:gd name="T31" fmla="*/ 199 h 255"/>
                <a:gd name="T32" fmla="*/ 199 w 340"/>
                <a:gd name="T33" fmla="*/ 170 h 255"/>
                <a:gd name="T34" fmla="*/ 142 w 340"/>
                <a:gd name="T35" fmla="*/ 199 h 255"/>
                <a:gd name="T36" fmla="*/ 170 w 340"/>
                <a:gd name="T37" fmla="*/ 227 h 255"/>
                <a:gd name="T38" fmla="*/ 142 w 340"/>
                <a:gd name="T39" fmla="*/ 255 h 255"/>
                <a:gd name="T40" fmla="*/ 114 w 340"/>
                <a:gd name="T41" fmla="*/ 255 h 255"/>
                <a:gd name="T42" fmla="*/ 114 w 340"/>
                <a:gd name="T43" fmla="*/ 227 h 255"/>
                <a:gd name="T44" fmla="*/ 57 w 340"/>
                <a:gd name="T45" fmla="*/ 255 h 255"/>
                <a:gd name="T46" fmla="*/ 29 w 340"/>
                <a:gd name="T47" fmla="*/ 255 h 255"/>
                <a:gd name="T48" fmla="*/ 0 w 340"/>
                <a:gd name="T49" fmla="*/ 227 h 25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40" h="255">
                  <a:moveTo>
                    <a:pt x="0" y="227"/>
                  </a:moveTo>
                  <a:lnTo>
                    <a:pt x="0" y="170"/>
                  </a:lnTo>
                  <a:lnTo>
                    <a:pt x="142" y="113"/>
                  </a:lnTo>
                  <a:lnTo>
                    <a:pt x="85" y="85"/>
                  </a:lnTo>
                  <a:lnTo>
                    <a:pt x="114" y="85"/>
                  </a:lnTo>
                  <a:lnTo>
                    <a:pt x="142" y="28"/>
                  </a:lnTo>
                  <a:lnTo>
                    <a:pt x="170" y="28"/>
                  </a:lnTo>
                  <a:lnTo>
                    <a:pt x="199" y="0"/>
                  </a:lnTo>
                  <a:lnTo>
                    <a:pt x="284" y="57"/>
                  </a:lnTo>
                  <a:lnTo>
                    <a:pt x="284" y="85"/>
                  </a:lnTo>
                  <a:lnTo>
                    <a:pt x="312" y="85"/>
                  </a:lnTo>
                  <a:lnTo>
                    <a:pt x="340" y="113"/>
                  </a:lnTo>
                  <a:lnTo>
                    <a:pt x="312" y="142"/>
                  </a:lnTo>
                  <a:lnTo>
                    <a:pt x="284" y="199"/>
                  </a:lnTo>
                  <a:lnTo>
                    <a:pt x="255" y="170"/>
                  </a:lnTo>
                  <a:lnTo>
                    <a:pt x="227" y="199"/>
                  </a:lnTo>
                  <a:lnTo>
                    <a:pt x="199" y="170"/>
                  </a:lnTo>
                  <a:lnTo>
                    <a:pt x="142" y="199"/>
                  </a:lnTo>
                  <a:lnTo>
                    <a:pt x="170" y="227"/>
                  </a:lnTo>
                  <a:lnTo>
                    <a:pt x="142" y="255"/>
                  </a:lnTo>
                  <a:lnTo>
                    <a:pt x="114" y="255"/>
                  </a:lnTo>
                  <a:lnTo>
                    <a:pt x="114" y="227"/>
                  </a:lnTo>
                  <a:lnTo>
                    <a:pt x="57" y="255"/>
                  </a:lnTo>
                  <a:lnTo>
                    <a:pt x="29" y="255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75" name="Freeform 963">
              <a:extLst>
                <a:ext uri="{FF2B5EF4-FFF2-40B4-BE49-F238E27FC236}">
                  <a16:creationId xmlns:a16="http://schemas.microsoft.com/office/drawing/2014/main" id="{53120905-5722-4E50-B66E-6E987EE993F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" y="4045"/>
              <a:ext cx="454" cy="510"/>
            </a:xfrm>
            <a:custGeom>
              <a:avLst/>
              <a:gdLst>
                <a:gd name="T0" fmla="*/ 397 w 454"/>
                <a:gd name="T1" fmla="*/ 311 h 510"/>
                <a:gd name="T2" fmla="*/ 369 w 454"/>
                <a:gd name="T3" fmla="*/ 368 h 510"/>
                <a:gd name="T4" fmla="*/ 340 w 454"/>
                <a:gd name="T5" fmla="*/ 368 h 510"/>
                <a:gd name="T6" fmla="*/ 397 w 454"/>
                <a:gd name="T7" fmla="*/ 396 h 510"/>
                <a:gd name="T8" fmla="*/ 255 w 454"/>
                <a:gd name="T9" fmla="*/ 453 h 510"/>
                <a:gd name="T10" fmla="*/ 255 w 454"/>
                <a:gd name="T11" fmla="*/ 510 h 510"/>
                <a:gd name="T12" fmla="*/ 142 w 454"/>
                <a:gd name="T13" fmla="*/ 425 h 510"/>
                <a:gd name="T14" fmla="*/ 142 w 454"/>
                <a:gd name="T15" fmla="*/ 396 h 510"/>
                <a:gd name="T16" fmla="*/ 57 w 454"/>
                <a:gd name="T17" fmla="*/ 340 h 510"/>
                <a:gd name="T18" fmla="*/ 85 w 454"/>
                <a:gd name="T19" fmla="*/ 311 h 510"/>
                <a:gd name="T20" fmla="*/ 57 w 454"/>
                <a:gd name="T21" fmla="*/ 283 h 510"/>
                <a:gd name="T22" fmla="*/ 114 w 454"/>
                <a:gd name="T23" fmla="*/ 198 h 510"/>
                <a:gd name="T24" fmla="*/ 0 w 454"/>
                <a:gd name="T25" fmla="*/ 255 h 510"/>
                <a:gd name="T26" fmla="*/ 0 w 454"/>
                <a:gd name="T27" fmla="*/ 198 h 510"/>
                <a:gd name="T28" fmla="*/ 85 w 454"/>
                <a:gd name="T29" fmla="*/ 170 h 510"/>
                <a:gd name="T30" fmla="*/ 199 w 454"/>
                <a:gd name="T31" fmla="*/ 170 h 510"/>
                <a:gd name="T32" fmla="*/ 199 w 454"/>
                <a:gd name="T33" fmla="*/ 113 h 510"/>
                <a:gd name="T34" fmla="*/ 170 w 454"/>
                <a:gd name="T35" fmla="*/ 56 h 510"/>
                <a:gd name="T36" fmla="*/ 199 w 454"/>
                <a:gd name="T37" fmla="*/ 0 h 510"/>
                <a:gd name="T38" fmla="*/ 284 w 454"/>
                <a:gd name="T39" fmla="*/ 85 h 510"/>
                <a:gd name="T40" fmla="*/ 255 w 454"/>
                <a:gd name="T41" fmla="*/ 113 h 510"/>
                <a:gd name="T42" fmla="*/ 312 w 454"/>
                <a:gd name="T43" fmla="*/ 141 h 510"/>
                <a:gd name="T44" fmla="*/ 369 w 454"/>
                <a:gd name="T45" fmla="*/ 141 h 510"/>
                <a:gd name="T46" fmla="*/ 397 w 454"/>
                <a:gd name="T47" fmla="*/ 198 h 510"/>
                <a:gd name="T48" fmla="*/ 454 w 454"/>
                <a:gd name="T49" fmla="*/ 226 h 510"/>
                <a:gd name="T50" fmla="*/ 397 w 454"/>
                <a:gd name="T51" fmla="*/ 255 h 510"/>
                <a:gd name="T52" fmla="*/ 397 w 454"/>
                <a:gd name="T53" fmla="*/ 311 h 510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454" h="510">
                  <a:moveTo>
                    <a:pt x="397" y="311"/>
                  </a:moveTo>
                  <a:lnTo>
                    <a:pt x="369" y="368"/>
                  </a:lnTo>
                  <a:lnTo>
                    <a:pt x="340" y="368"/>
                  </a:lnTo>
                  <a:lnTo>
                    <a:pt x="397" y="396"/>
                  </a:lnTo>
                  <a:lnTo>
                    <a:pt x="255" y="453"/>
                  </a:lnTo>
                  <a:lnTo>
                    <a:pt x="255" y="510"/>
                  </a:lnTo>
                  <a:lnTo>
                    <a:pt x="142" y="425"/>
                  </a:lnTo>
                  <a:lnTo>
                    <a:pt x="142" y="396"/>
                  </a:lnTo>
                  <a:lnTo>
                    <a:pt x="57" y="340"/>
                  </a:lnTo>
                  <a:lnTo>
                    <a:pt x="85" y="311"/>
                  </a:lnTo>
                  <a:lnTo>
                    <a:pt x="57" y="283"/>
                  </a:lnTo>
                  <a:lnTo>
                    <a:pt x="114" y="198"/>
                  </a:lnTo>
                  <a:lnTo>
                    <a:pt x="0" y="255"/>
                  </a:lnTo>
                  <a:lnTo>
                    <a:pt x="0" y="198"/>
                  </a:lnTo>
                  <a:lnTo>
                    <a:pt x="85" y="170"/>
                  </a:lnTo>
                  <a:lnTo>
                    <a:pt x="199" y="170"/>
                  </a:lnTo>
                  <a:lnTo>
                    <a:pt x="199" y="113"/>
                  </a:lnTo>
                  <a:lnTo>
                    <a:pt x="170" y="56"/>
                  </a:lnTo>
                  <a:lnTo>
                    <a:pt x="199" y="0"/>
                  </a:lnTo>
                  <a:lnTo>
                    <a:pt x="284" y="85"/>
                  </a:lnTo>
                  <a:lnTo>
                    <a:pt x="255" y="113"/>
                  </a:lnTo>
                  <a:lnTo>
                    <a:pt x="312" y="141"/>
                  </a:lnTo>
                  <a:lnTo>
                    <a:pt x="369" y="141"/>
                  </a:lnTo>
                  <a:lnTo>
                    <a:pt x="397" y="198"/>
                  </a:lnTo>
                  <a:lnTo>
                    <a:pt x="454" y="226"/>
                  </a:lnTo>
                  <a:lnTo>
                    <a:pt x="397" y="255"/>
                  </a:lnTo>
                  <a:lnTo>
                    <a:pt x="397" y="31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76" name="Freeform 975">
              <a:extLst>
                <a:ext uri="{FF2B5EF4-FFF2-40B4-BE49-F238E27FC236}">
                  <a16:creationId xmlns:a16="http://schemas.microsoft.com/office/drawing/2014/main" id="{0845E1CB-D7C4-4D82-9A75-8E4A78C22EB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8" y="2712"/>
              <a:ext cx="426" cy="482"/>
            </a:xfrm>
            <a:custGeom>
              <a:avLst/>
              <a:gdLst>
                <a:gd name="T0" fmla="*/ 171 w 426"/>
                <a:gd name="T1" fmla="*/ 397 h 482"/>
                <a:gd name="T2" fmla="*/ 256 w 426"/>
                <a:gd name="T3" fmla="*/ 482 h 482"/>
                <a:gd name="T4" fmla="*/ 397 w 426"/>
                <a:gd name="T5" fmla="*/ 482 h 482"/>
                <a:gd name="T6" fmla="*/ 369 w 426"/>
                <a:gd name="T7" fmla="*/ 454 h 482"/>
                <a:gd name="T8" fmla="*/ 369 w 426"/>
                <a:gd name="T9" fmla="*/ 425 h 482"/>
                <a:gd name="T10" fmla="*/ 426 w 426"/>
                <a:gd name="T11" fmla="*/ 369 h 482"/>
                <a:gd name="T12" fmla="*/ 426 w 426"/>
                <a:gd name="T13" fmla="*/ 340 h 482"/>
                <a:gd name="T14" fmla="*/ 341 w 426"/>
                <a:gd name="T15" fmla="*/ 312 h 482"/>
                <a:gd name="T16" fmla="*/ 256 w 426"/>
                <a:gd name="T17" fmla="*/ 227 h 482"/>
                <a:gd name="T18" fmla="*/ 171 w 426"/>
                <a:gd name="T19" fmla="*/ 199 h 482"/>
                <a:gd name="T20" fmla="*/ 142 w 426"/>
                <a:gd name="T21" fmla="*/ 142 h 482"/>
                <a:gd name="T22" fmla="*/ 57 w 426"/>
                <a:gd name="T23" fmla="*/ 85 h 482"/>
                <a:gd name="T24" fmla="*/ 85 w 426"/>
                <a:gd name="T25" fmla="*/ 29 h 482"/>
                <a:gd name="T26" fmla="*/ 85 w 426"/>
                <a:gd name="T27" fmla="*/ 0 h 482"/>
                <a:gd name="T28" fmla="*/ 0 w 426"/>
                <a:gd name="T29" fmla="*/ 0 h 482"/>
                <a:gd name="T30" fmla="*/ 29 w 426"/>
                <a:gd name="T31" fmla="*/ 85 h 482"/>
                <a:gd name="T32" fmla="*/ 0 w 426"/>
                <a:gd name="T33" fmla="*/ 114 h 482"/>
                <a:gd name="T34" fmla="*/ 0 w 426"/>
                <a:gd name="T35" fmla="*/ 199 h 482"/>
                <a:gd name="T36" fmla="*/ 57 w 426"/>
                <a:gd name="T37" fmla="*/ 255 h 482"/>
                <a:gd name="T38" fmla="*/ 114 w 426"/>
                <a:gd name="T39" fmla="*/ 255 h 482"/>
                <a:gd name="T40" fmla="*/ 171 w 426"/>
                <a:gd name="T41" fmla="*/ 284 h 482"/>
                <a:gd name="T42" fmla="*/ 171 w 426"/>
                <a:gd name="T43" fmla="*/ 312 h 482"/>
                <a:gd name="T44" fmla="*/ 114 w 426"/>
                <a:gd name="T45" fmla="*/ 340 h 482"/>
                <a:gd name="T46" fmla="*/ 171 w 426"/>
                <a:gd name="T47" fmla="*/ 397 h 48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26" h="482">
                  <a:moveTo>
                    <a:pt x="171" y="397"/>
                  </a:moveTo>
                  <a:lnTo>
                    <a:pt x="256" y="482"/>
                  </a:lnTo>
                  <a:lnTo>
                    <a:pt x="397" y="482"/>
                  </a:lnTo>
                  <a:lnTo>
                    <a:pt x="369" y="454"/>
                  </a:lnTo>
                  <a:lnTo>
                    <a:pt x="369" y="425"/>
                  </a:lnTo>
                  <a:lnTo>
                    <a:pt x="426" y="369"/>
                  </a:lnTo>
                  <a:lnTo>
                    <a:pt x="426" y="340"/>
                  </a:lnTo>
                  <a:lnTo>
                    <a:pt x="341" y="312"/>
                  </a:lnTo>
                  <a:lnTo>
                    <a:pt x="256" y="227"/>
                  </a:lnTo>
                  <a:lnTo>
                    <a:pt x="171" y="199"/>
                  </a:lnTo>
                  <a:lnTo>
                    <a:pt x="142" y="142"/>
                  </a:lnTo>
                  <a:lnTo>
                    <a:pt x="57" y="85"/>
                  </a:lnTo>
                  <a:lnTo>
                    <a:pt x="85" y="29"/>
                  </a:lnTo>
                  <a:lnTo>
                    <a:pt x="85" y="0"/>
                  </a:lnTo>
                  <a:lnTo>
                    <a:pt x="0" y="0"/>
                  </a:lnTo>
                  <a:lnTo>
                    <a:pt x="29" y="85"/>
                  </a:lnTo>
                  <a:lnTo>
                    <a:pt x="0" y="114"/>
                  </a:lnTo>
                  <a:lnTo>
                    <a:pt x="0" y="199"/>
                  </a:lnTo>
                  <a:lnTo>
                    <a:pt x="57" y="255"/>
                  </a:lnTo>
                  <a:lnTo>
                    <a:pt x="114" y="255"/>
                  </a:lnTo>
                  <a:lnTo>
                    <a:pt x="171" y="284"/>
                  </a:lnTo>
                  <a:lnTo>
                    <a:pt x="171" y="312"/>
                  </a:lnTo>
                  <a:lnTo>
                    <a:pt x="114" y="340"/>
                  </a:lnTo>
                  <a:lnTo>
                    <a:pt x="171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77" name="Freeform 977">
              <a:extLst>
                <a:ext uri="{FF2B5EF4-FFF2-40B4-BE49-F238E27FC236}">
                  <a16:creationId xmlns:a16="http://schemas.microsoft.com/office/drawing/2014/main" id="{5B70DCDF-B6DB-4EE3-AB5E-174AFB0AA5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2" y="3478"/>
              <a:ext cx="1134" cy="992"/>
            </a:xfrm>
            <a:custGeom>
              <a:avLst/>
              <a:gdLst>
                <a:gd name="T0" fmla="*/ 1106 w 1134"/>
                <a:gd name="T1" fmla="*/ 255 h 992"/>
                <a:gd name="T2" fmla="*/ 1049 w 1134"/>
                <a:gd name="T3" fmla="*/ 283 h 992"/>
                <a:gd name="T4" fmla="*/ 1078 w 1134"/>
                <a:gd name="T5" fmla="*/ 396 h 992"/>
                <a:gd name="T6" fmla="*/ 1106 w 1134"/>
                <a:gd name="T7" fmla="*/ 453 h 992"/>
                <a:gd name="T8" fmla="*/ 1134 w 1134"/>
                <a:gd name="T9" fmla="*/ 567 h 992"/>
                <a:gd name="T10" fmla="*/ 1078 w 1134"/>
                <a:gd name="T11" fmla="*/ 567 h 992"/>
                <a:gd name="T12" fmla="*/ 1021 w 1134"/>
                <a:gd name="T13" fmla="*/ 652 h 992"/>
                <a:gd name="T14" fmla="*/ 907 w 1134"/>
                <a:gd name="T15" fmla="*/ 595 h 992"/>
                <a:gd name="T16" fmla="*/ 907 w 1134"/>
                <a:gd name="T17" fmla="*/ 538 h 992"/>
                <a:gd name="T18" fmla="*/ 851 w 1134"/>
                <a:gd name="T19" fmla="*/ 623 h 992"/>
                <a:gd name="T20" fmla="*/ 737 w 1134"/>
                <a:gd name="T21" fmla="*/ 737 h 992"/>
                <a:gd name="T22" fmla="*/ 652 w 1134"/>
                <a:gd name="T23" fmla="*/ 850 h 992"/>
                <a:gd name="T24" fmla="*/ 709 w 1134"/>
                <a:gd name="T25" fmla="*/ 850 h 992"/>
                <a:gd name="T26" fmla="*/ 652 w 1134"/>
                <a:gd name="T27" fmla="*/ 907 h 992"/>
                <a:gd name="T28" fmla="*/ 652 w 1134"/>
                <a:gd name="T29" fmla="*/ 992 h 992"/>
                <a:gd name="T30" fmla="*/ 539 w 1134"/>
                <a:gd name="T31" fmla="*/ 737 h 992"/>
                <a:gd name="T32" fmla="*/ 482 w 1134"/>
                <a:gd name="T33" fmla="*/ 708 h 992"/>
                <a:gd name="T34" fmla="*/ 511 w 1134"/>
                <a:gd name="T35" fmla="*/ 595 h 992"/>
                <a:gd name="T36" fmla="*/ 426 w 1134"/>
                <a:gd name="T37" fmla="*/ 652 h 992"/>
                <a:gd name="T38" fmla="*/ 340 w 1134"/>
                <a:gd name="T39" fmla="*/ 623 h 992"/>
                <a:gd name="T40" fmla="*/ 170 w 1134"/>
                <a:gd name="T41" fmla="*/ 482 h 992"/>
                <a:gd name="T42" fmla="*/ 142 w 1134"/>
                <a:gd name="T43" fmla="*/ 538 h 992"/>
                <a:gd name="T44" fmla="*/ 85 w 1134"/>
                <a:gd name="T45" fmla="*/ 453 h 992"/>
                <a:gd name="T46" fmla="*/ 29 w 1134"/>
                <a:gd name="T47" fmla="*/ 340 h 992"/>
                <a:gd name="T48" fmla="*/ 142 w 1134"/>
                <a:gd name="T49" fmla="*/ 311 h 992"/>
                <a:gd name="T50" fmla="*/ 227 w 1134"/>
                <a:gd name="T51" fmla="*/ 226 h 992"/>
                <a:gd name="T52" fmla="*/ 284 w 1134"/>
                <a:gd name="T53" fmla="*/ 56 h 992"/>
                <a:gd name="T54" fmla="*/ 340 w 1134"/>
                <a:gd name="T55" fmla="*/ 0 h 992"/>
                <a:gd name="T56" fmla="*/ 369 w 1134"/>
                <a:gd name="T57" fmla="*/ 56 h 992"/>
                <a:gd name="T58" fmla="*/ 340 w 1134"/>
                <a:gd name="T59" fmla="*/ 113 h 992"/>
                <a:gd name="T60" fmla="*/ 539 w 1134"/>
                <a:gd name="T61" fmla="*/ 0 h 992"/>
                <a:gd name="T62" fmla="*/ 624 w 1134"/>
                <a:gd name="T63" fmla="*/ 56 h 992"/>
                <a:gd name="T64" fmla="*/ 709 w 1134"/>
                <a:gd name="T65" fmla="*/ 56 h 992"/>
                <a:gd name="T66" fmla="*/ 794 w 1134"/>
                <a:gd name="T67" fmla="*/ 56 h 992"/>
                <a:gd name="T68" fmla="*/ 936 w 1134"/>
                <a:gd name="T69" fmla="*/ 113 h 992"/>
                <a:gd name="T70" fmla="*/ 993 w 1134"/>
                <a:gd name="T71" fmla="*/ 56 h 992"/>
                <a:gd name="T72" fmla="*/ 1021 w 1134"/>
                <a:gd name="T73" fmla="*/ 141 h 992"/>
                <a:gd name="T74" fmla="*/ 1049 w 1134"/>
                <a:gd name="T75" fmla="*/ 198 h 99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134" h="992">
                  <a:moveTo>
                    <a:pt x="1078" y="226"/>
                  </a:moveTo>
                  <a:lnTo>
                    <a:pt x="1106" y="255"/>
                  </a:lnTo>
                  <a:lnTo>
                    <a:pt x="1078" y="283"/>
                  </a:lnTo>
                  <a:lnTo>
                    <a:pt x="1049" y="283"/>
                  </a:lnTo>
                  <a:lnTo>
                    <a:pt x="1078" y="340"/>
                  </a:lnTo>
                  <a:lnTo>
                    <a:pt x="1078" y="396"/>
                  </a:lnTo>
                  <a:lnTo>
                    <a:pt x="1106" y="396"/>
                  </a:lnTo>
                  <a:lnTo>
                    <a:pt x="1106" y="453"/>
                  </a:lnTo>
                  <a:lnTo>
                    <a:pt x="1078" y="510"/>
                  </a:lnTo>
                  <a:lnTo>
                    <a:pt x="1134" y="567"/>
                  </a:lnTo>
                  <a:lnTo>
                    <a:pt x="1134" y="595"/>
                  </a:lnTo>
                  <a:lnTo>
                    <a:pt x="1078" y="567"/>
                  </a:lnTo>
                  <a:lnTo>
                    <a:pt x="1049" y="623"/>
                  </a:lnTo>
                  <a:lnTo>
                    <a:pt x="1021" y="652"/>
                  </a:lnTo>
                  <a:lnTo>
                    <a:pt x="936" y="623"/>
                  </a:lnTo>
                  <a:lnTo>
                    <a:pt x="907" y="595"/>
                  </a:lnTo>
                  <a:lnTo>
                    <a:pt x="936" y="567"/>
                  </a:lnTo>
                  <a:lnTo>
                    <a:pt x="907" y="538"/>
                  </a:lnTo>
                  <a:lnTo>
                    <a:pt x="851" y="567"/>
                  </a:lnTo>
                  <a:lnTo>
                    <a:pt x="851" y="623"/>
                  </a:lnTo>
                  <a:lnTo>
                    <a:pt x="766" y="737"/>
                  </a:lnTo>
                  <a:lnTo>
                    <a:pt x="737" y="737"/>
                  </a:lnTo>
                  <a:lnTo>
                    <a:pt x="652" y="822"/>
                  </a:lnTo>
                  <a:lnTo>
                    <a:pt x="652" y="850"/>
                  </a:lnTo>
                  <a:lnTo>
                    <a:pt x="681" y="822"/>
                  </a:lnTo>
                  <a:lnTo>
                    <a:pt x="709" y="850"/>
                  </a:lnTo>
                  <a:lnTo>
                    <a:pt x="652" y="878"/>
                  </a:lnTo>
                  <a:lnTo>
                    <a:pt x="652" y="907"/>
                  </a:lnTo>
                  <a:lnTo>
                    <a:pt x="681" y="963"/>
                  </a:lnTo>
                  <a:lnTo>
                    <a:pt x="652" y="992"/>
                  </a:lnTo>
                  <a:lnTo>
                    <a:pt x="482" y="822"/>
                  </a:lnTo>
                  <a:lnTo>
                    <a:pt x="539" y="737"/>
                  </a:lnTo>
                  <a:lnTo>
                    <a:pt x="511" y="652"/>
                  </a:lnTo>
                  <a:lnTo>
                    <a:pt x="482" y="708"/>
                  </a:lnTo>
                  <a:lnTo>
                    <a:pt x="454" y="680"/>
                  </a:lnTo>
                  <a:lnTo>
                    <a:pt x="511" y="595"/>
                  </a:lnTo>
                  <a:lnTo>
                    <a:pt x="482" y="595"/>
                  </a:lnTo>
                  <a:lnTo>
                    <a:pt x="426" y="652"/>
                  </a:lnTo>
                  <a:lnTo>
                    <a:pt x="397" y="623"/>
                  </a:lnTo>
                  <a:lnTo>
                    <a:pt x="340" y="623"/>
                  </a:lnTo>
                  <a:lnTo>
                    <a:pt x="312" y="567"/>
                  </a:lnTo>
                  <a:lnTo>
                    <a:pt x="170" y="482"/>
                  </a:lnTo>
                  <a:lnTo>
                    <a:pt x="142" y="510"/>
                  </a:lnTo>
                  <a:lnTo>
                    <a:pt x="142" y="538"/>
                  </a:lnTo>
                  <a:lnTo>
                    <a:pt x="85" y="510"/>
                  </a:lnTo>
                  <a:lnTo>
                    <a:pt x="85" y="453"/>
                  </a:lnTo>
                  <a:lnTo>
                    <a:pt x="0" y="425"/>
                  </a:lnTo>
                  <a:lnTo>
                    <a:pt x="29" y="340"/>
                  </a:lnTo>
                  <a:lnTo>
                    <a:pt x="57" y="368"/>
                  </a:lnTo>
                  <a:lnTo>
                    <a:pt x="142" y="311"/>
                  </a:lnTo>
                  <a:lnTo>
                    <a:pt x="255" y="283"/>
                  </a:lnTo>
                  <a:lnTo>
                    <a:pt x="227" y="226"/>
                  </a:lnTo>
                  <a:lnTo>
                    <a:pt x="312" y="141"/>
                  </a:lnTo>
                  <a:lnTo>
                    <a:pt x="284" y="56"/>
                  </a:lnTo>
                  <a:lnTo>
                    <a:pt x="227" y="28"/>
                  </a:lnTo>
                  <a:lnTo>
                    <a:pt x="340" y="0"/>
                  </a:lnTo>
                  <a:lnTo>
                    <a:pt x="397" y="28"/>
                  </a:lnTo>
                  <a:lnTo>
                    <a:pt x="369" y="56"/>
                  </a:lnTo>
                  <a:lnTo>
                    <a:pt x="312" y="85"/>
                  </a:lnTo>
                  <a:lnTo>
                    <a:pt x="340" y="113"/>
                  </a:lnTo>
                  <a:lnTo>
                    <a:pt x="454" y="85"/>
                  </a:lnTo>
                  <a:lnTo>
                    <a:pt x="539" y="0"/>
                  </a:lnTo>
                  <a:lnTo>
                    <a:pt x="624" y="0"/>
                  </a:lnTo>
                  <a:lnTo>
                    <a:pt x="624" y="56"/>
                  </a:lnTo>
                  <a:lnTo>
                    <a:pt x="681" y="28"/>
                  </a:lnTo>
                  <a:lnTo>
                    <a:pt x="709" y="56"/>
                  </a:lnTo>
                  <a:lnTo>
                    <a:pt x="766" y="28"/>
                  </a:lnTo>
                  <a:lnTo>
                    <a:pt x="794" y="56"/>
                  </a:lnTo>
                  <a:lnTo>
                    <a:pt x="879" y="56"/>
                  </a:lnTo>
                  <a:lnTo>
                    <a:pt x="936" y="113"/>
                  </a:lnTo>
                  <a:lnTo>
                    <a:pt x="936" y="85"/>
                  </a:lnTo>
                  <a:lnTo>
                    <a:pt x="993" y="56"/>
                  </a:lnTo>
                  <a:lnTo>
                    <a:pt x="993" y="113"/>
                  </a:lnTo>
                  <a:lnTo>
                    <a:pt x="1021" y="141"/>
                  </a:lnTo>
                  <a:lnTo>
                    <a:pt x="1049" y="141"/>
                  </a:lnTo>
                  <a:lnTo>
                    <a:pt x="1049" y="198"/>
                  </a:lnTo>
                  <a:lnTo>
                    <a:pt x="1078" y="22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78" name="Freeform 978">
              <a:extLst>
                <a:ext uri="{FF2B5EF4-FFF2-40B4-BE49-F238E27FC236}">
                  <a16:creationId xmlns:a16="http://schemas.microsoft.com/office/drawing/2014/main" id="{69C186E4-E984-4FCC-B152-905DDCF083E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" y="3421"/>
              <a:ext cx="1786" cy="1191"/>
            </a:xfrm>
            <a:custGeom>
              <a:avLst/>
              <a:gdLst>
                <a:gd name="T0" fmla="*/ 652 w 1786"/>
                <a:gd name="T1" fmla="*/ 0 h 1191"/>
                <a:gd name="T2" fmla="*/ 737 w 1786"/>
                <a:gd name="T3" fmla="*/ 85 h 1191"/>
                <a:gd name="T4" fmla="*/ 850 w 1786"/>
                <a:gd name="T5" fmla="*/ 198 h 1191"/>
                <a:gd name="T6" fmla="*/ 964 w 1786"/>
                <a:gd name="T7" fmla="*/ 340 h 1191"/>
                <a:gd name="T8" fmla="*/ 1049 w 1786"/>
                <a:gd name="T9" fmla="*/ 340 h 1191"/>
                <a:gd name="T10" fmla="*/ 1077 w 1786"/>
                <a:gd name="T11" fmla="*/ 397 h 1191"/>
                <a:gd name="T12" fmla="*/ 1106 w 1786"/>
                <a:gd name="T13" fmla="*/ 510 h 1191"/>
                <a:gd name="T14" fmla="*/ 1162 w 1786"/>
                <a:gd name="T15" fmla="*/ 624 h 1191"/>
                <a:gd name="T16" fmla="*/ 1162 w 1786"/>
                <a:gd name="T17" fmla="*/ 680 h 1191"/>
                <a:gd name="T18" fmla="*/ 1162 w 1786"/>
                <a:gd name="T19" fmla="*/ 765 h 1191"/>
                <a:gd name="T20" fmla="*/ 1247 w 1786"/>
                <a:gd name="T21" fmla="*/ 794 h 1191"/>
                <a:gd name="T22" fmla="*/ 1474 w 1786"/>
                <a:gd name="T23" fmla="*/ 680 h 1191"/>
                <a:gd name="T24" fmla="*/ 1587 w 1786"/>
                <a:gd name="T25" fmla="*/ 680 h 1191"/>
                <a:gd name="T26" fmla="*/ 1701 w 1786"/>
                <a:gd name="T27" fmla="*/ 652 h 1191"/>
                <a:gd name="T28" fmla="*/ 1701 w 1786"/>
                <a:gd name="T29" fmla="*/ 737 h 1191"/>
                <a:gd name="T30" fmla="*/ 1729 w 1786"/>
                <a:gd name="T31" fmla="*/ 850 h 1191"/>
                <a:gd name="T32" fmla="*/ 1673 w 1786"/>
                <a:gd name="T33" fmla="*/ 907 h 1191"/>
                <a:gd name="T34" fmla="*/ 1616 w 1786"/>
                <a:gd name="T35" fmla="*/ 907 h 1191"/>
                <a:gd name="T36" fmla="*/ 1587 w 1786"/>
                <a:gd name="T37" fmla="*/ 1106 h 1191"/>
                <a:gd name="T38" fmla="*/ 1531 w 1786"/>
                <a:gd name="T39" fmla="*/ 1162 h 1191"/>
                <a:gd name="T40" fmla="*/ 1389 w 1786"/>
                <a:gd name="T41" fmla="*/ 1191 h 1191"/>
                <a:gd name="T42" fmla="*/ 1332 w 1786"/>
                <a:gd name="T43" fmla="*/ 1134 h 1191"/>
                <a:gd name="T44" fmla="*/ 1304 w 1786"/>
                <a:gd name="T45" fmla="*/ 1049 h 1191"/>
                <a:gd name="T46" fmla="*/ 1247 w 1786"/>
                <a:gd name="T47" fmla="*/ 1049 h 1191"/>
                <a:gd name="T48" fmla="*/ 1134 w 1786"/>
                <a:gd name="T49" fmla="*/ 992 h 1191"/>
                <a:gd name="T50" fmla="*/ 1021 w 1786"/>
                <a:gd name="T51" fmla="*/ 1020 h 1191"/>
                <a:gd name="T52" fmla="*/ 907 w 1786"/>
                <a:gd name="T53" fmla="*/ 1020 h 1191"/>
                <a:gd name="T54" fmla="*/ 737 w 1786"/>
                <a:gd name="T55" fmla="*/ 964 h 1191"/>
                <a:gd name="T56" fmla="*/ 652 w 1786"/>
                <a:gd name="T57" fmla="*/ 1020 h 1191"/>
                <a:gd name="T58" fmla="*/ 454 w 1786"/>
                <a:gd name="T59" fmla="*/ 935 h 1191"/>
                <a:gd name="T60" fmla="*/ 397 w 1786"/>
                <a:gd name="T61" fmla="*/ 879 h 1191"/>
                <a:gd name="T62" fmla="*/ 113 w 1786"/>
                <a:gd name="T63" fmla="*/ 822 h 1191"/>
                <a:gd name="T64" fmla="*/ 85 w 1786"/>
                <a:gd name="T65" fmla="*/ 709 h 1191"/>
                <a:gd name="T66" fmla="*/ 113 w 1786"/>
                <a:gd name="T67" fmla="*/ 652 h 1191"/>
                <a:gd name="T68" fmla="*/ 142 w 1786"/>
                <a:gd name="T69" fmla="*/ 567 h 1191"/>
                <a:gd name="T70" fmla="*/ 85 w 1786"/>
                <a:gd name="T71" fmla="*/ 482 h 1191"/>
                <a:gd name="T72" fmla="*/ 0 w 1786"/>
                <a:gd name="T73" fmla="*/ 312 h 1191"/>
                <a:gd name="T74" fmla="*/ 198 w 1786"/>
                <a:gd name="T75" fmla="*/ 227 h 1191"/>
                <a:gd name="T76" fmla="*/ 312 w 1786"/>
                <a:gd name="T77" fmla="*/ 170 h 1191"/>
                <a:gd name="T78" fmla="*/ 454 w 1786"/>
                <a:gd name="T79" fmla="*/ 142 h 1191"/>
                <a:gd name="T80" fmla="*/ 510 w 1786"/>
                <a:gd name="T81" fmla="*/ 57 h 119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786" h="1191">
                  <a:moveTo>
                    <a:pt x="510" y="0"/>
                  </a:moveTo>
                  <a:lnTo>
                    <a:pt x="652" y="0"/>
                  </a:lnTo>
                  <a:lnTo>
                    <a:pt x="652" y="57"/>
                  </a:lnTo>
                  <a:lnTo>
                    <a:pt x="737" y="85"/>
                  </a:lnTo>
                  <a:lnTo>
                    <a:pt x="765" y="142"/>
                  </a:lnTo>
                  <a:lnTo>
                    <a:pt x="850" y="198"/>
                  </a:lnTo>
                  <a:lnTo>
                    <a:pt x="879" y="283"/>
                  </a:lnTo>
                  <a:lnTo>
                    <a:pt x="964" y="340"/>
                  </a:lnTo>
                  <a:lnTo>
                    <a:pt x="935" y="368"/>
                  </a:lnTo>
                  <a:lnTo>
                    <a:pt x="1049" y="340"/>
                  </a:lnTo>
                  <a:lnTo>
                    <a:pt x="1077" y="368"/>
                  </a:lnTo>
                  <a:lnTo>
                    <a:pt x="1077" y="397"/>
                  </a:lnTo>
                  <a:lnTo>
                    <a:pt x="1134" y="425"/>
                  </a:lnTo>
                  <a:lnTo>
                    <a:pt x="1106" y="510"/>
                  </a:lnTo>
                  <a:lnTo>
                    <a:pt x="1162" y="539"/>
                  </a:lnTo>
                  <a:lnTo>
                    <a:pt x="1162" y="624"/>
                  </a:lnTo>
                  <a:lnTo>
                    <a:pt x="1134" y="652"/>
                  </a:lnTo>
                  <a:lnTo>
                    <a:pt x="1162" y="680"/>
                  </a:lnTo>
                  <a:lnTo>
                    <a:pt x="1134" y="737"/>
                  </a:lnTo>
                  <a:lnTo>
                    <a:pt x="1162" y="765"/>
                  </a:lnTo>
                  <a:lnTo>
                    <a:pt x="1219" y="765"/>
                  </a:lnTo>
                  <a:lnTo>
                    <a:pt x="1247" y="794"/>
                  </a:lnTo>
                  <a:lnTo>
                    <a:pt x="1361" y="765"/>
                  </a:lnTo>
                  <a:lnTo>
                    <a:pt x="1474" y="680"/>
                  </a:lnTo>
                  <a:lnTo>
                    <a:pt x="1502" y="709"/>
                  </a:lnTo>
                  <a:lnTo>
                    <a:pt x="1587" y="680"/>
                  </a:lnTo>
                  <a:lnTo>
                    <a:pt x="1644" y="737"/>
                  </a:lnTo>
                  <a:lnTo>
                    <a:pt x="1701" y="652"/>
                  </a:lnTo>
                  <a:lnTo>
                    <a:pt x="1729" y="709"/>
                  </a:lnTo>
                  <a:lnTo>
                    <a:pt x="1701" y="737"/>
                  </a:lnTo>
                  <a:lnTo>
                    <a:pt x="1786" y="794"/>
                  </a:lnTo>
                  <a:lnTo>
                    <a:pt x="1729" y="850"/>
                  </a:lnTo>
                  <a:lnTo>
                    <a:pt x="1673" y="879"/>
                  </a:lnTo>
                  <a:lnTo>
                    <a:pt x="1673" y="907"/>
                  </a:lnTo>
                  <a:lnTo>
                    <a:pt x="1616" y="850"/>
                  </a:lnTo>
                  <a:lnTo>
                    <a:pt x="1616" y="907"/>
                  </a:lnTo>
                  <a:lnTo>
                    <a:pt x="1559" y="935"/>
                  </a:lnTo>
                  <a:lnTo>
                    <a:pt x="1587" y="1106"/>
                  </a:lnTo>
                  <a:lnTo>
                    <a:pt x="1531" y="1106"/>
                  </a:lnTo>
                  <a:lnTo>
                    <a:pt x="1531" y="1162"/>
                  </a:lnTo>
                  <a:lnTo>
                    <a:pt x="1474" y="1106"/>
                  </a:lnTo>
                  <a:lnTo>
                    <a:pt x="1389" y="1191"/>
                  </a:lnTo>
                  <a:lnTo>
                    <a:pt x="1389" y="1134"/>
                  </a:lnTo>
                  <a:lnTo>
                    <a:pt x="1332" y="1134"/>
                  </a:lnTo>
                  <a:lnTo>
                    <a:pt x="1304" y="1134"/>
                  </a:lnTo>
                  <a:lnTo>
                    <a:pt x="1304" y="1049"/>
                  </a:lnTo>
                  <a:lnTo>
                    <a:pt x="1247" y="1077"/>
                  </a:lnTo>
                  <a:lnTo>
                    <a:pt x="1247" y="1049"/>
                  </a:lnTo>
                  <a:lnTo>
                    <a:pt x="1191" y="1049"/>
                  </a:lnTo>
                  <a:lnTo>
                    <a:pt x="1134" y="992"/>
                  </a:lnTo>
                  <a:lnTo>
                    <a:pt x="1021" y="1049"/>
                  </a:lnTo>
                  <a:lnTo>
                    <a:pt x="1021" y="1020"/>
                  </a:lnTo>
                  <a:lnTo>
                    <a:pt x="935" y="1049"/>
                  </a:lnTo>
                  <a:lnTo>
                    <a:pt x="907" y="1020"/>
                  </a:lnTo>
                  <a:lnTo>
                    <a:pt x="850" y="1020"/>
                  </a:lnTo>
                  <a:lnTo>
                    <a:pt x="737" y="964"/>
                  </a:lnTo>
                  <a:lnTo>
                    <a:pt x="680" y="964"/>
                  </a:lnTo>
                  <a:lnTo>
                    <a:pt x="652" y="1020"/>
                  </a:lnTo>
                  <a:lnTo>
                    <a:pt x="595" y="1020"/>
                  </a:lnTo>
                  <a:lnTo>
                    <a:pt x="454" y="935"/>
                  </a:lnTo>
                  <a:lnTo>
                    <a:pt x="425" y="935"/>
                  </a:lnTo>
                  <a:lnTo>
                    <a:pt x="397" y="879"/>
                  </a:lnTo>
                  <a:lnTo>
                    <a:pt x="170" y="822"/>
                  </a:lnTo>
                  <a:lnTo>
                    <a:pt x="113" y="822"/>
                  </a:lnTo>
                  <a:lnTo>
                    <a:pt x="28" y="794"/>
                  </a:lnTo>
                  <a:lnTo>
                    <a:pt x="85" y="709"/>
                  </a:lnTo>
                  <a:lnTo>
                    <a:pt x="85" y="680"/>
                  </a:lnTo>
                  <a:lnTo>
                    <a:pt x="113" y="652"/>
                  </a:lnTo>
                  <a:lnTo>
                    <a:pt x="113" y="595"/>
                  </a:lnTo>
                  <a:lnTo>
                    <a:pt x="142" y="567"/>
                  </a:lnTo>
                  <a:lnTo>
                    <a:pt x="142" y="510"/>
                  </a:lnTo>
                  <a:lnTo>
                    <a:pt x="85" y="482"/>
                  </a:lnTo>
                  <a:lnTo>
                    <a:pt x="85" y="397"/>
                  </a:lnTo>
                  <a:lnTo>
                    <a:pt x="0" y="312"/>
                  </a:lnTo>
                  <a:lnTo>
                    <a:pt x="113" y="283"/>
                  </a:lnTo>
                  <a:lnTo>
                    <a:pt x="198" y="227"/>
                  </a:lnTo>
                  <a:lnTo>
                    <a:pt x="283" y="227"/>
                  </a:lnTo>
                  <a:lnTo>
                    <a:pt x="312" y="170"/>
                  </a:lnTo>
                  <a:lnTo>
                    <a:pt x="397" y="170"/>
                  </a:lnTo>
                  <a:lnTo>
                    <a:pt x="454" y="142"/>
                  </a:lnTo>
                  <a:lnTo>
                    <a:pt x="454" y="57"/>
                  </a:lnTo>
                  <a:lnTo>
                    <a:pt x="510" y="57"/>
                  </a:lnTo>
                  <a:lnTo>
                    <a:pt x="51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79" name="Freeform 980">
              <a:extLst>
                <a:ext uri="{FF2B5EF4-FFF2-40B4-BE49-F238E27FC236}">
                  <a16:creationId xmlns:a16="http://schemas.microsoft.com/office/drawing/2014/main" id="{F9CC392A-E526-4940-9E2C-D1F8CC22531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3" y="3109"/>
              <a:ext cx="595" cy="624"/>
            </a:xfrm>
            <a:custGeom>
              <a:avLst/>
              <a:gdLst>
                <a:gd name="T0" fmla="*/ 142 w 595"/>
                <a:gd name="T1" fmla="*/ 0 h 624"/>
                <a:gd name="T2" fmla="*/ 85 w 595"/>
                <a:gd name="T3" fmla="*/ 57 h 624"/>
                <a:gd name="T4" fmla="*/ 28 w 595"/>
                <a:gd name="T5" fmla="*/ 227 h 624"/>
                <a:gd name="T6" fmla="*/ 0 w 595"/>
                <a:gd name="T7" fmla="*/ 340 h 624"/>
                <a:gd name="T8" fmla="*/ 57 w 595"/>
                <a:gd name="T9" fmla="*/ 397 h 624"/>
                <a:gd name="T10" fmla="*/ 85 w 595"/>
                <a:gd name="T11" fmla="*/ 454 h 624"/>
                <a:gd name="T12" fmla="*/ 85 w 595"/>
                <a:gd name="T13" fmla="*/ 624 h 624"/>
                <a:gd name="T14" fmla="*/ 198 w 595"/>
                <a:gd name="T15" fmla="*/ 595 h 624"/>
                <a:gd name="T16" fmla="*/ 283 w 595"/>
                <a:gd name="T17" fmla="*/ 539 h 624"/>
                <a:gd name="T18" fmla="*/ 368 w 595"/>
                <a:gd name="T19" fmla="*/ 539 h 624"/>
                <a:gd name="T20" fmla="*/ 397 w 595"/>
                <a:gd name="T21" fmla="*/ 482 h 624"/>
                <a:gd name="T22" fmla="*/ 482 w 595"/>
                <a:gd name="T23" fmla="*/ 482 h 624"/>
                <a:gd name="T24" fmla="*/ 539 w 595"/>
                <a:gd name="T25" fmla="*/ 454 h 624"/>
                <a:gd name="T26" fmla="*/ 539 w 595"/>
                <a:gd name="T27" fmla="*/ 369 h 624"/>
                <a:gd name="T28" fmla="*/ 595 w 595"/>
                <a:gd name="T29" fmla="*/ 369 h 624"/>
                <a:gd name="T30" fmla="*/ 595 w 595"/>
                <a:gd name="T31" fmla="*/ 312 h 624"/>
                <a:gd name="T32" fmla="*/ 539 w 595"/>
                <a:gd name="T33" fmla="*/ 255 h 624"/>
                <a:gd name="T34" fmla="*/ 567 w 595"/>
                <a:gd name="T35" fmla="*/ 227 h 624"/>
                <a:gd name="T36" fmla="*/ 539 w 595"/>
                <a:gd name="T37" fmla="*/ 170 h 624"/>
                <a:gd name="T38" fmla="*/ 567 w 595"/>
                <a:gd name="T39" fmla="*/ 142 h 624"/>
                <a:gd name="T40" fmla="*/ 510 w 595"/>
                <a:gd name="T41" fmla="*/ 85 h 624"/>
                <a:gd name="T42" fmla="*/ 425 w 595"/>
                <a:gd name="T43" fmla="*/ 85 h 624"/>
                <a:gd name="T44" fmla="*/ 368 w 595"/>
                <a:gd name="T45" fmla="*/ 57 h 624"/>
                <a:gd name="T46" fmla="*/ 255 w 595"/>
                <a:gd name="T47" fmla="*/ 57 h 624"/>
                <a:gd name="T48" fmla="*/ 227 w 595"/>
                <a:gd name="T49" fmla="*/ 85 h 624"/>
                <a:gd name="T50" fmla="*/ 170 w 595"/>
                <a:gd name="T51" fmla="*/ 57 h 624"/>
                <a:gd name="T52" fmla="*/ 142 w 595"/>
                <a:gd name="T53" fmla="*/ 0 h 62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595" h="624">
                  <a:moveTo>
                    <a:pt x="142" y="0"/>
                  </a:moveTo>
                  <a:lnTo>
                    <a:pt x="85" y="57"/>
                  </a:lnTo>
                  <a:lnTo>
                    <a:pt x="28" y="227"/>
                  </a:lnTo>
                  <a:lnTo>
                    <a:pt x="0" y="340"/>
                  </a:lnTo>
                  <a:lnTo>
                    <a:pt x="57" y="397"/>
                  </a:lnTo>
                  <a:lnTo>
                    <a:pt x="85" y="454"/>
                  </a:lnTo>
                  <a:lnTo>
                    <a:pt x="85" y="624"/>
                  </a:lnTo>
                  <a:lnTo>
                    <a:pt x="198" y="595"/>
                  </a:lnTo>
                  <a:lnTo>
                    <a:pt x="283" y="539"/>
                  </a:lnTo>
                  <a:lnTo>
                    <a:pt x="368" y="539"/>
                  </a:lnTo>
                  <a:lnTo>
                    <a:pt x="397" y="482"/>
                  </a:lnTo>
                  <a:lnTo>
                    <a:pt x="482" y="482"/>
                  </a:lnTo>
                  <a:lnTo>
                    <a:pt x="539" y="454"/>
                  </a:lnTo>
                  <a:lnTo>
                    <a:pt x="539" y="369"/>
                  </a:lnTo>
                  <a:lnTo>
                    <a:pt x="595" y="369"/>
                  </a:lnTo>
                  <a:lnTo>
                    <a:pt x="595" y="312"/>
                  </a:lnTo>
                  <a:lnTo>
                    <a:pt x="539" y="255"/>
                  </a:lnTo>
                  <a:lnTo>
                    <a:pt x="567" y="227"/>
                  </a:lnTo>
                  <a:lnTo>
                    <a:pt x="539" y="170"/>
                  </a:lnTo>
                  <a:lnTo>
                    <a:pt x="567" y="142"/>
                  </a:lnTo>
                  <a:lnTo>
                    <a:pt x="510" y="85"/>
                  </a:lnTo>
                  <a:lnTo>
                    <a:pt x="425" y="85"/>
                  </a:lnTo>
                  <a:lnTo>
                    <a:pt x="368" y="57"/>
                  </a:lnTo>
                  <a:lnTo>
                    <a:pt x="255" y="57"/>
                  </a:lnTo>
                  <a:lnTo>
                    <a:pt x="227" y="85"/>
                  </a:lnTo>
                  <a:lnTo>
                    <a:pt x="170" y="57"/>
                  </a:lnTo>
                  <a:lnTo>
                    <a:pt x="142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80" name="Freeform 981">
              <a:extLst>
                <a:ext uri="{FF2B5EF4-FFF2-40B4-BE49-F238E27FC236}">
                  <a16:creationId xmlns:a16="http://schemas.microsoft.com/office/drawing/2014/main" id="{CCA31FB7-4095-4067-9039-96164ACED1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4" y="2145"/>
              <a:ext cx="1021" cy="794"/>
            </a:xfrm>
            <a:custGeom>
              <a:avLst/>
              <a:gdLst>
                <a:gd name="T0" fmla="*/ 964 w 1021"/>
                <a:gd name="T1" fmla="*/ 312 h 794"/>
                <a:gd name="T2" fmla="*/ 992 w 1021"/>
                <a:gd name="T3" fmla="*/ 425 h 794"/>
                <a:gd name="T4" fmla="*/ 992 w 1021"/>
                <a:gd name="T5" fmla="*/ 482 h 794"/>
                <a:gd name="T6" fmla="*/ 1021 w 1021"/>
                <a:gd name="T7" fmla="*/ 539 h 794"/>
                <a:gd name="T8" fmla="*/ 964 w 1021"/>
                <a:gd name="T9" fmla="*/ 596 h 794"/>
                <a:gd name="T10" fmla="*/ 992 w 1021"/>
                <a:gd name="T11" fmla="*/ 652 h 794"/>
                <a:gd name="T12" fmla="*/ 992 w 1021"/>
                <a:gd name="T13" fmla="*/ 766 h 794"/>
                <a:gd name="T14" fmla="*/ 964 w 1021"/>
                <a:gd name="T15" fmla="*/ 794 h 794"/>
                <a:gd name="T16" fmla="*/ 907 w 1021"/>
                <a:gd name="T17" fmla="*/ 794 h 794"/>
                <a:gd name="T18" fmla="*/ 907 w 1021"/>
                <a:gd name="T19" fmla="*/ 766 h 794"/>
                <a:gd name="T20" fmla="*/ 794 w 1021"/>
                <a:gd name="T21" fmla="*/ 737 h 794"/>
                <a:gd name="T22" fmla="*/ 794 w 1021"/>
                <a:gd name="T23" fmla="*/ 709 h 794"/>
                <a:gd name="T24" fmla="*/ 737 w 1021"/>
                <a:gd name="T25" fmla="*/ 567 h 794"/>
                <a:gd name="T26" fmla="*/ 681 w 1021"/>
                <a:gd name="T27" fmla="*/ 539 h 794"/>
                <a:gd name="T28" fmla="*/ 624 w 1021"/>
                <a:gd name="T29" fmla="*/ 567 h 794"/>
                <a:gd name="T30" fmla="*/ 539 w 1021"/>
                <a:gd name="T31" fmla="*/ 482 h 794"/>
                <a:gd name="T32" fmla="*/ 454 w 1021"/>
                <a:gd name="T33" fmla="*/ 510 h 794"/>
                <a:gd name="T34" fmla="*/ 425 w 1021"/>
                <a:gd name="T35" fmla="*/ 510 h 794"/>
                <a:gd name="T36" fmla="*/ 340 w 1021"/>
                <a:gd name="T37" fmla="*/ 539 h 794"/>
                <a:gd name="T38" fmla="*/ 340 w 1021"/>
                <a:gd name="T39" fmla="*/ 454 h 794"/>
                <a:gd name="T40" fmla="*/ 284 w 1021"/>
                <a:gd name="T41" fmla="*/ 425 h 794"/>
                <a:gd name="T42" fmla="*/ 227 w 1021"/>
                <a:gd name="T43" fmla="*/ 454 h 794"/>
                <a:gd name="T44" fmla="*/ 114 w 1021"/>
                <a:gd name="T45" fmla="*/ 397 h 794"/>
                <a:gd name="T46" fmla="*/ 85 w 1021"/>
                <a:gd name="T47" fmla="*/ 340 h 794"/>
                <a:gd name="T48" fmla="*/ 0 w 1021"/>
                <a:gd name="T49" fmla="*/ 340 h 794"/>
                <a:gd name="T50" fmla="*/ 57 w 1021"/>
                <a:gd name="T51" fmla="*/ 227 h 794"/>
                <a:gd name="T52" fmla="*/ 114 w 1021"/>
                <a:gd name="T53" fmla="*/ 255 h 794"/>
                <a:gd name="T54" fmla="*/ 114 w 1021"/>
                <a:gd name="T55" fmla="*/ 227 h 794"/>
                <a:gd name="T56" fmla="*/ 199 w 1021"/>
                <a:gd name="T57" fmla="*/ 227 h 794"/>
                <a:gd name="T58" fmla="*/ 255 w 1021"/>
                <a:gd name="T59" fmla="*/ 199 h 794"/>
                <a:gd name="T60" fmla="*/ 284 w 1021"/>
                <a:gd name="T61" fmla="*/ 142 h 794"/>
                <a:gd name="T62" fmla="*/ 284 w 1021"/>
                <a:gd name="T63" fmla="*/ 85 h 794"/>
                <a:gd name="T64" fmla="*/ 369 w 1021"/>
                <a:gd name="T65" fmla="*/ 0 h 794"/>
                <a:gd name="T66" fmla="*/ 369 w 1021"/>
                <a:gd name="T67" fmla="*/ 57 h 794"/>
                <a:gd name="T68" fmla="*/ 454 w 1021"/>
                <a:gd name="T69" fmla="*/ 85 h 794"/>
                <a:gd name="T70" fmla="*/ 511 w 1021"/>
                <a:gd name="T71" fmla="*/ 57 h 794"/>
                <a:gd name="T72" fmla="*/ 567 w 1021"/>
                <a:gd name="T73" fmla="*/ 114 h 794"/>
                <a:gd name="T74" fmla="*/ 539 w 1021"/>
                <a:gd name="T75" fmla="*/ 142 h 794"/>
                <a:gd name="T76" fmla="*/ 567 w 1021"/>
                <a:gd name="T77" fmla="*/ 170 h 794"/>
                <a:gd name="T78" fmla="*/ 539 w 1021"/>
                <a:gd name="T79" fmla="*/ 227 h 794"/>
                <a:gd name="T80" fmla="*/ 567 w 1021"/>
                <a:gd name="T81" fmla="*/ 284 h 794"/>
                <a:gd name="T82" fmla="*/ 709 w 1021"/>
                <a:gd name="T83" fmla="*/ 340 h 794"/>
                <a:gd name="T84" fmla="*/ 709 w 1021"/>
                <a:gd name="T85" fmla="*/ 369 h 794"/>
                <a:gd name="T86" fmla="*/ 766 w 1021"/>
                <a:gd name="T87" fmla="*/ 340 h 794"/>
                <a:gd name="T88" fmla="*/ 737 w 1021"/>
                <a:gd name="T89" fmla="*/ 284 h 794"/>
                <a:gd name="T90" fmla="*/ 766 w 1021"/>
                <a:gd name="T91" fmla="*/ 284 h 794"/>
                <a:gd name="T92" fmla="*/ 794 w 1021"/>
                <a:gd name="T93" fmla="*/ 312 h 794"/>
                <a:gd name="T94" fmla="*/ 879 w 1021"/>
                <a:gd name="T95" fmla="*/ 284 h 794"/>
                <a:gd name="T96" fmla="*/ 964 w 1021"/>
                <a:gd name="T97" fmla="*/ 312 h 79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1021" h="794">
                  <a:moveTo>
                    <a:pt x="964" y="312"/>
                  </a:moveTo>
                  <a:lnTo>
                    <a:pt x="992" y="425"/>
                  </a:lnTo>
                  <a:lnTo>
                    <a:pt x="992" y="482"/>
                  </a:lnTo>
                  <a:lnTo>
                    <a:pt x="1021" y="539"/>
                  </a:lnTo>
                  <a:lnTo>
                    <a:pt x="964" y="596"/>
                  </a:lnTo>
                  <a:lnTo>
                    <a:pt x="992" y="652"/>
                  </a:lnTo>
                  <a:lnTo>
                    <a:pt x="992" y="766"/>
                  </a:lnTo>
                  <a:lnTo>
                    <a:pt x="964" y="794"/>
                  </a:lnTo>
                  <a:lnTo>
                    <a:pt x="907" y="794"/>
                  </a:lnTo>
                  <a:lnTo>
                    <a:pt x="907" y="766"/>
                  </a:lnTo>
                  <a:lnTo>
                    <a:pt x="794" y="737"/>
                  </a:lnTo>
                  <a:lnTo>
                    <a:pt x="794" y="709"/>
                  </a:lnTo>
                  <a:lnTo>
                    <a:pt x="737" y="567"/>
                  </a:lnTo>
                  <a:lnTo>
                    <a:pt x="681" y="539"/>
                  </a:lnTo>
                  <a:lnTo>
                    <a:pt x="624" y="567"/>
                  </a:lnTo>
                  <a:lnTo>
                    <a:pt x="539" y="482"/>
                  </a:lnTo>
                  <a:lnTo>
                    <a:pt x="454" y="510"/>
                  </a:lnTo>
                  <a:lnTo>
                    <a:pt x="425" y="510"/>
                  </a:lnTo>
                  <a:lnTo>
                    <a:pt x="340" y="539"/>
                  </a:lnTo>
                  <a:lnTo>
                    <a:pt x="340" y="454"/>
                  </a:lnTo>
                  <a:lnTo>
                    <a:pt x="284" y="425"/>
                  </a:lnTo>
                  <a:lnTo>
                    <a:pt x="227" y="454"/>
                  </a:lnTo>
                  <a:lnTo>
                    <a:pt x="114" y="397"/>
                  </a:lnTo>
                  <a:lnTo>
                    <a:pt x="85" y="340"/>
                  </a:lnTo>
                  <a:lnTo>
                    <a:pt x="0" y="340"/>
                  </a:lnTo>
                  <a:lnTo>
                    <a:pt x="57" y="227"/>
                  </a:lnTo>
                  <a:lnTo>
                    <a:pt x="114" y="255"/>
                  </a:lnTo>
                  <a:lnTo>
                    <a:pt x="114" y="227"/>
                  </a:lnTo>
                  <a:lnTo>
                    <a:pt x="199" y="227"/>
                  </a:lnTo>
                  <a:lnTo>
                    <a:pt x="255" y="199"/>
                  </a:lnTo>
                  <a:lnTo>
                    <a:pt x="284" y="142"/>
                  </a:lnTo>
                  <a:lnTo>
                    <a:pt x="284" y="85"/>
                  </a:lnTo>
                  <a:lnTo>
                    <a:pt x="369" y="0"/>
                  </a:lnTo>
                  <a:lnTo>
                    <a:pt x="369" y="57"/>
                  </a:lnTo>
                  <a:lnTo>
                    <a:pt x="454" y="85"/>
                  </a:lnTo>
                  <a:lnTo>
                    <a:pt x="511" y="57"/>
                  </a:lnTo>
                  <a:lnTo>
                    <a:pt x="567" y="114"/>
                  </a:lnTo>
                  <a:lnTo>
                    <a:pt x="539" y="142"/>
                  </a:lnTo>
                  <a:lnTo>
                    <a:pt x="567" y="170"/>
                  </a:lnTo>
                  <a:lnTo>
                    <a:pt x="539" y="227"/>
                  </a:lnTo>
                  <a:lnTo>
                    <a:pt x="567" y="284"/>
                  </a:lnTo>
                  <a:lnTo>
                    <a:pt x="709" y="340"/>
                  </a:lnTo>
                  <a:lnTo>
                    <a:pt x="709" y="369"/>
                  </a:lnTo>
                  <a:lnTo>
                    <a:pt x="766" y="340"/>
                  </a:lnTo>
                  <a:lnTo>
                    <a:pt x="737" y="284"/>
                  </a:lnTo>
                  <a:lnTo>
                    <a:pt x="766" y="284"/>
                  </a:lnTo>
                  <a:lnTo>
                    <a:pt x="794" y="312"/>
                  </a:lnTo>
                  <a:lnTo>
                    <a:pt x="879" y="284"/>
                  </a:lnTo>
                  <a:lnTo>
                    <a:pt x="964" y="31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81" name="Freeform 983">
              <a:extLst>
                <a:ext uri="{FF2B5EF4-FFF2-40B4-BE49-F238E27FC236}">
                  <a16:creationId xmlns:a16="http://schemas.microsoft.com/office/drawing/2014/main" id="{F925C02C-9381-428B-9309-51B7065819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5" y="1975"/>
              <a:ext cx="510" cy="539"/>
            </a:xfrm>
            <a:custGeom>
              <a:avLst/>
              <a:gdLst>
                <a:gd name="T0" fmla="*/ 368 w 510"/>
                <a:gd name="T1" fmla="*/ 454 h 539"/>
                <a:gd name="T2" fmla="*/ 283 w 510"/>
                <a:gd name="T3" fmla="*/ 482 h 539"/>
                <a:gd name="T4" fmla="*/ 255 w 510"/>
                <a:gd name="T5" fmla="*/ 454 h 539"/>
                <a:gd name="T6" fmla="*/ 226 w 510"/>
                <a:gd name="T7" fmla="*/ 454 h 539"/>
                <a:gd name="T8" fmla="*/ 255 w 510"/>
                <a:gd name="T9" fmla="*/ 510 h 539"/>
                <a:gd name="T10" fmla="*/ 198 w 510"/>
                <a:gd name="T11" fmla="*/ 539 h 539"/>
                <a:gd name="T12" fmla="*/ 198 w 510"/>
                <a:gd name="T13" fmla="*/ 510 h 539"/>
                <a:gd name="T14" fmla="*/ 56 w 510"/>
                <a:gd name="T15" fmla="*/ 454 h 539"/>
                <a:gd name="T16" fmla="*/ 28 w 510"/>
                <a:gd name="T17" fmla="*/ 397 h 539"/>
                <a:gd name="T18" fmla="*/ 56 w 510"/>
                <a:gd name="T19" fmla="*/ 340 h 539"/>
                <a:gd name="T20" fmla="*/ 28 w 510"/>
                <a:gd name="T21" fmla="*/ 312 h 539"/>
                <a:gd name="T22" fmla="*/ 56 w 510"/>
                <a:gd name="T23" fmla="*/ 284 h 539"/>
                <a:gd name="T24" fmla="*/ 0 w 510"/>
                <a:gd name="T25" fmla="*/ 227 h 539"/>
                <a:gd name="T26" fmla="*/ 56 w 510"/>
                <a:gd name="T27" fmla="*/ 199 h 539"/>
                <a:gd name="T28" fmla="*/ 56 w 510"/>
                <a:gd name="T29" fmla="*/ 142 h 539"/>
                <a:gd name="T30" fmla="*/ 85 w 510"/>
                <a:gd name="T31" fmla="*/ 113 h 539"/>
                <a:gd name="T32" fmla="*/ 113 w 510"/>
                <a:gd name="T33" fmla="*/ 113 h 539"/>
                <a:gd name="T34" fmla="*/ 170 w 510"/>
                <a:gd name="T35" fmla="*/ 57 h 539"/>
                <a:gd name="T36" fmla="*/ 198 w 510"/>
                <a:gd name="T37" fmla="*/ 85 h 539"/>
                <a:gd name="T38" fmla="*/ 226 w 510"/>
                <a:gd name="T39" fmla="*/ 28 h 539"/>
                <a:gd name="T40" fmla="*/ 283 w 510"/>
                <a:gd name="T41" fmla="*/ 0 h 539"/>
                <a:gd name="T42" fmla="*/ 311 w 510"/>
                <a:gd name="T43" fmla="*/ 28 h 539"/>
                <a:gd name="T44" fmla="*/ 368 w 510"/>
                <a:gd name="T45" fmla="*/ 28 h 539"/>
                <a:gd name="T46" fmla="*/ 396 w 510"/>
                <a:gd name="T47" fmla="*/ 57 h 539"/>
                <a:gd name="T48" fmla="*/ 510 w 510"/>
                <a:gd name="T49" fmla="*/ 85 h 539"/>
                <a:gd name="T50" fmla="*/ 510 w 510"/>
                <a:gd name="T51" fmla="*/ 142 h 539"/>
                <a:gd name="T52" fmla="*/ 425 w 510"/>
                <a:gd name="T53" fmla="*/ 142 h 539"/>
                <a:gd name="T54" fmla="*/ 396 w 510"/>
                <a:gd name="T55" fmla="*/ 170 h 539"/>
                <a:gd name="T56" fmla="*/ 425 w 510"/>
                <a:gd name="T57" fmla="*/ 199 h 539"/>
                <a:gd name="T58" fmla="*/ 425 w 510"/>
                <a:gd name="T59" fmla="*/ 227 h 539"/>
                <a:gd name="T60" fmla="*/ 340 w 510"/>
                <a:gd name="T61" fmla="*/ 284 h 539"/>
                <a:gd name="T62" fmla="*/ 368 w 510"/>
                <a:gd name="T63" fmla="*/ 312 h 539"/>
                <a:gd name="T64" fmla="*/ 368 w 510"/>
                <a:gd name="T65" fmla="*/ 454 h 53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510" h="539">
                  <a:moveTo>
                    <a:pt x="368" y="454"/>
                  </a:moveTo>
                  <a:lnTo>
                    <a:pt x="283" y="482"/>
                  </a:lnTo>
                  <a:lnTo>
                    <a:pt x="255" y="454"/>
                  </a:lnTo>
                  <a:lnTo>
                    <a:pt x="226" y="454"/>
                  </a:lnTo>
                  <a:lnTo>
                    <a:pt x="255" y="510"/>
                  </a:lnTo>
                  <a:lnTo>
                    <a:pt x="198" y="539"/>
                  </a:lnTo>
                  <a:lnTo>
                    <a:pt x="198" y="510"/>
                  </a:lnTo>
                  <a:lnTo>
                    <a:pt x="56" y="454"/>
                  </a:lnTo>
                  <a:lnTo>
                    <a:pt x="28" y="397"/>
                  </a:lnTo>
                  <a:lnTo>
                    <a:pt x="56" y="340"/>
                  </a:lnTo>
                  <a:lnTo>
                    <a:pt x="28" y="312"/>
                  </a:lnTo>
                  <a:lnTo>
                    <a:pt x="56" y="284"/>
                  </a:lnTo>
                  <a:lnTo>
                    <a:pt x="0" y="227"/>
                  </a:lnTo>
                  <a:lnTo>
                    <a:pt x="56" y="199"/>
                  </a:lnTo>
                  <a:lnTo>
                    <a:pt x="56" y="142"/>
                  </a:lnTo>
                  <a:lnTo>
                    <a:pt x="85" y="113"/>
                  </a:lnTo>
                  <a:lnTo>
                    <a:pt x="113" y="113"/>
                  </a:lnTo>
                  <a:lnTo>
                    <a:pt x="170" y="57"/>
                  </a:lnTo>
                  <a:lnTo>
                    <a:pt x="198" y="85"/>
                  </a:lnTo>
                  <a:lnTo>
                    <a:pt x="226" y="28"/>
                  </a:lnTo>
                  <a:lnTo>
                    <a:pt x="283" y="0"/>
                  </a:lnTo>
                  <a:lnTo>
                    <a:pt x="311" y="28"/>
                  </a:lnTo>
                  <a:lnTo>
                    <a:pt x="368" y="28"/>
                  </a:lnTo>
                  <a:lnTo>
                    <a:pt x="396" y="57"/>
                  </a:lnTo>
                  <a:lnTo>
                    <a:pt x="510" y="85"/>
                  </a:lnTo>
                  <a:lnTo>
                    <a:pt x="510" y="142"/>
                  </a:lnTo>
                  <a:lnTo>
                    <a:pt x="425" y="142"/>
                  </a:lnTo>
                  <a:lnTo>
                    <a:pt x="396" y="170"/>
                  </a:lnTo>
                  <a:lnTo>
                    <a:pt x="425" y="199"/>
                  </a:lnTo>
                  <a:lnTo>
                    <a:pt x="425" y="227"/>
                  </a:lnTo>
                  <a:lnTo>
                    <a:pt x="340" y="284"/>
                  </a:lnTo>
                  <a:lnTo>
                    <a:pt x="368" y="312"/>
                  </a:lnTo>
                  <a:lnTo>
                    <a:pt x="368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82" name="Freeform 984">
              <a:extLst>
                <a:ext uri="{FF2B5EF4-FFF2-40B4-BE49-F238E27FC236}">
                  <a16:creationId xmlns:a16="http://schemas.microsoft.com/office/drawing/2014/main" id="{80D74711-9548-4817-A7CD-5CFDE8B7C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5" y="1777"/>
              <a:ext cx="1020" cy="850"/>
            </a:xfrm>
            <a:custGeom>
              <a:avLst/>
              <a:gdLst>
                <a:gd name="T0" fmla="*/ 992 w 1020"/>
                <a:gd name="T1" fmla="*/ 595 h 850"/>
                <a:gd name="T2" fmla="*/ 1020 w 1020"/>
                <a:gd name="T3" fmla="*/ 652 h 850"/>
                <a:gd name="T4" fmla="*/ 935 w 1020"/>
                <a:gd name="T5" fmla="*/ 652 h 850"/>
                <a:gd name="T6" fmla="*/ 879 w 1020"/>
                <a:gd name="T7" fmla="*/ 595 h 850"/>
                <a:gd name="T8" fmla="*/ 822 w 1020"/>
                <a:gd name="T9" fmla="*/ 652 h 850"/>
                <a:gd name="T10" fmla="*/ 765 w 1020"/>
                <a:gd name="T11" fmla="*/ 737 h 850"/>
                <a:gd name="T12" fmla="*/ 708 w 1020"/>
                <a:gd name="T13" fmla="*/ 737 h 850"/>
                <a:gd name="T14" fmla="*/ 708 w 1020"/>
                <a:gd name="T15" fmla="*/ 708 h 850"/>
                <a:gd name="T16" fmla="*/ 595 w 1020"/>
                <a:gd name="T17" fmla="*/ 680 h 850"/>
                <a:gd name="T18" fmla="*/ 595 w 1020"/>
                <a:gd name="T19" fmla="*/ 708 h 850"/>
                <a:gd name="T20" fmla="*/ 567 w 1020"/>
                <a:gd name="T21" fmla="*/ 680 h 850"/>
                <a:gd name="T22" fmla="*/ 538 w 1020"/>
                <a:gd name="T23" fmla="*/ 680 h 850"/>
                <a:gd name="T24" fmla="*/ 538 w 1020"/>
                <a:gd name="T25" fmla="*/ 708 h 850"/>
                <a:gd name="T26" fmla="*/ 482 w 1020"/>
                <a:gd name="T27" fmla="*/ 680 h 850"/>
                <a:gd name="T28" fmla="*/ 482 w 1020"/>
                <a:gd name="T29" fmla="*/ 737 h 850"/>
                <a:gd name="T30" fmla="*/ 453 w 1020"/>
                <a:gd name="T31" fmla="*/ 765 h 850"/>
                <a:gd name="T32" fmla="*/ 482 w 1020"/>
                <a:gd name="T33" fmla="*/ 793 h 850"/>
                <a:gd name="T34" fmla="*/ 425 w 1020"/>
                <a:gd name="T35" fmla="*/ 793 h 850"/>
                <a:gd name="T36" fmla="*/ 425 w 1020"/>
                <a:gd name="T37" fmla="*/ 822 h 850"/>
                <a:gd name="T38" fmla="*/ 397 w 1020"/>
                <a:gd name="T39" fmla="*/ 850 h 850"/>
                <a:gd name="T40" fmla="*/ 340 w 1020"/>
                <a:gd name="T41" fmla="*/ 822 h 850"/>
                <a:gd name="T42" fmla="*/ 255 w 1020"/>
                <a:gd name="T43" fmla="*/ 737 h 850"/>
                <a:gd name="T44" fmla="*/ 255 w 1020"/>
                <a:gd name="T45" fmla="*/ 680 h 850"/>
                <a:gd name="T46" fmla="*/ 198 w 1020"/>
                <a:gd name="T47" fmla="*/ 680 h 850"/>
                <a:gd name="T48" fmla="*/ 141 w 1020"/>
                <a:gd name="T49" fmla="*/ 652 h 850"/>
                <a:gd name="T50" fmla="*/ 113 w 1020"/>
                <a:gd name="T51" fmla="*/ 680 h 850"/>
                <a:gd name="T52" fmla="*/ 28 w 1020"/>
                <a:gd name="T53" fmla="*/ 652 h 850"/>
                <a:gd name="T54" fmla="*/ 28 w 1020"/>
                <a:gd name="T55" fmla="*/ 510 h 850"/>
                <a:gd name="T56" fmla="*/ 0 w 1020"/>
                <a:gd name="T57" fmla="*/ 482 h 850"/>
                <a:gd name="T58" fmla="*/ 85 w 1020"/>
                <a:gd name="T59" fmla="*/ 425 h 850"/>
                <a:gd name="T60" fmla="*/ 85 w 1020"/>
                <a:gd name="T61" fmla="*/ 397 h 850"/>
                <a:gd name="T62" fmla="*/ 56 w 1020"/>
                <a:gd name="T63" fmla="*/ 368 h 850"/>
                <a:gd name="T64" fmla="*/ 85 w 1020"/>
                <a:gd name="T65" fmla="*/ 340 h 850"/>
                <a:gd name="T66" fmla="*/ 227 w 1020"/>
                <a:gd name="T67" fmla="*/ 340 h 850"/>
                <a:gd name="T68" fmla="*/ 340 w 1020"/>
                <a:gd name="T69" fmla="*/ 255 h 850"/>
                <a:gd name="T70" fmla="*/ 397 w 1020"/>
                <a:gd name="T71" fmla="*/ 226 h 850"/>
                <a:gd name="T72" fmla="*/ 425 w 1020"/>
                <a:gd name="T73" fmla="*/ 113 h 850"/>
                <a:gd name="T74" fmla="*/ 368 w 1020"/>
                <a:gd name="T75" fmla="*/ 0 h 850"/>
                <a:gd name="T76" fmla="*/ 567 w 1020"/>
                <a:gd name="T77" fmla="*/ 113 h 850"/>
                <a:gd name="T78" fmla="*/ 595 w 1020"/>
                <a:gd name="T79" fmla="*/ 113 h 850"/>
                <a:gd name="T80" fmla="*/ 623 w 1020"/>
                <a:gd name="T81" fmla="*/ 141 h 850"/>
                <a:gd name="T82" fmla="*/ 595 w 1020"/>
                <a:gd name="T83" fmla="*/ 198 h 850"/>
                <a:gd name="T84" fmla="*/ 482 w 1020"/>
                <a:gd name="T85" fmla="*/ 226 h 850"/>
                <a:gd name="T86" fmla="*/ 312 w 1020"/>
                <a:gd name="T87" fmla="*/ 311 h 850"/>
                <a:gd name="T88" fmla="*/ 340 w 1020"/>
                <a:gd name="T89" fmla="*/ 340 h 850"/>
                <a:gd name="T90" fmla="*/ 425 w 1020"/>
                <a:gd name="T91" fmla="*/ 283 h 850"/>
                <a:gd name="T92" fmla="*/ 538 w 1020"/>
                <a:gd name="T93" fmla="*/ 340 h 850"/>
                <a:gd name="T94" fmla="*/ 510 w 1020"/>
                <a:gd name="T95" fmla="*/ 397 h 850"/>
                <a:gd name="T96" fmla="*/ 538 w 1020"/>
                <a:gd name="T97" fmla="*/ 453 h 850"/>
                <a:gd name="T98" fmla="*/ 708 w 1020"/>
                <a:gd name="T99" fmla="*/ 453 h 850"/>
                <a:gd name="T100" fmla="*/ 765 w 1020"/>
                <a:gd name="T101" fmla="*/ 425 h 850"/>
                <a:gd name="T102" fmla="*/ 765 w 1020"/>
                <a:gd name="T103" fmla="*/ 453 h 850"/>
                <a:gd name="T104" fmla="*/ 794 w 1020"/>
                <a:gd name="T105" fmla="*/ 482 h 850"/>
                <a:gd name="T106" fmla="*/ 850 w 1020"/>
                <a:gd name="T107" fmla="*/ 453 h 850"/>
                <a:gd name="T108" fmla="*/ 907 w 1020"/>
                <a:gd name="T109" fmla="*/ 453 h 850"/>
                <a:gd name="T110" fmla="*/ 907 w 1020"/>
                <a:gd name="T111" fmla="*/ 510 h 850"/>
                <a:gd name="T112" fmla="*/ 822 w 1020"/>
                <a:gd name="T113" fmla="*/ 538 h 850"/>
                <a:gd name="T114" fmla="*/ 907 w 1020"/>
                <a:gd name="T115" fmla="*/ 567 h 850"/>
                <a:gd name="T116" fmla="*/ 964 w 1020"/>
                <a:gd name="T117" fmla="*/ 510 h 850"/>
                <a:gd name="T118" fmla="*/ 964 w 1020"/>
                <a:gd name="T119" fmla="*/ 538 h 850"/>
                <a:gd name="T120" fmla="*/ 1020 w 1020"/>
                <a:gd name="T121" fmla="*/ 538 h 850"/>
                <a:gd name="T122" fmla="*/ 992 w 1020"/>
                <a:gd name="T123" fmla="*/ 595 h 85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020" h="850">
                  <a:moveTo>
                    <a:pt x="992" y="595"/>
                  </a:moveTo>
                  <a:lnTo>
                    <a:pt x="1020" y="652"/>
                  </a:lnTo>
                  <a:lnTo>
                    <a:pt x="935" y="652"/>
                  </a:lnTo>
                  <a:lnTo>
                    <a:pt x="879" y="595"/>
                  </a:lnTo>
                  <a:lnTo>
                    <a:pt x="822" y="652"/>
                  </a:lnTo>
                  <a:lnTo>
                    <a:pt x="765" y="737"/>
                  </a:lnTo>
                  <a:lnTo>
                    <a:pt x="708" y="737"/>
                  </a:lnTo>
                  <a:lnTo>
                    <a:pt x="708" y="708"/>
                  </a:lnTo>
                  <a:lnTo>
                    <a:pt x="595" y="680"/>
                  </a:lnTo>
                  <a:lnTo>
                    <a:pt x="595" y="708"/>
                  </a:lnTo>
                  <a:lnTo>
                    <a:pt x="567" y="680"/>
                  </a:lnTo>
                  <a:lnTo>
                    <a:pt x="538" y="680"/>
                  </a:lnTo>
                  <a:lnTo>
                    <a:pt x="538" y="708"/>
                  </a:lnTo>
                  <a:lnTo>
                    <a:pt x="482" y="680"/>
                  </a:lnTo>
                  <a:lnTo>
                    <a:pt x="482" y="737"/>
                  </a:lnTo>
                  <a:lnTo>
                    <a:pt x="453" y="765"/>
                  </a:lnTo>
                  <a:lnTo>
                    <a:pt x="482" y="793"/>
                  </a:lnTo>
                  <a:lnTo>
                    <a:pt x="425" y="793"/>
                  </a:lnTo>
                  <a:lnTo>
                    <a:pt x="425" y="822"/>
                  </a:lnTo>
                  <a:lnTo>
                    <a:pt x="397" y="850"/>
                  </a:lnTo>
                  <a:lnTo>
                    <a:pt x="340" y="822"/>
                  </a:lnTo>
                  <a:lnTo>
                    <a:pt x="255" y="737"/>
                  </a:lnTo>
                  <a:lnTo>
                    <a:pt x="255" y="680"/>
                  </a:lnTo>
                  <a:lnTo>
                    <a:pt x="198" y="680"/>
                  </a:lnTo>
                  <a:lnTo>
                    <a:pt x="141" y="652"/>
                  </a:lnTo>
                  <a:lnTo>
                    <a:pt x="113" y="680"/>
                  </a:lnTo>
                  <a:lnTo>
                    <a:pt x="28" y="652"/>
                  </a:lnTo>
                  <a:lnTo>
                    <a:pt x="28" y="510"/>
                  </a:lnTo>
                  <a:lnTo>
                    <a:pt x="0" y="482"/>
                  </a:lnTo>
                  <a:lnTo>
                    <a:pt x="85" y="425"/>
                  </a:lnTo>
                  <a:lnTo>
                    <a:pt x="85" y="397"/>
                  </a:lnTo>
                  <a:lnTo>
                    <a:pt x="56" y="368"/>
                  </a:lnTo>
                  <a:lnTo>
                    <a:pt x="85" y="340"/>
                  </a:lnTo>
                  <a:lnTo>
                    <a:pt x="227" y="340"/>
                  </a:lnTo>
                  <a:lnTo>
                    <a:pt x="340" y="255"/>
                  </a:lnTo>
                  <a:lnTo>
                    <a:pt x="397" y="226"/>
                  </a:lnTo>
                  <a:lnTo>
                    <a:pt x="425" y="113"/>
                  </a:lnTo>
                  <a:lnTo>
                    <a:pt x="368" y="0"/>
                  </a:lnTo>
                  <a:lnTo>
                    <a:pt x="567" y="113"/>
                  </a:lnTo>
                  <a:lnTo>
                    <a:pt x="595" y="113"/>
                  </a:lnTo>
                  <a:lnTo>
                    <a:pt x="623" y="141"/>
                  </a:lnTo>
                  <a:lnTo>
                    <a:pt x="595" y="198"/>
                  </a:lnTo>
                  <a:lnTo>
                    <a:pt x="482" y="226"/>
                  </a:lnTo>
                  <a:lnTo>
                    <a:pt x="312" y="311"/>
                  </a:lnTo>
                  <a:lnTo>
                    <a:pt x="340" y="340"/>
                  </a:lnTo>
                  <a:lnTo>
                    <a:pt x="425" y="283"/>
                  </a:lnTo>
                  <a:lnTo>
                    <a:pt x="538" y="340"/>
                  </a:lnTo>
                  <a:lnTo>
                    <a:pt x="510" y="397"/>
                  </a:lnTo>
                  <a:lnTo>
                    <a:pt x="538" y="453"/>
                  </a:lnTo>
                  <a:lnTo>
                    <a:pt x="708" y="453"/>
                  </a:lnTo>
                  <a:lnTo>
                    <a:pt x="765" y="425"/>
                  </a:lnTo>
                  <a:lnTo>
                    <a:pt x="765" y="453"/>
                  </a:lnTo>
                  <a:lnTo>
                    <a:pt x="794" y="482"/>
                  </a:lnTo>
                  <a:lnTo>
                    <a:pt x="850" y="453"/>
                  </a:lnTo>
                  <a:lnTo>
                    <a:pt x="907" y="453"/>
                  </a:lnTo>
                  <a:lnTo>
                    <a:pt x="907" y="510"/>
                  </a:lnTo>
                  <a:lnTo>
                    <a:pt x="822" y="538"/>
                  </a:lnTo>
                  <a:lnTo>
                    <a:pt x="907" y="567"/>
                  </a:lnTo>
                  <a:lnTo>
                    <a:pt x="964" y="510"/>
                  </a:lnTo>
                  <a:lnTo>
                    <a:pt x="964" y="538"/>
                  </a:lnTo>
                  <a:lnTo>
                    <a:pt x="1020" y="538"/>
                  </a:lnTo>
                  <a:lnTo>
                    <a:pt x="992" y="59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83" name="Freeform 985">
              <a:extLst>
                <a:ext uri="{FF2B5EF4-FFF2-40B4-BE49-F238E27FC236}">
                  <a16:creationId xmlns:a16="http://schemas.microsoft.com/office/drawing/2014/main" id="{4E7AA33C-E96C-46DF-9D50-276C9FF668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3" y="1493"/>
              <a:ext cx="454" cy="624"/>
            </a:xfrm>
            <a:custGeom>
              <a:avLst/>
              <a:gdLst>
                <a:gd name="T0" fmla="*/ 340 w 454"/>
                <a:gd name="T1" fmla="*/ 284 h 624"/>
                <a:gd name="T2" fmla="*/ 397 w 454"/>
                <a:gd name="T3" fmla="*/ 397 h 624"/>
                <a:gd name="T4" fmla="*/ 369 w 454"/>
                <a:gd name="T5" fmla="*/ 510 h 624"/>
                <a:gd name="T6" fmla="*/ 312 w 454"/>
                <a:gd name="T7" fmla="*/ 539 h 624"/>
                <a:gd name="T8" fmla="*/ 199 w 454"/>
                <a:gd name="T9" fmla="*/ 624 h 624"/>
                <a:gd name="T10" fmla="*/ 142 w 454"/>
                <a:gd name="T11" fmla="*/ 624 h 624"/>
                <a:gd name="T12" fmla="*/ 142 w 454"/>
                <a:gd name="T13" fmla="*/ 567 h 624"/>
                <a:gd name="T14" fmla="*/ 28 w 454"/>
                <a:gd name="T15" fmla="*/ 539 h 624"/>
                <a:gd name="T16" fmla="*/ 0 w 454"/>
                <a:gd name="T17" fmla="*/ 510 h 624"/>
                <a:gd name="T18" fmla="*/ 28 w 454"/>
                <a:gd name="T19" fmla="*/ 454 h 624"/>
                <a:gd name="T20" fmla="*/ 57 w 454"/>
                <a:gd name="T21" fmla="*/ 454 h 624"/>
                <a:gd name="T22" fmla="*/ 28 w 454"/>
                <a:gd name="T23" fmla="*/ 397 h 624"/>
                <a:gd name="T24" fmla="*/ 28 w 454"/>
                <a:gd name="T25" fmla="*/ 369 h 624"/>
                <a:gd name="T26" fmla="*/ 113 w 454"/>
                <a:gd name="T27" fmla="*/ 284 h 624"/>
                <a:gd name="T28" fmla="*/ 85 w 454"/>
                <a:gd name="T29" fmla="*/ 227 h 624"/>
                <a:gd name="T30" fmla="*/ 113 w 454"/>
                <a:gd name="T31" fmla="*/ 199 h 624"/>
                <a:gd name="T32" fmla="*/ 113 w 454"/>
                <a:gd name="T33" fmla="*/ 142 h 624"/>
                <a:gd name="T34" fmla="*/ 142 w 454"/>
                <a:gd name="T35" fmla="*/ 142 h 624"/>
                <a:gd name="T36" fmla="*/ 142 w 454"/>
                <a:gd name="T37" fmla="*/ 114 h 624"/>
                <a:gd name="T38" fmla="*/ 113 w 454"/>
                <a:gd name="T39" fmla="*/ 114 h 624"/>
                <a:gd name="T40" fmla="*/ 142 w 454"/>
                <a:gd name="T41" fmla="*/ 85 h 624"/>
                <a:gd name="T42" fmla="*/ 170 w 454"/>
                <a:gd name="T43" fmla="*/ 28 h 624"/>
                <a:gd name="T44" fmla="*/ 227 w 454"/>
                <a:gd name="T45" fmla="*/ 0 h 624"/>
                <a:gd name="T46" fmla="*/ 284 w 454"/>
                <a:gd name="T47" fmla="*/ 0 h 624"/>
                <a:gd name="T48" fmla="*/ 340 w 454"/>
                <a:gd name="T49" fmla="*/ 28 h 624"/>
                <a:gd name="T50" fmla="*/ 369 w 454"/>
                <a:gd name="T51" fmla="*/ 0 h 624"/>
                <a:gd name="T52" fmla="*/ 397 w 454"/>
                <a:gd name="T53" fmla="*/ 114 h 624"/>
                <a:gd name="T54" fmla="*/ 425 w 454"/>
                <a:gd name="T55" fmla="*/ 85 h 624"/>
                <a:gd name="T56" fmla="*/ 454 w 454"/>
                <a:gd name="T57" fmla="*/ 85 h 624"/>
                <a:gd name="T58" fmla="*/ 454 w 454"/>
                <a:gd name="T59" fmla="*/ 199 h 624"/>
                <a:gd name="T60" fmla="*/ 369 w 454"/>
                <a:gd name="T61" fmla="*/ 227 h 624"/>
                <a:gd name="T62" fmla="*/ 340 w 454"/>
                <a:gd name="T63" fmla="*/ 284 h 62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454" h="624">
                  <a:moveTo>
                    <a:pt x="340" y="284"/>
                  </a:moveTo>
                  <a:lnTo>
                    <a:pt x="397" y="397"/>
                  </a:lnTo>
                  <a:lnTo>
                    <a:pt x="369" y="510"/>
                  </a:lnTo>
                  <a:lnTo>
                    <a:pt x="312" y="539"/>
                  </a:lnTo>
                  <a:lnTo>
                    <a:pt x="199" y="624"/>
                  </a:lnTo>
                  <a:lnTo>
                    <a:pt x="142" y="624"/>
                  </a:lnTo>
                  <a:lnTo>
                    <a:pt x="142" y="567"/>
                  </a:lnTo>
                  <a:lnTo>
                    <a:pt x="28" y="539"/>
                  </a:lnTo>
                  <a:lnTo>
                    <a:pt x="0" y="510"/>
                  </a:lnTo>
                  <a:lnTo>
                    <a:pt x="28" y="454"/>
                  </a:lnTo>
                  <a:lnTo>
                    <a:pt x="57" y="454"/>
                  </a:lnTo>
                  <a:lnTo>
                    <a:pt x="28" y="397"/>
                  </a:lnTo>
                  <a:lnTo>
                    <a:pt x="28" y="369"/>
                  </a:lnTo>
                  <a:lnTo>
                    <a:pt x="113" y="284"/>
                  </a:lnTo>
                  <a:lnTo>
                    <a:pt x="85" y="227"/>
                  </a:lnTo>
                  <a:lnTo>
                    <a:pt x="113" y="199"/>
                  </a:lnTo>
                  <a:lnTo>
                    <a:pt x="113" y="142"/>
                  </a:lnTo>
                  <a:lnTo>
                    <a:pt x="142" y="142"/>
                  </a:lnTo>
                  <a:lnTo>
                    <a:pt x="142" y="114"/>
                  </a:lnTo>
                  <a:lnTo>
                    <a:pt x="113" y="114"/>
                  </a:lnTo>
                  <a:lnTo>
                    <a:pt x="142" y="85"/>
                  </a:lnTo>
                  <a:lnTo>
                    <a:pt x="170" y="28"/>
                  </a:lnTo>
                  <a:lnTo>
                    <a:pt x="227" y="0"/>
                  </a:lnTo>
                  <a:lnTo>
                    <a:pt x="284" y="0"/>
                  </a:lnTo>
                  <a:lnTo>
                    <a:pt x="340" y="28"/>
                  </a:lnTo>
                  <a:lnTo>
                    <a:pt x="369" y="0"/>
                  </a:lnTo>
                  <a:lnTo>
                    <a:pt x="397" y="114"/>
                  </a:lnTo>
                  <a:lnTo>
                    <a:pt x="425" y="85"/>
                  </a:lnTo>
                  <a:lnTo>
                    <a:pt x="454" y="85"/>
                  </a:lnTo>
                  <a:lnTo>
                    <a:pt x="454" y="199"/>
                  </a:lnTo>
                  <a:lnTo>
                    <a:pt x="369" y="227"/>
                  </a:lnTo>
                  <a:lnTo>
                    <a:pt x="340" y="28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84" name="Freeform 987">
              <a:extLst>
                <a:ext uri="{FF2B5EF4-FFF2-40B4-BE49-F238E27FC236}">
                  <a16:creationId xmlns:a16="http://schemas.microsoft.com/office/drawing/2014/main" id="{D8572B7D-6203-486D-BFFA-2832FC7CBD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2" y="1266"/>
              <a:ext cx="1021" cy="1134"/>
            </a:xfrm>
            <a:custGeom>
              <a:avLst/>
              <a:gdLst>
                <a:gd name="T0" fmla="*/ 0 w 1021"/>
                <a:gd name="T1" fmla="*/ 1021 h 1134"/>
                <a:gd name="T2" fmla="*/ 86 w 1021"/>
                <a:gd name="T3" fmla="*/ 1134 h 1134"/>
                <a:gd name="T4" fmla="*/ 256 w 1021"/>
                <a:gd name="T5" fmla="*/ 1134 h 1134"/>
                <a:gd name="T6" fmla="*/ 341 w 1021"/>
                <a:gd name="T7" fmla="*/ 1106 h 1134"/>
                <a:gd name="T8" fmla="*/ 426 w 1021"/>
                <a:gd name="T9" fmla="*/ 1021 h 1134"/>
                <a:gd name="T10" fmla="*/ 511 w 1021"/>
                <a:gd name="T11" fmla="*/ 879 h 1134"/>
                <a:gd name="T12" fmla="*/ 539 w 1021"/>
                <a:gd name="T13" fmla="*/ 851 h 1134"/>
                <a:gd name="T14" fmla="*/ 596 w 1021"/>
                <a:gd name="T15" fmla="*/ 766 h 1134"/>
                <a:gd name="T16" fmla="*/ 596 w 1021"/>
                <a:gd name="T17" fmla="*/ 709 h 1134"/>
                <a:gd name="T18" fmla="*/ 567 w 1021"/>
                <a:gd name="T19" fmla="*/ 624 h 1134"/>
                <a:gd name="T20" fmla="*/ 624 w 1021"/>
                <a:gd name="T21" fmla="*/ 624 h 1134"/>
                <a:gd name="T22" fmla="*/ 596 w 1021"/>
                <a:gd name="T23" fmla="*/ 511 h 1134"/>
                <a:gd name="T24" fmla="*/ 738 w 1021"/>
                <a:gd name="T25" fmla="*/ 426 h 1134"/>
                <a:gd name="T26" fmla="*/ 851 w 1021"/>
                <a:gd name="T27" fmla="*/ 341 h 1134"/>
                <a:gd name="T28" fmla="*/ 851 w 1021"/>
                <a:gd name="T29" fmla="*/ 255 h 1134"/>
                <a:gd name="T30" fmla="*/ 908 w 1021"/>
                <a:gd name="T31" fmla="*/ 312 h 1134"/>
                <a:gd name="T32" fmla="*/ 936 w 1021"/>
                <a:gd name="T33" fmla="*/ 284 h 1134"/>
                <a:gd name="T34" fmla="*/ 936 w 1021"/>
                <a:gd name="T35" fmla="*/ 199 h 1134"/>
                <a:gd name="T36" fmla="*/ 964 w 1021"/>
                <a:gd name="T37" fmla="*/ 114 h 1134"/>
                <a:gd name="T38" fmla="*/ 908 w 1021"/>
                <a:gd name="T39" fmla="*/ 114 h 1134"/>
                <a:gd name="T40" fmla="*/ 851 w 1021"/>
                <a:gd name="T41" fmla="*/ 29 h 1134"/>
                <a:gd name="T42" fmla="*/ 766 w 1021"/>
                <a:gd name="T43" fmla="*/ 0 h 1134"/>
                <a:gd name="T44" fmla="*/ 653 w 1021"/>
                <a:gd name="T45" fmla="*/ 227 h 1134"/>
                <a:gd name="T46" fmla="*/ 567 w 1021"/>
                <a:gd name="T47" fmla="*/ 426 h 1134"/>
                <a:gd name="T48" fmla="*/ 482 w 1021"/>
                <a:gd name="T49" fmla="*/ 511 h 1134"/>
                <a:gd name="T50" fmla="*/ 539 w 1021"/>
                <a:gd name="T51" fmla="*/ 624 h 1134"/>
                <a:gd name="T52" fmla="*/ 426 w 1021"/>
                <a:gd name="T53" fmla="*/ 681 h 1134"/>
                <a:gd name="T54" fmla="*/ 397 w 1021"/>
                <a:gd name="T55" fmla="*/ 737 h 1134"/>
                <a:gd name="T56" fmla="*/ 369 w 1021"/>
                <a:gd name="T57" fmla="*/ 908 h 1134"/>
                <a:gd name="T58" fmla="*/ 312 w 1021"/>
                <a:gd name="T59" fmla="*/ 822 h 1134"/>
                <a:gd name="T60" fmla="*/ 256 w 1021"/>
                <a:gd name="T61" fmla="*/ 851 h 1134"/>
                <a:gd name="T62" fmla="*/ 142 w 1021"/>
                <a:gd name="T63" fmla="*/ 879 h 1134"/>
                <a:gd name="T64" fmla="*/ 86 w 1021"/>
                <a:gd name="T65" fmla="*/ 908 h 1134"/>
                <a:gd name="T66" fmla="*/ 0 w 1021"/>
                <a:gd name="T67" fmla="*/ 964 h 113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021" h="1134">
                  <a:moveTo>
                    <a:pt x="0" y="964"/>
                  </a:moveTo>
                  <a:lnTo>
                    <a:pt x="0" y="1021"/>
                  </a:lnTo>
                  <a:lnTo>
                    <a:pt x="29" y="1049"/>
                  </a:lnTo>
                  <a:lnTo>
                    <a:pt x="86" y="1134"/>
                  </a:lnTo>
                  <a:lnTo>
                    <a:pt x="199" y="1106"/>
                  </a:lnTo>
                  <a:lnTo>
                    <a:pt x="256" y="1134"/>
                  </a:lnTo>
                  <a:lnTo>
                    <a:pt x="256" y="1106"/>
                  </a:lnTo>
                  <a:lnTo>
                    <a:pt x="341" y="1106"/>
                  </a:lnTo>
                  <a:lnTo>
                    <a:pt x="397" y="1078"/>
                  </a:lnTo>
                  <a:lnTo>
                    <a:pt x="426" y="1021"/>
                  </a:lnTo>
                  <a:lnTo>
                    <a:pt x="426" y="964"/>
                  </a:lnTo>
                  <a:lnTo>
                    <a:pt x="511" y="879"/>
                  </a:lnTo>
                  <a:lnTo>
                    <a:pt x="511" y="851"/>
                  </a:lnTo>
                  <a:lnTo>
                    <a:pt x="539" y="851"/>
                  </a:lnTo>
                  <a:lnTo>
                    <a:pt x="567" y="766"/>
                  </a:lnTo>
                  <a:lnTo>
                    <a:pt x="596" y="766"/>
                  </a:lnTo>
                  <a:lnTo>
                    <a:pt x="624" y="737"/>
                  </a:lnTo>
                  <a:lnTo>
                    <a:pt x="596" y="709"/>
                  </a:lnTo>
                  <a:lnTo>
                    <a:pt x="596" y="652"/>
                  </a:lnTo>
                  <a:lnTo>
                    <a:pt x="567" y="624"/>
                  </a:lnTo>
                  <a:lnTo>
                    <a:pt x="567" y="596"/>
                  </a:lnTo>
                  <a:lnTo>
                    <a:pt x="624" y="624"/>
                  </a:lnTo>
                  <a:lnTo>
                    <a:pt x="624" y="567"/>
                  </a:lnTo>
                  <a:lnTo>
                    <a:pt x="596" y="511"/>
                  </a:lnTo>
                  <a:lnTo>
                    <a:pt x="681" y="426"/>
                  </a:lnTo>
                  <a:lnTo>
                    <a:pt x="738" y="426"/>
                  </a:lnTo>
                  <a:lnTo>
                    <a:pt x="738" y="369"/>
                  </a:lnTo>
                  <a:lnTo>
                    <a:pt x="851" y="341"/>
                  </a:lnTo>
                  <a:lnTo>
                    <a:pt x="851" y="312"/>
                  </a:lnTo>
                  <a:lnTo>
                    <a:pt x="851" y="255"/>
                  </a:lnTo>
                  <a:lnTo>
                    <a:pt x="879" y="255"/>
                  </a:lnTo>
                  <a:lnTo>
                    <a:pt x="908" y="312"/>
                  </a:lnTo>
                  <a:lnTo>
                    <a:pt x="964" y="312"/>
                  </a:lnTo>
                  <a:lnTo>
                    <a:pt x="936" y="284"/>
                  </a:lnTo>
                  <a:lnTo>
                    <a:pt x="964" y="227"/>
                  </a:lnTo>
                  <a:lnTo>
                    <a:pt x="936" y="199"/>
                  </a:lnTo>
                  <a:lnTo>
                    <a:pt x="1021" y="142"/>
                  </a:lnTo>
                  <a:lnTo>
                    <a:pt x="964" y="114"/>
                  </a:lnTo>
                  <a:lnTo>
                    <a:pt x="908" y="170"/>
                  </a:lnTo>
                  <a:lnTo>
                    <a:pt x="908" y="114"/>
                  </a:lnTo>
                  <a:lnTo>
                    <a:pt x="851" y="114"/>
                  </a:lnTo>
                  <a:lnTo>
                    <a:pt x="851" y="29"/>
                  </a:lnTo>
                  <a:lnTo>
                    <a:pt x="794" y="57"/>
                  </a:lnTo>
                  <a:lnTo>
                    <a:pt x="766" y="0"/>
                  </a:lnTo>
                  <a:lnTo>
                    <a:pt x="653" y="170"/>
                  </a:lnTo>
                  <a:lnTo>
                    <a:pt x="653" y="227"/>
                  </a:lnTo>
                  <a:lnTo>
                    <a:pt x="539" y="341"/>
                  </a:lnTo>
                  <a:lnTo>
                    <a:pt x="567" y="426"/>
                  </a:lnTo>
                  <a:lnTo>
                    <a:pt x="482" y="454"/>
                  </a:lnTo>
                  <a:lnTo>
                    <a:pt x="482" y="511"/>
                  </a:lnTo>
                  <a:lnTo>
                    <a:pt x="511" y="624"/>
                  </a:lnTo>
                  <a:lnTo>
                    <a:pt x="539" y="624"/>
                  </a:lnTo>
                  <a:lnTo>
                    <a:pt x="539" y="681"/>
                  </a:lnTo>
                  <a:lnTo>
                    <a:pt x="426" y="681"/>
                  </a:lnTo>
                  <a:lnTo>
                    <a:pt x="426" y="737"/>
                  </a:lnTo>
                  <a:lnTo>
                    <a:pt x="397" y="737"/>
                  </a:lnTo>
                  <a:lnTo>
                    <a:pt x="397" y="879"/>
                  </a:lnTo>
                  <a:lnTo>
                    <a:pt x="369" y="908"/>
                  </a:lnTo>
                  <a:lnTo>
                    <a:pt x="312" y="879"/>
                  </a:lnTo>
                  <a:lnTo>
                    <a:pt x="312" y="822"/>
                  </a:lnTo>
                  <a:lnTo>
                    <a:pt x="284" y="822"/>
                  </a:lnTo>
                  <a:lnTo>
                    <a:pt x="256" y="851"/>
                  </a:lnTo>
                  <a:lnTo>
                    <a:pt x="199" y="851"/>
                  </a:lnTo>
                  <a:lnTo>
                    <a:pt x="142" y="879"/>
                  </a:lnTo>
                  <a:lnTo>
                    <a:pt x="142" y="908"/>
                  </a:lnTo>
                  <a:lnTo>
                    <a:pt x="86" y="908"/>
                  </a:lnTo>
                  <a:lnTo>
                    <a:pt x="29" y="993"/>
                  </a:lnTo>
                  <a:lnTo>
                    <a:pt x="0" y="96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85" name="Freeform 988">
              <a:extLst>
                <a:ext uri="{FF2B5EF4-FFF2-40B4-BE49-F238E27FC236}">
                  <a16:creationId xmlns:a16="http://schemas.microsoft.com/office/drawing/2014/main" id="{3109C3DE-267A-4812-A990-A08DEC7EF07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3" y="983"/>
              <a:ext cx="1219" cy="1247"/>
            </a:xfrm>
            <a:custGeom>
              <a:avLst/>
              <a:gdLst>
                <a:gd name="T0" fmla="*/ 425 w 1219"/>
                <a:gd name="T1" fmla="*/ 482 h 1247"/>
                <a:gd name="T2" fmla="*/ 425 w 1219"/>
                <a:gd name="T3" fmla="*/ 567 h 1247"/>
                <a:gd name="T4" fmla="*/ 397 w 1219"/>
                <a:gd name="T5" fmla="*/ 595 h 1247"/>
                <a:gd name="T6" fmla="*/ 340 w 1219"/>
                <a:gd name="T7" fmla="*/ 538 h 1247"/>
                <a:gd name="T8" fmla="*/ 227 w 1219"/>
                <a:gd name="T9" fmla="*/ 652 h 1247"/>
                <a:gd name="T10" fmla="*/ 170 w 1219"/>
                <a:gd name="T11" fmla="*/ 709 h 1247"/>
                <a:gd name="T12" fmla="*/ 113 w 1219"/>
                <a:gd name="T13" fmla="*/ 850 h 1247"/>
                <a:gd name="T14" fmla="*/ 56 w 1219"/>
                <a:gd name="T15" fmla="*/ 879 h 1247"/>
                <a:gd name="T16" fmla="*/ 85 w 1219"/>
                <a:gd name="T17" fmla="*/ 935 h 1247"/>
                <a:gd name="T18" fmla="*/ 113 w 1219"/>
                <a:gd name="T19" fmla="*/ 1020 h 1247"/>
                <a:gd name="T20" fmla="*/ 56 w 1219"/>
                <a:gd name="T21" fmla="*/ 1049 h 1247"/>
                <a:gd name="T22" fmla="*/ 0 w 1219"/>
                <a:gd name="T23" fmla="*/ 1134 h 1247"/>
                <a:gd name="T24" fmla="*/ 85 w 1219"/>
                <a:gd name="T25" fmla="*/ 1247 h 1247"/>
                <a:gd name="T26" fmla="*/ 198 w 1219"/>
                <a:gd name="T27" fmla="*/ 1191 h 1247"/>
                <a:gd name="T28" fmla="*/ 227 w 1219"/>
                <a:gd name="T29" fmla="*/ 1105 h 1247"/>
                <a:gd name="T30" fmla="*/ 312 w 1219"/>
                <a:gd name="T31" fmla="*/ 1049 h 1247"/>
                <a:gd name="T32" fmla="*/ 368 w 1219"/>
                <a:gd name="T33" fmla="*/ 1020 h 1247"/>
                <a:gd name="T34" fmla="*/ 453 w 1219"/>
                <a:gd name="T35" fmla="*/ 1020 h 1247"/>
                <a:gd name="T36" fmla="*/ 538 w 1219"/>
                <a:gd name="T37" fmla="*/ 964 h 1247"/>
                <a:gd name="T38" fmla="*/ 538 w 1219"/>
                <a:gd name="T39" fmla="*/ 907 h 1247"/>
                <a:gd name="T40" fmla="*/ 623 w 1219"/>
                <a:gd name="T41" fmla="*/ 794 h 1247"/>
                <a:gd name="T42" fmla="*/ 623 w 1219"/>
                <a:gd name="T43" fmla="*/ 709 h 1247"/>
                <a:gd name="T44" fmla="*/ 652 w 1219"/>
                <a:gd name="T45" fmla="*/ 652 h 1247"/>
                <a:gd name="T46" fmla="*/ 623 w 1219"/>
                <a:gd name="T47" fmla="*/ 624 h 1247"/>
                <a:gd name="T48" fmla="*/ 680 w 1219"/>
                <a:gd name="T49" fmla="*/ 538 h 1247"/>
                <a:gd name="T50" fmla="*/ 794 w 1219"/>
                <a:gd name="T51" fmla="*/ 510 h 1247"/>
                <a:gd name="T52" fmla="*/ 879 w 1219"/>
                <a:gd name="T53" fmla="*/ 510 h 1247"/>
                <a:gd name="T54" fmla="*/ 935 w 1219"/>
                <a:gd name="T55" fmla="*/ 425 h 1247"/>
                <a:gd name="T56" fmla="*/ 1020 w 1219"/>
                <a:gd name="T57" fmla="*/ 425 h 1247"/>
                <a:gd name="T58" fmla="*/ 1077 w 1219"/>
                <a:gd name="T59" fmla="*/ 340 h 1247"/>
                <a:gd name="T60" fmla="*/ 1190 w 1219"/>
                <a:gd name="T61" fmla="*/ 425 h 1247"/>
                <a:gd name="T62" fmla="*/ 1219 w 1219"/>
                <a:gd name="T63" fmla="*/ 312 h 1247"/>
                <a:gd name="T64" fmla="*/ 1134 w 1219"/>
                <a:gd name="T65" fmla="*/ 227 h 1247"/>
                <a:gd name="T66" fmla="*/ 1134 w 1219"/>
                <a:gd name="T67" fmla="*/ 170 h 1247"/>
                <a:gd name="T68" fmla="*/ 964 w 1219"/>
                <a:gd name="T69" fmla="*/ 142 h 1247"/>
                <a:gd name="T70" fmla="*/ 935 w 1219"/>
                <a:gd name="T71" fmla="*/ 85 h 1247"/>
                <a:gd name="T72" fmla="*/ 822 w 1219"/>
                <a:gd name="T73" fmla="*/ 57 h 1247"/>
                <a:gd name="T74" fmla="*/ 709 w 1219"/>
                <a:gd name="T75" fmla="*/ 85 h 1247"/>
                <a:gd name="T76" fmla="*/ 680 w 1219"/>
                <a:gd name="T77" fmla="*/ 142 h 1247"/>
                <a:gd name="T78" fmla="*/ 680 w 1219"/>
                <a:gd name="T79" fmla="*/ 283 h 1247"/>
                <a:gd name="T80" fmla="*/ 680 w 1219"/>
                <a:gd name="T81" fmla="*/ 340 h 1247"/>
                <a:gd name="T82" fmla="*/ 567 w 1219"/>
                <a:gd name="T83" fmla="*/ 397 h 1247"/>
                <a:gd name="T84" fmla="*/ 510 w 1219"/>
                <a:gd name="T85" fmla="*/ 425 h 1247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219" h="1247">
                  <a:moveTo>
                    <a:pt x="510" y="425"/>
                  </a:moveTo>
                  <a:lnTo>
                    <a:pt x="425" y="482"/>
                  </a:lnTo>
                  <a:lnTo>
                    <a:pt x="453" y="510"/>
                  </a:lnTo>
                  <a:lnTo>
                    <a:pt x="425" y="567"/>
                  </a:lnTo>
                  <a:lnTo>
                    <a:pt x="453" y="595"/>
                  </a:lnTo>
                  <a:lnTo>
                    <a:pt x="397" y="595"/>
                  </a:lnTo>
                  <a:lnTo>
                    <a:pt x="368" y="538"/>
                  </a:lnTo>
                  <a:lnTo>
                    <a:pt x="340" y="538"/>
                  </a:lnTo>
                  <a:lnTo>
                    <a:pt x="340" y="624"/>
                  </a:lnTo>
                  <a:lnTo>
                    <a:pt x="227" y="652"/>
                  </a:lnTo>
                  <a:lnTo>
                    <a:pt x="227" y="709"/>
                  </a:lnTo>
                  <a:lnTo>
                    <a:pt x="170" y="709"/>
                  </a:lnTo>
                  <a:lnTo>
                    <a:pt x="85" y="794"/>
                  </a:lnTo>
                  <a:lnTo>
                    <a:pt x="113" y="850"/>
                  </a:lnTo>
                  <a:lnTo>
                    <a:pt x="113" y="907"/>
                  </a:lnTo>
                  <a:lnTo>
                    <a:pt x="56" y="879"/>
                  </a:lnTo>
                  <a:lnTo>
                    <a:pt x="56" y="907"/>
                  </a:lnTo>
                  <a:lnTo>
                    <a:pt x="85" y="935"/>
                  </a:lnTo>
                  <a:lnTo>
                    <a:pt x="85" y="992"/>
                  </a:lnTo>
                  <a:lnTo>
                    <a:pt x="113" y="1020"/>
                  </a:lnTo>
                  <a:lnTo>
                    <a:pt x="85" y="1049"/>
                  </a:lnTo>
                  <a:lnTo>
                    <a:pt x="56" y="1049"/>
                  </a:lnTo>
                  <a:lnTo>
                    <a:pt x="28" y="1134"/>
                  </a:lnTo>
                  <a:lnTo>
                    <a:pt x="0" y="1134"/>
                  </a:lnTo>
                  <a:lnTo>
                    <a:pt x="0" y="1219"/>
                  </a:lnTo>
                  <a:lnTo>
                    <a:pt x="85" y="1247"/>
                  </a:lnTo>
                  <a:lnTo>
                    <a:pt x="142" y="1219"/>
                  </a:lnTo>
                  <a:lnTo>
                    <a:pt x="198" y="1191"/>
                  </a:lnTo>
                  <a:lnTo>
                    <a:pt x="198" y="1134"/>
                  </a:lnTo>
                  <a:lnTo>
                    <a:pt x="227" y="1105"/>
                  </a:lnTo>
                  <a:lnTo>
                    <a:pt x="255" y="1105"/>
                  </a:lnTo>
                  <a:lnTo>
                    <a:pt x="312" y="1049"/>
                  </a:lnTo>
                  <a:lnTo>
                    <a:pt x="340" y="1077"/>
                  </a:lnTo>
                  <a:lnTo>
                    <a:pt x="368" y="1020"/>
                  </a:lnTo>
                  <a:lnTo>
                    <a:pt x="425" y="992"/>
                  </a:lnTo>
                  <a:lnTo>
                    <a:pt x="453" y="1020"/>
                  </a:lnTo>
                  <a:lnTo>
                    <a:pt x="510" y="1020"/>
                  </a:lnTo>
                  <a:lnTo>
                    <a:pt x="538" y="964"/>
                  </a:lnTo>
                  <a:lnTo>
                    <a:pt x="567" y="964"/>
                  </a:lnTo>
                  <a:lnTo>
                    <a:pt x="538" y="907"/>
                  </a:lnTo>
                  <a:lnTo>
                    <a:pt x="538" y="879"/>
                  </a:lnTo>
                  <a:lnTo>
                    <a:pt x="623" y="794"/>
                  </a:lnTo>
                  <a:lnTo>
                    <a:pt x="595" y="737"/>
                  </a:lnTo>
                  <a:lnTo>
                    <a:pt x="623" y="709"/>
                  </a:lnTo>
                  <a:lnTo>
                    <a:pt x="623" y="652"/>
                  </a:lnTo>
                  <a:lnTo>
                    <a:pt x="652" y="652"/>
                  </a:lnTo>
                  <a:lnTo>
                    <a:pt x="652" y="624"/>
                  </a:lnTo>
                  <a:lnTo>
                    <a:pt x="623" y="624"/>
                  </a:lnTo>
                  <a:lnTo>
                    <a:pt x="652" y="595"/>
                  </a:lnTo>
                  <a:lnTo>
                    <a:pt x="680" y="538"/>
                  </a:lnTo>
                  <a:lnTo>
                    <a:pt x="737" y="510"/>
                  </a:lnTo>
                  <a:lnTo>
                    <a:pt x="794" y="510"/>
                  </a:lnTo>
                  <a:lnTo>
                    <a:pt x="850" y="538"/>
                  </a:lnTo>
                  <a:lnTo>
                    <a:pt x="879" y="510"/>
                  </a:lnTo>
                  <a:lnTo>
                    <a:pt x="879" y="482"/>
                  </a:lnTo>
                  <a:lnTo>
                    <a:pt x="935" y="425"/>
                  </a:lnTo>
                  <a:lnTo>
                    <a:pt x="992" y="397"/>
                  </a:lnTo>
                  <a:lnTo>
                    <a:pt x="1020" y="425"/>
                  </a:lnTo>
                  <a:lnTo>
                    <a:pt x="1049" y="368"/>
                  </a:lnTo>
                  <a:lnTo>
                    <a:pt x="1077" y="340"/>
                  </a:lnTo>
                  <a:lnTo>
                    <a:pt x="1105" y="397"/>
                  </a:lnTo>
                  <a:lnTo>
                    <a:pt x="1190" y="425"/>
                  </a:lnTo>
                  <a:lnTo>
                    <a:pt x="1190" y="368"/>
                  </a:lnTo>
                  <a:lnTo>
                    <a:pt x="1219" y="312"/>
                  </a:lnTo>
                  <a:lnTo>
                    <a:pt x="1190" y="227"/>
                  </a:lnTo>
                  <a:lnTo>
                    <a:pt x="1134" y="227"/>
                  </a:lnTo>
                  <a:lnTo>
                    <a:pt x="1105" y="198"/>
                  </a:lnTo>
                  <a:lnTo>
                    <a:pt x="1134" y="170"/>
                  </a:lnTo>
                  <a:lnTo>
                    <a:pt x="1049" y="142"/>
                  </a:lnTo>
                  <a:lnTo>
                    <a:pt x="964" y="142"/>
                  </a:lnTo>
                  <a:lnTo>
                    <a:pt x="964" y="113"/>
                  </a:lnTo>
                  <a:lnTo>
                    <a:pt x="935" y="85"/>
                  </a:lnTo>
                  <a:lnTo>
                    <a:pt x="907" y="113"/>
                  </a:lnTo>
                  <a:lnTo>
                    <a:pt x="822" y="57"/>
                  </a:lnTo>
                  <a:lnTo>
                    <a:pt x="709" y="0"/>
                  </a:lnTo>
                  <a:lnTo>
                    <a:pt x="709" y="85"/>
                  </a:lnTo>
                  <a:lnTo>
                    <a:pt x="652" y="85"/>
                  </a:lnTo>
                  <a:lnTo>
                    <a:pt x="680" y="142"/>
                  </a:lnTo>
                  <a:lnTo>
                    <a:pt x="623" y="198"/>
                  </a:lnTo>
                  <a:lnTo>
                    <a:pt x="680" y="283"/>
                  </a:lnTo>
                  <a:lnTo>
                    <a:pt x="737" y="283"/>
                  </a:lnTo>
                  <a:lnTo>
                    <a:pt x="680" y="340"/>
                  </a:lnTo>
                  <a:lnTo>
                    <a:pt x="623" y="340"/>
                  </a:lnTo>
                  <a:lnTo>
                    <a:pt x="567" y="397"/>
                  </a:lnTo>
                  <a:lnTo>
                    <a:pt x="567" y="425"/>
                  </a:lnTo>
                  <a:lnTo>
                    <a:pt x="510" y="42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86" name="Freeform 989">
              <a:extLst>
                <a:ext uri="{FF2B5EF4-FFF2-40B4-BE49-F238E27FC236}">
                  <a16:creationId xmlns:a16="http://schemas.microsoft.com/office/drawing/2014/main" id="{2706EFDA-6DB0-4E2A-BA3F-E3C5BCAAD5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" y="926"/>
              <a:ext cx="482" cy="510"/>
            </a:xfrm>
            <a:custGeom>
              <a:avLst/>
              <a:gdLst>
                <a:gd name="T0" fmla="*/ 454 w 482"/>
                <a:gd name="T1" fmla="*/ 57 h 510"/>
                <a:gd name="T2" fmla="*/ 454 w 482"/>
                <a:gd name="T3" fmla="*/ 142 h 510"/>
                <a:gd name="T4" fmla="*/ 397 w 482"/>
                <a:gd name="T5" fmla="*/ 142 h 510"/>
                <a:gd name="T6" fmla="*/ 425 w 482"/>
                <a:gd name="T7" fmla="*/ 199 h 510"/>
                <a:gd name="T8" fmla="*/ 368 w 482"/>
                <a:gd name="T9" fmla="*/ 255 h 510"/>
                <a:gd name="T10" fmla="*/ 425 w 482"/>
                <a:gd name="T11" fmla="*/ 340 h 510"/>
                <a:gd name="T12" fmla="*/ 482 w 482"/>
                <a:gd name="T13" fmla="*/ 340 h 510"/>
                <a:gd name="T14" fmla="*/ 425 w 482"/>
                <a:gd name="T15" fmla="*/ 397 h 510"/>
                <a:gd name="T16" fmla="*/ 368 w 482"/>
                <a:gd name="T17" fmla="*/ 397 h 510"/>
                <a:gd name="T18" fmla="*/ 312 w 482"/>
                <a:gd name="T19" fmla="*/ 454 h 510"/>
                <a:gd name="T20" fmla="*/ 312 w 482"/>
                <a:gd name="T21" fmla="*/ 482 h 510"/>
                <a:gd name="T22" fmla="*/ 255 w 482"/>
                <a:gd name="T23" fmla="*/ 482 h 510"/>
                <a:gd name="T24" fmla="*/ 198 w 482"/>
                <a:gd name="T25" fmla="*/ 454 h 510"/>
                <a:gd name="T26" fmla="*/ 142 w 482"/>
                <a:gd name="T27" fmla="*/ 510 h 510"/>
                <a:gd name="T28" fmla="*/ 142 w 482"/>
                <a:gd name="T29" fmla="*/ 454 h 510"/>
                <a:gd name="T30" fmla="*/ 85 w 482"/>
                <a:gd name="T31" fmla="*/ 454 h 510"/>
                <a:gd name="T32" fmla="*/ 85 w 482"/>
                <a:gd name="T33" fmla="*/ 369 h 510"/>
                <a:gd name="T34" fmla="*/ 28 w 482"/>
                <a:gd name="T35" fmla="*/ 397 h 510"/>
                <a:gd name="T36" fmla="*/ 0 w 482"/>
                <a:gd name="T37" fmla="*/ 340 h 510"/>
                <a:gd name="T38" fmla="*/ 57 w 482"/>
                <a:gd name="T39" fmla="*/ 227 h 510"/>
                <a:gd name="T40" fmla="*/ 85 w 482"/>
                <a:gd name="T41" fmla="*/ 199 h 510"/>
                <a:gd name="T42" fmla="*/ 57 w 482"/>
                <a:gd name="T43" fmla="*/ 170 h 510"/>
                <a:gd name="T44" fmla="*/ 113 w 482"/>
                <a:gd name="T45" fmla="*/ 114 h 510"/>
                <a:gd name="T46" fmla="*/ 227 w 482"/>
                <a:gd name="T47" fmla="*/ 57 h 510"/>
                <a:gd name="T48" fmla="*/ 227 w 482"/>
                <a:gd name="T49" fmla="*/ 28 h 510"/>
                <a:gd name="T50" fmla="*/ 283 w 482"/>
                <a:gd name="T51" fmla="*/ 28 h 510"/>
                <a:gd name="T52" fmla="*/ 312 w 482"/>
                <a:gd name="T53" fmla="*/ 0 h 510"/>
                <a:gd name="T54" fmla="*/ 368 w 482"/>
                <a:gd name="T55" fmla="*/ 28 h 510"/>
                <a:gd name="T56" fmla="*/ 397 w 482"/>
                <a:gd name="T57" fmla="*/ 28 h 510"/>
                <a:gd name="T58" fmla="*/ 454 w 482"/>
                <a:gd name="T59" fmla="*/ 57 h 5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482" h="510">
                  <a:moveTo>
                    <a:pt x="454" y="57"/>
                  </a:moveTo>
                  <a:lnTo>
                    <a:pt x="454" y="142"/>
                  </a:lnTo>
                  <a:lnTo>
                    <a:pt x="397" y="142"/>
                  </a:lnTo>
                  <a:lnTo>
                    <a:pt x="425" y="199"/>
                  </a:lnTo>
                  <a:lnTo>
                    <a:pt x="368" y="255"/>
                  </a:lnTo>
                  <a:lnTo>
                    <a:pt x="425" y="340"/>
                  </a:lnTo>
                  <a:lnTo>
                    <a:pt x="482" y="340"/>
                  </a:lnTo>
                  <a:lnTo>
                    <a:pt x="425" y="397"/>
                  </a:lnTo>
                  <a:lnTo>
                    <a:pt x="368" y="397"/>
                  </a:lnTo>
                  <a:lnTo>
                    <a:pt x="312" y="454"/>
                  </a:lnTo>
                  <a:lnTo>
                    <a:pt x="312" y="482"/>
                  </a:lnTo>
                  <a:lnTo>
                    <a:pt x="255" y="482"/>
                  </a:lnTo>
                  <a:lnTo>
                    <a:pt x="198" y="454"/>
                  </a:lnTo>
                  <a:lnTo>
                    <a:pt x="142" y="510"/>
                  </a:lnTo>
                  <a:lnTo>
                    <a:pt x="142" y="454"/>
                  </a:lnTo>
                  <a:lnTo>
                    <a:pt x="85" y="454"/>
                  </a:lnTo>
                  <a:lnTo>
                    <a:pt x="85" y="369"/>
                  </a:lnTo>
                  <a:lnTo>
                    <a:pt x="28" y="397"/>
                  </a:lnTo>
                  <a:lnTo>
                    <a:pt x="0" y="340"/>
                  </a:lnTo>
                  <a:lnTo>
                    <a:pt x="57" y="227"/>
                  </a:lnTo>
                  <a:lnTo>
                    <a:pt x="85" y="199"/>
                  </a:lnTo>
                  <a:lnTo>
                    <a:pt x="57" y="170"/>
                  </a:lnTo>
                  <a:lnTo>
                    <a:pt x="113" y="114"/>
                  </a:lnTo>
                  <a:lnTo>
                    <a:pt x="227" y="57"/>
                  </a:lnTo>
                  <a:lnTo>
                    <a:pt x="227" y="28"/>
                  </a:lnTo>
                  <a:lnTo>
                    <a:pt x="283" y="28"/>
                  </a:lnTo>
                  <a:lnTo>
                    <a:pt x="312" y="0"/>
                  </a:lnTo>
                  <a:lnTo>
                    <a:pt x="368" y="28"/>
                  </a:lnTo>
                  <a:lnTo>
                    <a:pt x="397" y="28"/>
                  </a:lnTo>
                  <a:lnTo>
                    <a:pt x="454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87" name="Freeform 991">
              <a:extLst>
                <a:ext uri="{FF2B5EF4-FFF2-40B4-BE49-F238E27FC236}">
                  <a16:creationId xmlns:a16="http://schemas.microsoft.com/office/drawing/2014/main" id="{2FEC962A-02B8-4440-BDA8-69ED01B93F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7" y="1181"/>
              <a:ext cx="992" cy="1163"/>
            </a:xfrm>
            <a:custGeom>
              <a:avLst/>
              <a:gdLst>
                <a:gd name="T0" fmla="*/ 425 w 992"/>
                <a:gd name="T1" fmla="*/ 114 h 1163"/>
                <a:gd name="T2" fmla="*/ 396 w 992"/>
                <a:gd name="T3" fmla="*/ 227 h 1163"/>
                <a:gd name="T4" fmla="*/ 283 w 992"/>
                <a:gd name="T5" fmla="*/ 142 h 1163"/>
                <a:gd name="T6" fmla="*/ 226 w 992"/>
                <a:gd name="T7" fmla="*/ 227 h 1163"/>
                <a:gd name="T8" fmla="*/ 141 w 992"/>
                <a:gd name="T9" fmla="*/ 227 h 1163"/>
                <a:gd name="T10" fmla="*/ 85 w 992"/>
                <a:gd name="T11" fmla="*/ 312 h 1163"/>
                <a:gd name="T12" fmla="*/ 141 w 992"/>
                <a:gd name="T13" fmla="*/ 397 h 1163"/>
                <a:gd name="T14" fmla="*/ 170 w 992"/>
                <a:gd name="T15" fmla="*/ 511 h 1163"/>
                <a:gd name="T16" fmla="*/ 56 w 992"/>
                <a:gd name="T17" fmla="*/ 596 h 1163"/>
                <a:gd name="T18" fmla="*/ 283 w 992"/>
                <a:gd name="T19" fmla="*/ 709 h 1163"/>
                <a:gd name="T20" fmla="*/ 283 w 992"/>
                <a:gd name="T21" fmla="*/ 794 h 1163"/>
                <a:gd name="T22" fmla="*/ 0 w 992"/>
                <a:gd name="T23" fmla="*/ 907 h 1163"/>
                <a:gd name="T24" fmla="*/ 113 w 992"/>
                <a:gd name="T25" fmla="*/ 879 h 1163"/>
                <a:gd name="T26" fmla="*/ 198 w 992"/>
                <a:gd name="T27" fmla="*/ 993 h 1163"/>
                <a:gd name="T28" fmla="*/ 396 w 992"/>
                <a:gd name="T29" fmla="*/ 1049 h 1163"/>
                <a:gd name="T30" fmla="*/ 453 w 992"/>
                <a:gd name="T31" fmla="*/ 1049 h 1163"/>
                <a:gd name="T32" fmla="*/ 538 w 992"/>
                <a:gd name="T33" fmla="*/ 1049 h 1163"/>
                <a:gd name="T34" fmla="*/ 595 w 992"/>
                <a:gd name="T35" fmla="*/ 1106 h 1163"/>
                <a:gd name="T36" fmla="*/ 595 w 992"/>
                <a:gd name="T37" fmla="*/ 1163 h 1163"/>
                <a:gd name="T38" fmla="*/ 652 w 992"/>
                <a:gd name="T39" fmla="*/ 1134 h 1163"/>
                <a:gd name="T40" fmla="*/ 765 w 992"/>
                <a:gd name="T41" fmla="*/ 1106 h 1163"/>
                <a:gd name="T42" fmla="*/ 822 w 992"/>
                <a:gd name="T43" fmla="*/ 993 h 1163"/>
                <a:gd name="T44" fmla="*/ 793 w 992"/>
                <a:gd name="T45" fmla="*/ 879 h 1163"/>
                <a:gd name="T46" fmla="*/ 850 w 992"/>
                <a:gd name="T47" fmla="*/ 851 h 1163"/>
                <a:gd name="T48" fmla="*/ 765 w 992"/>
                <a:gd name="T49" fmla="*/ 737 h 1163"/>
                <a:gd name="T50" fmla="*/ 680 w 992"/>
                <a:gd name="T51" fmla="*/ 709 h 1163"/>
                <a:gd name="T52" fmla="*/ 793 w 992"/>
                <a:gd name="T53" fmla="*/ 624 h 1163"/>
                <a:gd name="T54" fmla="*/ 850 w 992"/>
                <a:gd name="T55" fmla="*/ 567 h 1163"/>
                <a:gd name="T56" fmla="*/ 907 w 992"/>
                <a:gd name="T57" fmla="*/ 596 h 1163"/>
                <a:gd name="T58" fmla="*/ 935 w 992"/>
                <a:gd name="T59" fmla="*/ 539 h 1163"/>
                <a:gd name="T60" fmla="*/ 963 w 992"/>
                <a:gd name="T61" fmla="*/ 482 h 1163"/>
                <a:gd name="T62" fmla="*/ 935 w 992"/>
                <a:gd name="T63" fmla="*/ 426 h 1163"/>
                <a:gd name="T64" fmla="*/ 963 w 992"/>
                <a:gd name="T65" fmla="*/ 312 h 1163"/>
                <a:gd name="T66" fmla="*/ 963 w 992"/>
                <a:gd name="T67" fmla="*/ 199 h 1163"/>
                <a:gd name="T68" fmla="*/ 963 w 992"/>
                <a:gd name="T69" fmla="*/ 85 h 1163"/>
                <a:gd name="T70" fmla="*/ 793 w 992"/>
                <a:gd name="T71" fmla="*/ 85 h 1163"/>
                <a:gd name="T72" fmla="*/ 538 w 992"/>
                <a:gd name="T73" fmla="*/ 0 h 1163"/>
                <a:gd name="T74" fmla="*/ 510 w 992"/>
                <a:gd name="T75" fmla="*/ 57 h 1163"/>
                <a:gd name="T76" fmla="*/ 396 w 992"/>
                <a:gd name="T77" fmla="*/ 29 h 116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992" h="1163">
                  <a:moveTo>
                    <a:pt x="396" y="29"/>
                  </a:moveTo>
                  <a:lnTo>
                    <a:pt x="425" y="114"/>
                  </a:lnTo>
                  <a:lnTo>
                    <a:pt x="396" y="170"/>
                  </a:lnTo>
                  <a:lnTo>
                    <a:pt x="396" y="227"/>
                  </a:lnTo>
                  <a:lnTo>
                    <a:pt x="311" y="199"/>
                  </a:lnTo>
                  <a:lnTo>
                    <a:pt x="283" y="142"/>
                  </a:lnTo>
                  <a:lnTo>
                    <a:pt x="255" y="170"/>
                  </a:lnTo>
                  <a:lnTo>
                    <a:pt x="226" y="227"/>
                  </a:lnTo>
                  <a:lnTo>
                    <a:pt x="198" y="199"/>
                  </a:lnTo>
                  <a:lnTo>
                    <a:pt x="141" y="227"/>
                  </a:lnTo>
                  <a:lnTo>
                    <a:pt x="85" y="284"/>
                  </a:lnTo>
                  <a:lnTo>
                    <a:pt x="85" y="312"/>
                  </a:lnTo>
                  <a:lnTo>
                    <a:pt x="113" y="426"/>
                  </a:lnTo>
                  <a:lnTo>
                    <a:pt x="141" y="397"/>
                  </a:lnTo>
                  <a:lnTo>
                    <a:pt x="170" y="397"/>
                  </a:lnTo>
                  <a:lnTo>
                    <a:pt x="170" y="511"/>
                  </a:lnTo>
                  <a:lnTo>
                    <a:pt x="85" y="539"/>
                  </a:lnTo>
                  <a:lnTo>
                    <a:pt x="56" y="596"/>
                  </a:lnTo>
                  <a:lnTo>
                    <a:pt x="255" y="709"/>
                  </a:lnTo>
                  <a:lnTo>
                    <a:pt x="283" y="709"/>
                  </a:lnTo>
                  <a:lnTo>
                    <a:pt x="311" y="737"/>
                  </a:lnTo>
                  <a:lnTo>
                    <a:pt x="283" y="794"/>
                  </a:lnTo>
                  <a:lnTo>
                    <a:pt x="170" y="822"/>
                  </a:lnTo>
                  <a:lnTo>
                    <a:pt x="0" y="907"/>
                  </a:lnTo>
                  <a:lnTo>
                    <a:pt x="28" y="936"/>
                  </a:lnTo>
                  <a:lnTo>
                    <a:pt x="113" y="879"/>
                  </a:lnTo>
                  <a:lnTo>
                    <a:pt x="226" y="936"/>
                  </a:lnTo>
                  <a:lnTo>
                    <a:pt x="198" y="993"/>
                  </a:lnTo>
                  <a:lnTo>
                    <a:pt x="226" y="1049"/>
                  </a:lnTo>
                  <a:lnTo>
                    <a:pt x="396" y="1049"/>
                  </a:lnTo>
                  <a:lnTo>
                    <a:pt x="453" y="1021"/>
                  </a:lnTo>
                  <a:lnTo>
                    <a:pt x="453" y="1049"/>
                  </a:lnTo>
                  <a:lnTo>
                    <a:pt x="482" y="1078"/>
                  </a:lnTo>
                  <a:lnTo>
                    <a:pt x="538" y="1049"/>
                  </a:lnTo>
                  <a:lnTo>
                    <a:pt x="595" y="1049"/>
                  </a:lnTo>
                  <a:lnTo>
                    <a:pt x="595" y="1106"/>
                  </a:lnTo>
                  <a:lnTo>
                    <a:pt x="510" y="1134"/>
                  </a:lnTo>
                  <a:lnTo>
                    <a:pt x="595" y="1163"/>
                  </a:lnTo>
                  <a:lnTo>
                    <a:pt x="652" y="1106"/>
                  </a:lnTo>
                  <a:lnTo>
                    <a:pt x="652" y="1134"/>
                  </a:lnTo>
                  <a:lnTo>
                    <a:pt x="708" y="1134"/>
                  </a:lnTo>
                  <a:lnTo>
                    <a:pt x="765" y="1106"/>
                  </a:lnTo>
                  <a:lnTo>
                    <a:pt x="822" y="1049"/>
                  </a:lnTo>
                  <a:lnTo>
                    <a:pt x="822" y="993"/>
                  </a:lnTo>
                  <a:lnTo>
                    <a:pt x="850" y="879"/>
                  </a:lnTo>
                  <a:lnTo>
                    <a:pt x="793" y="879"/>
                  </a:lnTo>
                  <a:lnTo>
                    <a:pt x="822" y="851"/>
                  </a:lnTo>
                  <a:lnTo>
                    <a:pt x="850" y="851"/>
                  </a:lnTo>
                  <a:lnTo>
                    <a:pt x="850" y="822"/>
                  </a:lnTo>
                  <a:lnTo>
                    <a:pt x="765" y="737"/>
                  </a:lnTo>
                  <a:lnTo>
                    <a:pt x="737" y="766"/>
                  </a:lnTo>
                  <a:lnTo>
                    <a:pt x="680" y="709"/>
                  </a:lnTo>
                  <a:lnTo>
                    <a:pt x="737" y="652"/>
                  </a:lnTo>
                  <a:lnTo>
                    <a:pt x="793" y="624"/>
                  </a:lnTo>
                  <a:lnTo>
                    <a:pt x="765" y="596"/>
                  </a:lnTo>
                  <a:lnTo>
                    <a:pt x="850" y="567"/>
                  </a:lnTo>
                  <a:lnTo>
                    <a:pt x="878" y="596"/>
                  </a:lnTo>
                  <a:lnTo>
                    <a:pt x="907" y="596"/>
                  </a:lnTo>
                  <a:lnTo>
                    <a:pt x="907" y="567"/>
                  </a:lnTo>
                  <a:lnTo>
                    <a:pt x="935" y="539"/>
                  </a:lnTo>
                  <a:lnTo>
                    <a:pt x="963" y="539"/>
                  </a:lnTo>
                  <a:lnTo>
                    <a:pt x="963" y="482"/>
                  </a:lnTo>
                  <a:lnTo>
                    <a:pt x="935" y="482"/>
                  </a:lnTo>
                  <a:lnTo>
                    <a:pt x="935" y="426"/>
                  </a:lnTo>
                  <a:lnTo>
                    <a:pt x="963" y="426"/>
                  </a:lnTo>
                  <a:lnTo>
                    <a:pt x="963" y="312"/>
                  </a:lnTo>
                  <a:lnTo>
                    <a:pt x="992" y="255"/>
                  </a:lnTo>
                  <a:lnTo>
                    <a:pt x="963" y="199"/>
                  </a:lnTo>
                  <a:lnTo>
                    <a:pt x="992" y="114"/>
                  </a:lnTo>
                  <a:lnTo>
                    <a:pt x="963" y="85"/>
                  </a:lnTo>
                  <a:lnTo>
                    <a:pt x="907" y="114"/>
                  </a:lnTo>
                  <a:lnTo>
                    <a:pt x="793" y="85"/>
                  </a:lnTo>
                  <a:lnTo>
                    <a:pt x="567" y="0"/>
                  </a:lnTo>
                  <a:lnTo>
                    <a:pt x="538" y="0"/>
                  </a:lnTo>
                  <a:lnTo>
                    <a:pt x="538" y="57"/>
                  </a:lnTo>
                  <a:lnTo>
                    <a:pt x="510" y="57"/>
                  </a:lnTo>
                  <a:lnTo>
                    <a:pt x="482" y="29"/>
                  </a:lnTo>
                  <a:lnTo>
                    <a:pt x="396" y="2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88" name="Freeform 992">
              <a:extLst>
                <a:ext uri="{FF2B5EF4-FFF2-40B4-BE49-F238E27FC236}">
                  <a16:creationId xmlns:a16="http://schemas.microsoft.com/office/drawing/2014/main" id="{2EC225B2-68F3-4AC2-AA96-D72E8CC4D2A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7" y="2287"/>
              <a:ext cx="368" cy="822"/>
            </a:xfrm>
            <a:custGeom>
              <a:avLst/>
              <a:gdLst>
                <a:gd name="T0" fmla="*/ 340 w 368"/>
                <a:gd name="T1" fmla="*/ 794 h 822"/>
                <a:gd name="T2" fmla="*/ 312 w 368"/>
                <a:gd name="T3" fmla="*/ 822 h 822"/>
                <a:gd name="T4" fmla="*/ 227 w 368"/>
                <a:gd name="T5" fmla="*/ 794 h 822"/>
                <a:gd name="T6" fmla="*/ 198 w 368"/>
                <a:gd name="T7" fmla="*/ 794 h 822"/>
                <a:gd name="T8" fmla="*/ 142 w 368"/>
                <a:gd name="T9" fmla="*/ 737 h 822"/>
                <a:gd name="T10" fmla="*/ 85 w 368"/>
                <a:gd name="T11" fmla="*/ 652 h 822"/>
                <a:gd name="T12" fmla="*/ 85 w 368"/>
                <a:gd name="T13" fmla="*/ 567 h 822"/>
                <a:gd name="T14" fmla="*/ 28 w 368"/>
                <a:gd name="T15" fmla="*/ 624 h 822"/>
                <a:gd name="T16" fmla="*/ 28 w 368"/>
                <a:gd name="T17" fmla="*/ 567 h 822"/>
                <a:gd name="T18" fmla="*/ 85 w 368"/>
                <a:gd name="T19" fmla="*/ 510 h 822"/>
                <a:gd name="T20" fmla="*/ 57 w 368"/>
                <a:gd name="T21" fmla="*/ 482 h 822"/>
                <a:gd name="T22" fmla="*/ 57 w 368"/>
                <a:gd name="T23" fmla="*/ 425 h 822"/>
                <a:gd name="T24" fmla="*/ 142 w 368"/>
                <a:gd name="T25" fmla="*/ 397 h 822"/>
                <a:gd name="T26" fmla="*/ 28 w 368"/>
                <a:gd name="T27" fmla="*/ 255 h 822"/>
                <a:gd name="T28" fmla="*/ 28 w 368"/>
                <a:gd name="T29" fmla="*/ 170 h 822"/>
                <a:gd name="T30" fmla="*/ 57 w 368"/>
                <a:gd name="T31" fmla="*/ 170 h 822"/>
                <a:gd name="T32" fmla="*/ 85 w 368"/>
                <a:gd name="T33" fmla="*/ 142 h 822"/>
                <a:gd name="T34" fmla="*/ 57 w 368"/>
                <a:gd name="T35" fmla="*/ 85 h 822"/>
                <a:gd name="T36" fmla="*/ 0 w 368"/>
                <a:gd name="T37" fmla="*/ 85 h 822"/>
                <a:gd name="T38" fmla="*/ 28 w 368"/>
                <a:gd name="T39" fmla="*/ 28 h 822"/>
                <a:gd name="T40" fmla="*/ 85 w 368"/>
                <a:gd name="T41" fmla="*/ 0 h 822"/>
                <a:gd name="T42" fmla="*/ 113 w 368"/>
                <a:gd name="T43" fmla="*/ 28 h 822"/>
                <a:gd name="T44" fmla="*/ 142 w 368"/>
                <a:gd name="T45" fmla="*/ 28 h 822"/>
                <a:gd name="T46" fmla="*/ 142 w 368"/>
                <a:gd name="T47" fmla="*/ 85 h 822"/>
                <a:gd name="T48" fmla="*/ 198 w 368"/>
                <a:gd name="T49" fmla="*/ 142 h 822"/>
                <a:gd name="T50" fmla="*/ 227 w 368"/>
                <a:gd name="T51" fmla="*/ 198 h 822"/>
                <a:gd name="T52" fmla="*/ 255 w 368"/>
                <a:gd name="T53" fmla="*/ 227 h 822"/>
                <a:gd name="T54" fmla="*/ 283 w 368"/>
                <a:gd name="T55" fmla="*/ 283 h 822"/>
                <a:gd name="T56" fmla="*/ 227 w 368"/>
                <a:gd name="T57" fmla="*/ 312 h 822"/>
                <a:gd name="T58" fmla="*/ 312 w 368"/>
                <a:gd name="T59" fmla="*/ 368 h 822"/>
                <a:gd name="T60" fmla="*/ 283 w 368"/>
                <a:gd name="T61" fmla="*/ 454 h 822"/>
                <a:gd name="T62" fmla="*/ 368 w 368"/>
                <a:gd name="T63" fmla="*/ 454 h 822"/>
                <a:gd name="T64" fmla="*/ 340 w 368"/>
                <a:gd name="T65" fmla="*/ 510 h 822"/>
                <a:gd name="T66" fmla="*/ 255 w 368"/>
                <a:gd name="T67" fmla="*/ 510 h 822"/>
                <a:gd name="T68" fmla="*/ 283 w 368"/>
                <a:gd name="T69" fmla="*/ 567 h 822"/>
                <a:gd name="T70" fmla="*/ 283 w 368"/>
                <a:gd name="T71" fmla="*/ 652 h 822"/>
                <a:gd name="T72" fmla="*/ 312 w 368"/>
                <a:gd name="T73" fmla="*/ 680 h 822"/>
                <a:gd name="T74" fmla="*/ 283 w 368"/>
                <a:gd name="T75" fmla="*/ 737 h 822"/>
                <a:gd name="T76" fmla="*/ 340 w 368"/>
                <a:gd name="T77" fmla="*/ 794 h 82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368" h="822">
                  <a:moveTo>
                    <a:pt x="340" y="794"/>
                  </a:moveTo>
                  <a:lnTo>
                    <a:pt x="312" y="822"/>
                  </a:lnTo>
                  <a:lnTo>
                    <a:pt x="227" y="794"/>
                  </a:lnTo>
                  <a:lnTo>
                    <a:pt x="198" y="794"/>
                  </a:lnTo>
                  <a:lnTo>
                    <a:pt x="142" y="737"/>
                  </a:lnTo>
                  <a:lnTo>
                    <a:pt x="85" y="652"/>
                  </a:lnTo>
                  <a:lnTo>
                    <a:pt x="85" y="567"/>
                  </a:lnTo>
                  <a:lnTo>
                    <a:pt x="28" y="624"/>
                  </a:lnTo>
                  <a:lnTo>
                    <a:pt x="28" y="567"/>
                  </a:lnTo>
                  <a:lnTo>
                    <a:pt x="85" y="510"/>
                  </a:lnTo>
                  <a:lnTo>
                    <a:pt x="57" y="482"/>
                  </a:lnTo>
                  <a:lnTo>
                    <a:pt x="57" y="425"/>
                  </a:lnTo>
                  <a:lnTo>
                    <a:pt x="142" y="397"/>
                  </a:lnTo>
                  <a:lnTo>
                    <a:pt x="28" y="255"/>
                  </a:lnTo>
                  <a:lnTo>
                    <a:pt x="28" y="170"/>
                  </a:lnTo>
                  <a:lnTo>
                    <a:pt x="57" y="170"/>
                  </a:lnTo>
                  <a:lnTo>
                    <a:pt x="85" y="142"/>
                  </a:lnTo>
                  <a:lnTo>
                    <a:pt x="57" y="85"/>
                  </a:lnTo>
                  <a:lnTo>
                    <a:pt x="0" y="85"/>
                  </a:lnTo>
                  <a:lnTo>
                    <a:pt x="28" y="28"/>
                  </a:lnTo>
                  <a:lnTo>
                    <a:pt x="85" y="0"/>
                  </a:lnTo>
                  <a:lnTo>
                    <a:pt x="113" y="28"/>
                  </a:lnTo>
                  <a:lnTo>
                    <a:pt x="142" y="28"/>
                  </a:lnTo>
                  <a:lnTo>
                    <a:pt x="142" y="85"/>
                  </a:lnTo>
                  <a:lnTo>
                    <a:pt x="198" y="142"/>
                  </a:lnTo>
                  <a:lnTo>
                    <a:pt x="227" y="198"/>
                  </a:lnTo>
                  <a:lnTo>
                    <a:pt x="255" y="227"/>
                  </a:lnTo>
                  <a:lnTo>
                    <a:pt x="283" y="283"/>
                  </a:lnTo>
                  <a:lnTo>
                    <a:pt x="227" y="312"/>
                  </a:lnTo>
                  <a:lnTo>
                    <a:pt x="312" y="368"/>
                  </a:lnTo>
                  <a:lnTo>
                    <a:pt x="283" y="454"/>
                  </a:lnTo>
                  <a:lnTo>
                    <a:pt x="368" y="454"/>
                  </a:lnTo>
                  <a:lnTo>
                    <a:pt x="340" y="510"/>
                  </a:lnTo>
                  <a:lnTo>
                    <a:pt x="255" y="510"/>
                  </a:lnTo>
                  <a:lnTo>
                    <a:pt x="283" y="567"/>
                  </a:lnTo>
                  <a:lnTo>
                    <a:pt x="283" y="652"/>
                  </a:lnTo>
                  <a:lnTo>
                    <a:pt x="312" y="680"/>
                  </a:lnTo>
                  <a:lnTo>
                    <a:pt x="283" y="737"/>
                  </a:lnTo>
                  <a:lnTo>
                    <a:pt x="340" y="79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89" name="Freeform 994">
              <a:extLst>
                <a:ext uri="{FF2B5EF4-FFF2-40B4-BE49-F238E27FC236}">
                  <a16:creationId xmlns:a16="http://schemas.microsoft.com/office/drawing/2014/main" id="{62C515A8-879B-49BD-A6DD-D6F805B1B6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2344"/>
              <a:ext cx="426" cy="538"/>
            </a:xfrm>
            <a:custGeom>
              <a:avLst/>
              <a:gdLst>
                <a:gd name="T0" fmla="*/ 0 w 426"/>
                <a:gd name="T1" fmla="*/ 85 h 538"/>
                <a:gd name="T2" fmla="*/ 29 w 426"/>
                <a:gd name="T3" fmla="*/ 141 h 538"/>
                <a:gd name="T4" fmla="*/ 57 w 426"/>
                <a:gd name="T5" fmla="*/ 170 h 538"/>
                <a:gd name="T6" fmla="*/ 85 w 426"/>
                <a:gd name="T7" fmla="*/ 226 h 538"/>
                <a:gd name="T8" fmla="*/ 29 w 426"/>
                <a:gd name="T9" fmla="*/ 255 h 538"/>
                <a:gd name="T10" fmla="*/ 114 w 426"/>
                <a:gd name="T11" fmla="*/ 311 h 538"/>
                <a:gd name="T12" fmla="*/ 85 w 426"/>
                <a:gd name="T13" fmla="*/ 397 h 538"/>
                <a:gd name="T14" fmla="*/ 170 w 426"/>
                <a:gd name="T15" fmla="*/ 397 h 538"/>
                <a:gd name="T16" fmla="*/ 142 w 426"/>
                <a:gd name="T17" fmla="*/ 453 h 538"/>
                <a:gd name="T18" fmla="*/ 57 w 426"/>
                <a:gd name="T19" fmla="*/ 453 h 538"/>
                <a:gd name="T20" fmla="*/ 85 w 426"/>
                <a:gd name="T21" fmla="*/ 510 h 538"/>
                <a:gd name="T22" fmla="*/ 142 w 426"/>
                <a:gd name="T23" fmla="*/ 482 h 538"/>
                <a:gd name="T24" fmla="*/ 199 w 426"/>
                <a:gd name="T25" fmla="*/ 510 h 538"/>
                <a:gd name="T26" fmla="*/ 227 w 426"/>
                <a:gd name="T27" fmla="*/ 510 h 538"/>
                <a:gd name="T28" fmla="*/ 312 w 426"/>
                <a:gd name="T29" fmla="*/ 538 h 538"/>
                <a:gd name="T30" fmla="*/ 312 w 426"/>
                <a:gd name="T31" fmla="*/ 510 h 538"/>
                <a:gd name="T32" fmla="*/ 369 w 426"/>
                <a:gd name="T33" fmla="*/ 482 h 538"/>
                <a:gd name="T34" fmla="*/ 397 w 426"/>
                <a:gd name="T35" fmla="*/ 510 h 538"/>
                <a:gd name="T36" fmla="*/ 426 w 426"/>
                <a:gd name="T37" fmla="*/ 482 h 538"/>
                <a:gd name="T38" fmla="*/ 397 w 426"/>
                <a:gd name="T39" fmla="*/ 425 h 538"/>
                <a:gd name="T40" fmla="*/ 426 w 426"/>
                <a:gd name="T41" fmla="*/ 397 h 538"/>
                <a:gd name="T42" fmla="*/ 397 w 426"/>
                <a:gd name="T43" fmla="*/ 368 h 538"/>
                <a:gd name="T44" fmla="*/ 397 w 426"/>
                <a:gd name="T45" fmla="*/ 311 h 538"/>
                <a:gd name="T46" fmla="*/ 369 w 426"/>
                <a:gd name="T47" fmla="*/ 283 h 538"/>
                <a:gd name="T48" fmla="*/ 397 w 426"/>
                <a:gd name="T49" fmla="*/ 226 h 538"/>
                <a:gd name="T50" fmla="*/ 369 w 426"/>
                <a:gd name="T51" fmla="*/ 170 h 538"/>
                <a:gd name="T52" fmla="*/ 426 w 426"/>
                <a:gd name="T53" fmla="*/ 85 h 538"/>
                <a:gd name="T54" fmla="*/ 426 w 426"/>
                <a:gd name="T55" fmla="*/ 0 h 538"/>
                <a:gd name="T56" fmla="*/ 397 w 426"/>
                <a:gd name="T57" fmla="*/ 56 h 538"/>
                <a:gd name="T58" fmla="*/ 369 w 426"/>
                <a:gd name="T59" fmla="*/ 28 h 538"/>
                <a:gd name="T60" fmla="*/ 227 w 426"/>
                <a:gd name="T61" fmla="*/ 28 h 538"/>
                <a:gd name="T62" fmla="*/ 199 w 426"/>
                <a:gd name="T63" fmla="*/ 0 h 538"/>
                <a:gd name="T64" fmla="*/ 170 w 426"/>
                <a:gd name="T65" fmla="*/ 0 h 538"/>
                <a:gd name="T66" fmla="*/ 142 w 426"/>
                <a:gd name="T67" fmla="*/ 56 h 538"/>
                <a:gd name="T68" fmla="*/ 170 w 426"/>
                <a:gd name="T69" fmla="*/ 85 h 538"/>
                <a:gd name="T70" fmla="*/ 114 w 426"/>
                <a:gd name="T71" fmla="*/ 113 h 538"/>
                <a:gd name="T72" fmla="*/ 57 w 426"/>
                <a:gd name="T73" fmla="*/ 85 h 538"/>
                <a:gd name="T74" fmla="*/ 85 w 426"/>
                <a:gd name="T75" fmla="*/ 56 h 538"/>
                <a:gd name="T76" fmla="*/ 29 w 426"/>
                <a:gd name="T77" fmla="*/ 28 h 538"/>
                <a:gd name="T78" fmla="*/ 0 w 426"/>
                <a:gd name="T79" fmla="*/ 85 h 538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426" h="538">
                  <a:moveTo>
                    <a:pt x="0" y="85"/>
                  </a:moveTo>
                  <a:lnTo>
                    <a:pt x="29" y="141"/>
                  </a:lnTo>
                  <a:lnTo>
                    <a:pt x="57" y="170"/>
                  </a:lnTo>
                  <a:lnTo>
                    <a:pt x="85" y="226"/>
                  </a:lnTo>
                  <a:lnTo>
                    <a:pt x="29" y="255"/>
                  </a:lnTo>
                  <a:lnTo>
                    <a:pt x="114" y="311"/>
                  </a:lnTo>
                  <a:lnTo>
                    <a:pt x="85" y="397"/>
                  </a:lnTo>
                  <a:lnTo>
                    <a:pt x="170" y="397"/>
                  </a:lnTo>
                  <a:lnTo>
                    <a:pt x="142" y="453"/>
                  </a:lnTo>
                  <a:lnTo>
                    <a:pt x="57" y="453"/>
                  </a:lnTo>
                  <a:lnTo>
                    <a:pt x="85" y="510"/>
                  </a:lnTo>
                  <a:lnTo>
                    <a:pt x="142" y="482"/>
                  </a:lnTo>
                  <a:lnTo>
                    <a:pt x="199" y="510"/>
                  </a:lnTo>
                  <a:lnTo>
                    <a:pt x="227" y="510"/>
                  </a:lnTo>
                  <a:lnTo>
                    <a:pt x="312" y="538"/>
                  </a:lnTo>
                  <a:lnTo>
                    <a:pt x="312" y="510"/>
                  </a:lnTo>
                  <a:lnTo>
                    <a:pt x="369" y="482"/>
                  </a:lnTo>
                  <a:lnTo>
                    <a:pt x="397" y="510"/>
                  </a:lnTo>
                  <a:lnTo>
                    <a:pt x="426" y="482"/>
                  </a:lnTo>
                  <a:lnTo>
                    <a:pt x="397" y="425"/>
                  </a:lnTo>
                  <a:lnTo>
                    <a:pt x="426" y="397"/>
                  </a:lnTo>
                  <a:lnTo>
                    <a:pt x="397" y="368"/>
                  </a:lnTo>
                  <a:lnTo>
                    <a:pt x="397" y="311"/>
                  </a:lnTo>
                  <a:lnTo>
                    <a:pt x="369" y="283"/>
                  </a:lnTo>
                  <a:lnTo>
                    <a:pt x="397" y="226"/>
                  </a:lnTo>
                  <a:lnTo>
                    <a:pt x="369" y="170"/>
                  </a:lnTo>
                  <a:lnTo>
                    <a:pt x="426" y="85"/>
                  </a:lnTo>
                  <a:lnTo>
                    <a:pt x="426" y="0"/>
                  </a:lnTo>
                  <a:lnTo>
                    <a:pt x="397" y="56"/>
                  </a:lnTo>
                  <a:lnTo>
                    <a:pt x="369" y="28"/>
                  </a:lnTo>
                  <a:lnTo>
                    <a:pt x="227" y="28"/>
                  </a:lnTo>
                  <a:lnTo>
                    <a:pt x="199" y="0"/>
                  </a:lnTo>
                  <a:lnTo>
                    <a:pt x="170" y="0"/>
                  </a:lnTo>
                  <a:lnTo>
                    <a:pt x="142" y="56"/>
                  </a:lnTo>
                  <a:lnTo>
                    <a:pt x="170" y="85"/>
                  </a:lnTo>
                  <a:lnTo>
                    <a:pt x="114" y="113"/>
                  </a:lnTo>
                  <a:lnTo>
                    <a:pt x="57" y="85"/>
                  </a:lnTo>
                  <a:lnTo>
                    <a:pt x="85" y="56"/>
                  </a:lnTo>
                  <a:lnTo>
                    <a:pt x="29" y="28"/>
                  </a:lnTo>
                  <a:lnTo>
                    <a:pt x="0" y="8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90" name="Freeform 995">
              <a:extLst>
                <a:ext uri="{FF2B5EF4-FFF2-40B4-BE49-F238E27FC236}">
                  <a16:creationId xmlns:a16="http://schemas.microsoft.com/office/drawing/2014/main" id="{28224A5F-D158-456D-93E1-FF7E9BBF74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5" y="3194"/>
              <a:ext cx="766" cy="510"/>
            </a:xfrm>
            <a:custGeom>
              <a:avLst/>
              <a:gdLst>
                <a:gd name="T0" fmla="*/ 766 w 766"/>
                <a:gd name="T1" fmla="*/ 284 h 510"/>
                <a:gd name="T2" fmla="*/ 681 w 766"/>
                <a:gd name="T3" fmla="*/ 369 h 510"/>
                <a:gd name="T4" fmla="*/ 567 w 766"/>
                <a:gd name="T5" fmla="*/ 397 h 510"/>
                <a:gd name="T6" fmla="*/ 539 w 766"/>
                <a:gd name="T7" fmla="*/ 369 h 510"/>
                <a:gd name="T8" fmla="*/ 596 w 766"/>
                <a:gd name="T9" fmla="*/ 340 h 510"/>
                <a:gd name="T10" fmla="*/ 624 w 766"/>
                <a:gd name="T11" fmla="*/ 312 h 510"/>
                <a:gd name="T12" fmla="*/ 567 w 766"/>
                <a:gd name="T13" fmla="*/ 284 h 510"/>
                <a:gd name="T14" fmla="*/ 454 w 766"/>
                <a:gd name="T15" fmla="*/ 312 h 510"/>
                <a:gd name="T16" fmla="*/ 397 w 766"/>
                <a:gd name="T17" fmla="*/ 397 h 510"/>
                <a:gd name="T18" fmla="*/ 284 w 766"/>
                <a:gd name="T19" fmla="*/ 340 h 510"/>
                <a:gd name="T20" fmla="*/ 199 w 766"/>
                <a:gd name="T21" fmla="*/ 425 h 510"/>
                <a:gd name="T22" fmla="*/ 171 w 766"/>
                <a:gd name="T23" fmla="*/ 425 h 510"/>
                <a:gd name="T24" fmla="*/ 86 w 766"/>
                <a:gd name="T25" fmla="*/ 510 h 510"/>
                <a:gd name="T26" fmla="*/ 0 w 766"/>
                <a:gd name="T27" fmla="*/ 510 h 510"/>
                <a:gd name="T28" fmla="*/ 0 w 766"/>
                <a:gd name="T29" fmla="*/ 482 h 510"/>
                <a:gd name="T30" fmla="*/ 57 w 766"/>
                <a:gd name="T31" fmla="*/ 454 h 510"/>
                <a:gd name="T32" fmla="*/ 0 w 766"/>
                <a:gd name="T33" fmla="*/ 425 h 510"/>
                <a:gd name="T34" fmla="*/ 86 w 766"/>
                <a:gd name="T35" fmla="*/ 340 h 510"/>
                <a:gd name="T36" fmla="*/ 86 w 766"/>
                <a:gd name="T37" fmla="*/ 312 h 510"/>
                <a:gd name="T38" fmla="*/ 57 w 766"/>
                <a:gd name="T39" fmla="*/ 312 h 510"/>
                <a:gd name="T40" fmla="*/ 57 w 766"/>
                <a:gd name="T41" fmla="*/ 255 h 510"/>
                <a:gd name="T42" fmla="*/ 29 w 766"/>
                <a:gd name="T43" fmla="*/ 255 h 510"/>
                <a:gd name="T44" fmla="*/ 29 w 766"/>
                <a:gd name="T45" fmla="*/ 199 h 510"/>
                <a:gd name="T46" fmla="*/ 57 w 766"/>
                <a:gd name="T47" fmla="*/ 142 h 510"/>
                <a:gd name="T48" fmla="*/ 171 w 766"/>
                <a:gd name="T49" fmla="*/ 142 h 510"/>
                <a:gd name="T50" fmla="*/ 227 w 766"/>
                <a:gd name="T51" fmla="*/ 113 h 510"/>
                <a:gd name="T52" fmla="*/ 369 w 766"/>
                <a:gd name="T53" fmla="*/ 85 h 510"/>
                <a:gd name="T54" fmla="*/ 397 w 766"/>
                <a:gd name="T55" fmla="*/ 57 h 510"/>
                <a:gd name="T56" fmla="*/ 511 w 766"/>
                <a:gd name="T57" fmla="*/ 28 h 510"/>
                <a:gd name="T58" fmla="*/ 539 w 766"/>
                <a:gd name="T59" fmla="*/ 0 h 510"/>
                <a:gd name="T60" fmla="*/ 596 w 766"/>
                <a:gd name="T61" fmla="*/ 85 h 510"/>
                <a:gd name="T62" fmla="*/ 653 w 766"/>
                <a:gd name="T63" fmla="*/ 142 h 510"/>
                <a:gd name="T64" fmla="*/ 681 w 766"/>
                <a:gd name="T65" fmla="*/ 142 h 510"/>
                <a:gd name="T66" fmla="*/ 738 w 766"/>
                <a:gd name="T67" fmla="*/ 170 h 510"/>
                <a:gd name="T68" fmla="*/ 766 w 766"/>
                <a:gd name="T69" fmla="*/ 284 h 51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766" h="510">
                  <a:moveTo>
                    <a:pt x="766" y="284"/>
                  </a:moveTo>
                  <a:lnTo>
                    <a:pt x="681" y="369"/>
                  </a:lnTo>
                  <a:lnTo>
                    <a:pt x="567" y="397"/>
                  </a:lnTo>
                  <a:lnTo>
                    <a:pt x="539" y="369"/>
                  </a:lnTo>
                  <a:lnTo>
                    <a:pt x="596" y="340"/>
                  </a:lnTo>
                  <a:lnTo>
                    <a:pt x="624" y="312"/>
                  </a:lnTo>
                  <a:lnTo>
                    <a:pt x="567" y="284"/>
                  </a:lnTo>
                  <a:lnTo>
                    <a:pt x="454" y="312"/>
                  </a:lnTo>
                  <a:lnTo>
                    <a:pt x="397" y="397"/>
                  </a:lnTo>
                  <a:lnTo>
                    <a:pt x="284" y="340"/>
                  </a:lnTo>
                  <a:lnTo>
                    <a:pt x="199" y="425"/>
                  </a:lnTo>
                  <a:lnTo>
                    <a:pt x="171" y="425"/>
                  </a:lnTo>
                  <a:lnTo>
                    <a:pt x="86" y="510"/>
                  </a:lnTo>
                  <a:lnTo>
                    <a:pt x="0" y="510"/>
                  </a:lnTo>
                  <a:lnTo>
                    <a:pt x="0" y="482"/>
                  </a:lnTo>
                  <a:lnTo>
                    <a:pt x="57" y="454"/>
                  </a:lnTo>
                  <a:lnTo>
                    <a:pt x="0" y="425"/>
                  </a:lnTo>
                  <a:lnTo>
                    <a:pt x="86" y="340"/>
                  </a:lnTo>
                  <a:lnTo>
                    <a:pt x="86" y="312"/>
                  </a:lnTo>
                  <a:lnTo>
                    <a:pt x="57" y="312"/>
                  </a:lnTo>
                  <a:lnTo>
                    <a:pt x="57" y="255"/>
                  </a:lnTo>
                  <a:lnTo>
                    <a:pt x="29" y="255"/>
                  </a:lnTo>
                  <a:lnTo>
                    <a:pt x="29" y="199"/>
                  </a:lnTo>
                  <a:lnTo>
                    <a:pt x="57" y="142"/>
                  </a:lnTo>
                  <a:lnTo>
                    <a:pt x="171" y="142"/>
                  </a:lnTo>
                  <a:lnTo>
                    <a:pt x="227" y="113"/>
                  </a:lnTo>
                  <a:lnTo>
                    <a:pt x="369" y="85"/>
                  </a:lnTo>
                  <a:lnTo>
                    <a:pt x="397" y="57"/>
                  </a:lnTo>
                  <a:lnTo>
                    <a:pt x="511" y="28"/>
                  </a:lnTo>
                  <a:lnTo>
                    <a:pt x="539" y="0"/>
                  </a:lnTo>
                  <a:lnTo>
                    <a:pt x="596" y="85"/>
                  </a:lnTo>
                  <a:lnTo>
                    <a:pt x="653" y="142"/>
                  </a:lnTo>
                  <a:lnTo>
                    <a:pt x="681" y="142"/>
                  </a:lnTo>
                  <a:lnTo>
                    <a:pt x="738" y="170"/>
                  </a:lnTo>
                  <a:lnTo>
                    <a:pt x="766" y="28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91" name="Freeform 996">
              <a:extLst>
                <a:ext uri="{FF2B5EF4-FFF2-40B4-BE49-F238E27FC236}">
                  <a16:creationId xmlns:a16="http://schemas.microsoft.com/office/drawing/2014/main" id="{32F74F43-5FC5-456C-BDBD-78571078D3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0" y="2344"/>
              <a:ext cx="794" cy="963"/>
            </a:xfrm>
            <a:custGeom>
              <a:avLst/>
              <a:gdLst>
                <a:gd name="T0" fmla="*/ 624 w 794"/>
                <a:gd name="T1" fmla="*/ 850 h 963"/>
                <a:gd name="T2" fmla="*/ 596 w 794"/>
                <a:gd name="T3" fmla="*/ 878 h 963"/>
                <a:gd name="T4" fmla="*/ 482 w 794"/>
                <a:gd name="T5" fmla="*/ 907 h 963"/>
                <a:gd name="T6" fmla="*/ 454 w 794"/>
                <a:gd name="T7" fmla="*/ 935 h 963"/>
                <a:gd name="T8" fmla="*/ 312 w 794"/>
                <a:gd name="T9" fmla="*/ 963 h 963"/>
                <a:gd name="T10" fmla="*/ 284 w 794"/>
                <a:gd name="T11" fmla="*/ 963 h 963"/>
                <a:gd name="T12" fmla="*/ 284 w 794"/>
                <a:gd name="T13" fmla="*/ 935 h 963"/>
                <a:gd name="T14" fmla="*/ 227 w 794"/>
                <a:gd name="T15" fmla="*/ 850 h 963"/>
                <a:gd name="T16" fmla="*/ 142 w 794"/>
                <a:gd name="T17" fmla="*/ 793 h 963"/>
                <a:gd name="T18" fmla="*/ 114 w 794"/>
                <a:gd name="T19" fmla="*/ 793 h 963"/>
                <a:gd name="T20" fmla="*/ 57 w 794"/>
                <a:gd name="T21" fmla="*/ 737 h 963"/>
                <a:gd name="T22" fmla="*/ 0 w 794"/>
                <a:gd name="T23" fmla="*/ 680 h 963"/>
                <a:gd name="T24" fmla="*/ 29 w 794"/>
                <a:gd name="T25" fmla="*/ 623 h 963"/>
                <a:gd name="T26" fmla="*/ 0 w 794"/>
                <a:gd name="T27" fmla="*/ 595 h 963"/>
                <a:gd name="T28" fmla="*/ 0 w 794"/>
                <a:gd name="T29" fmla="*/ 510 h 963"/>
                <a:gd name="T30" fmla="*/ 57 w 794"/>
                <a:gd name="T31" fmla="*/ 482 h 963"/>
                <a:gd name="T32" fmla="*/ 114 w 794"/>
                <a:gd name="T33" fmla="*/ 510 h 963"/>
                <a:gd name="T34" fmla="*/ 142 w 794"/>
                <a:gd name="T35" fmla="*/ 510 h 963"/>
                <a:gd name="T36" fmla="*/ 227 w 794"/>
                <a:gd name="T37" fmla="*/ 538 h 963"/>
                <a:gd name="T38" fmla="*/ 227 w 794"/>
                <a:gd name="T39" fmla="*/ 510 h 963"/>
                <a:gd name="T40" fmla="*/ 284 w 794"/>
                <a:gd name="T41" fmla="*/ 482 h 963"/>
                <a:gd name="T42" fmla="*/ 312 w 794"/>
                <a:gd name="T43" fmla="*/ 510 h 963"/>
                <a:gd name="T44" fmla="*/ 341 w 794"/>
                <a:gd name="T45" fmla="*/ 482 h 963"/>
                <a:gd name="T46" fmla="*/ 312 w 794"/>
                <a:gd name="T47" fmla="*/ 425 h 963"/>
                <a:gd name="T48" fmla="*/ 341 w 794"/>
                <a:gd name="T49" fmla="*/ 397 h 963"/>
                <a:gd name="T50" fmla="*/ 312 w 794"/>
                <a:gd name="T51" fmla="*/ 368 h 963"/>
                <a:gd name="T52" fmla="*/ 312 w 794"/>
                <a:gd name="T53" fmla="*/ 311 h 963"/>
                <a:gd name="T54" fmla="*/ 284 w 794"/>
                <a:gd name="T55" fmla="*/ 283 h 963"/>
                <a:gd name="T56" fmla="*/ 312 w 794"/>
                <a:gd name="T57" fmla="*/ 226 h 963"/>
                <a:gd name="T58" fmla="*/ 284 w 794"/>
                <a:gd name="T59" fmla="*/ 170 h 963"/>
                <a:gd name="T60" fmla="*/ 341 w 794"/>
                <a:gd name="T61" fmla="*/ 85 h 963"/>
                <a:gd name="T62" fmla="*/ 341 w 794"/>
                <a:gd name="T63" fmla="*/ 0 h 963"/>
                <a:gd name="T64" fmla="*/ 369 w 794"/>
                <a:gd name="T65" fmla="*/ 0 h 963"/>
                <a:gd name="T66" fmla="*/ 426 w 794"/>
                <a:gd name="T67" fmla="*/ 56 h 963"/>
                <a:gd name="T68" fmla="*/ 511 w 794"/>
                <a:gd name="T69" fmla="*/ 85 h 963"/>
                <a:gd name="T70" fmla="*/ 511 w 794"/>
                <a:gd name="T71" fmla="*/ 113 h 963"/>
                <a:gd name="T72" fmla="*/ 482 w 794"/>
                <a:gd name="T73" fmla="*/ 170 h 963"/>
                <a:gd name="T74" fmla="*/ 454 w 794"/>
                <a:gd name="T75" fmla="*/ 226 h 963"/>
                <a:gd name="T76" fmla="*/ 511 w 794"/>
                <a:gd name="T77" fmla="*/ 226 h 963"/>
                <a:gd name="T78" fmla="*/ 567 w 794"/>
                <a:gd name="T79" fmla="*/ 255 h 963"/>
                <a:gd name="T80" fmla="*/ 539 w 794"/>
                <a:gd name="T81" fmla="*/ 311 h 963"/>
                <a:gd name="T82" fmla="*/ 567 w 794"/>
                <a:gd name="T83" fmla="*/ 453 h 963"/>
                <a:gd name="T84" fmla="*/ 539 w 794"/>
                <a:gd name="T85" fmla="*/ 538 h 963"/>
                <a:gd name="T86" fmla="*/ 596 w 794"/>
                <a:gd name="T87" fmla="*/ 567 h 963"/>
                <a:gd name="T88" fmla="*/ 652 w 794"/>
                <a:gd name="T89" fmla="*/ 652 h 963"/>
                <a:gd name="T90" fmla="*/ 681 w 794"/>
                <a:gd name="T91" fmla="*/ 708 h 963"/>
                <a:gd name="T92" fmla="*/ 709 w 794"/>
                <a:gd name="T93" fmla="*/ 708 h 963"/>
                <a:gd name="T94" fmla="*/ 738 w 794"/>
                <a:gd name="T95" fmla="*/ 680 h 963"/>
                <a:gd name="T96" fmla="*/ 794 w 794"/>
                <a:gd name="T97" fmla="*/ 737 h 963"/>
                <a:gd name="T98" fmla="*/ 766 w 794"/>
                <a:gd name="T99" fmla="*/ 793 h 963"/>
                <a:gd name="T100" fmla="*/ 652 w 794"/>
                <a:gd name="T101" fmla="*/ 793 h 963"/>
                <a:gd name="T102" fmla="*/ 596 w 794"/>
                <a:gd name="T103" fmla="*/ 765 h 963"/>
                <a:gd name="T104" fmla="*/ 567 w 794"/>
                <a:gd name="T105" fmla="*/ 822 h 963"/>
                <a:gd name="T106" fmla="*/ 624 w 794"/>
                <a:gd name="T107" fmla="*/ 850 h 96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794" h="963">
                  <a:moveTo>
                    <a:pt x="624" y="850"/>
                  </a:moveTo>
                  <a:lnTo>
                    <a:pt x="596" y="878"/>
                  </a:lnTo>
                  <a:lnTo>
                    <a:pt x="482" y="907"/>
                  </a:lnTo>
                  <a:lnTo>
                    <a:pt x="454" y="935"/>
                  </a:lnTo>
                  <a:lnTo>
                    <a:pt x="312" y="963"/>
                  </a:lnTo>
                  <a:lnTo>
                    <a:pt x="284" y="963"/>
                  </a:lnTo>
                  <a:lnTo>
                    <a:pt x="284" y="935"/>
                  </a:lnTo>
                  <a:lnTo>
                    <a:pt x="227" y="850"/>
                  </a:lnTo>
                  <a:lnTo>
                    <a:pt x="142" y="793"/>
                  </a:lnTo>
                  <a:lnTo>
                    <a:pt x="114" y="793"/>
                  </a:lnTo>
                  <a:lnTo>
                    <a:pt x="57" y="737"/>
                  </a:lnTo>
                  <a:lnTo>
                    <a:pt x="0" y="680"/>
                  </a:lnTo>
                  <a:lnTo>
                    <a:pt x="29" y="623"/>
                  </a:lnTo>
                  <a:lnTo>
                    <a:pt x="0" y="595"/>
                  </a:lnTo>
                  <a:lnTo>
                    <a:pt x="0" y="510"/>
                  </a:lnTo>
                  <a:lnTo>
                    <a:pt x="57" y="482"/>
                  </a:lnTo>
                  <a:lnTo>
                    <a:pt x="114" y="510"/>
                  </a:lnTo>
                  <a:lnTo>
                    <a:pt x="142" y="510"/>
                  </a:lnTo>
                  <a:lnTo>
                    <a:pt x="227" y="538"/>
                  </a:lnTo>
                  <a:lnTo>
                    <a:pt x="227" y="510"/>
                  </a:lnTo>
                  <a:lnTo>
                    <a:pt x="284" y="482"/>
                  </a:lnTo>
                  <a:lnTo>
                    <a:pt x="312" y="510"/>
                  </a:lnTo>
                  <a:lnTo>
                    <a:pt x="341" y="482"/>
                  </a:lnTo>
                  <a:lnTo>
                    <a:pt x="312" y="425"/>
                  </a:lnTo>
                  <a:lnTo>
                    <a:pt x="341" y="397"/>
                  </a:lnTo>
                  <a:lnTo>
                    <a:pt x="312" y="368"/>
                  </a:lnTo>
                  <a:lnTo>
                    <a:pt x="312" y="311"/>
                  </a:lnTo>
                  <a:lnTo>
                    <a:pt x="284" y="283"/>
                  </a:lnTo>
                  <a:lnTo>
                    <a:pt x="312" y="226"/>
                  </a:lnTo>
                  <a:lnTo>
                    <a:pt x="284" y="170"/>
                  </a:lnTo>
                  <a:lnTo>
                    <a:pt x="341" y="85"/>
                  </a:lnTo>
                  <a:lnTo>
                    <a:pt x="341" y="0"/>
                  </a:lnTo>
                  <a:lnTo>
                    <a:pt x="369" y="0"/>
                  </a:lnTo>
                  <a:lnTo>
                    <a:pt x="426" y="56"/>
                  </a:lnTo>
                  <a:lnTo>
                    <a:pt x="511" y="85"/>
                  </a:lnTo>
                  <a:lnTo>
                    <a:pt x="511" y="113"/>
                  </a:lnTo>
                  <a:lnTo>
                    <a:pt x="482" y="170"/>
                  </a:lnTo>
                  <a:lnTo>
                    <a:pt x="454" y="226"/>
                  </a:lnTo>
                  <a:lnTo>
                    <a:pt x="511" y="226"/>
                  </a:lnTo>
                  <a:lnTo>
                    <a:pt x="567" y="255"/>
                  </a:lnTo>
                  <a:lnTo>
                    <a:pt x="539" y="311"/>
                  </a:lnTo>
                  <a:lnTo>
                    <a:pt x="567" y="453"/>
                  </a:lnTo>
                  <a:lnTo>
                    <a:pt x="539" y="538"/>
                  </a:lnTo>
                  <a:lnTo>
                    <a:pt x="596" y="567"/>
                  </a:lnTo>
                  <a:lnTo>
                    <a:pt x="652" y="652"/>
                  </a:lnTo>
                  <a:lnTo>
                    <a:pt x="681" y="708"/>
                  </a:lnTo>
                  <a:lnTo>
                    <a:pt x="709" y="708"/>
                  </a:lnTo>
                  <a:lnTo>
                    <a:pt x="738" y="680"/>
                  </a:lnTo>
                  <a:lnTo>
                    <a:pt x="794" y="737"/>
                  </a:lnTo>
                  <a:lnTo>
                    <a:pt x="766" y="793"/>
                  </a:lnTo>
                  <a:lnTo>
                    <a:pt x="652" y="793"/>
                  </a:lnTo>
                  <a:lnTo>
                    <a:pt x="596" y="765"/>
                  </a:lnTo>
                  <a:lnTo>
                    <a:pt x="567" y="822"/>
                  </a:lnTo>
                  <a:lnTo>
                    <a:pt x="624" y="85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92" name="Freeform 997">
              <a:extLst>
                <a:ext uri="{FF2B5EF4-FFF2-40B4-BE49-F238E27FC236}">
                  <a16:creationId xmlns:a16="http://schemas.microsoft.com/office/drawing/2014/main" id="{A50C486C-CA68-4575-B313-CCF2B5FC99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7" y="2996"/>
              <a:ext cx="794" cy="623"/>
            </a:xfrm>
            <a:custGeom>
              <a:avLst/>
              <a:gdLst>
                <a:gd name="T0" fmla="*/ 766 w 794"/>
                <a:gd name="T1" fmla="*/ 623 h 623"/>
                <a:gd name="T2" fmla="*/ 738 w 794"/>
                <a:gd name="T3" fmla="*/ 595 h 623"/>
                <a:gd name="T4" fmla="*/ 738 w 794"/>
                <a:gd name="T5" fmla="*/ 538 h 623"/>
                <a:gd name="T6" fmla="*/ 681 w 794"/>
                <a:gd name="T7" fmla="*/ 567 h 623"/>
                <a:gd name="T8" fmla="*/ 681 w 794"/>
                <a:gd name="T9" fmla="*/ 595 h 623"/>
                <a:gd name="T10" fmla="*/ 624 w 794"/>
                <a:gd name="T11" fmla="*/ 538 h 623"/>
                <a:gd name="T12" fmla="*/ 539 w 794"/>
                <a:gd name="T13" fmla="*/ 538 h 623"/>
                <a:gd name="T14" fmla="*/ 511 w 794"/>
                <a:gd name="T15" fmla="*/ 510 h 623"/>
                <a:gd name="T16" fmla="*/ 454 w 794"/>
                <a:gd name="T17" fmla="*/ 538 h 623"/>
                <a:gd name="T18" fmla="*/ 426 w 794"/>
                <a:gd name="T19" fmla="*/ 510 h 623"/>
                <a:gd name="T20" fmla="*/ 369 w 794"/>
                <a:gd name="T21" fmla="*/ 538 h 623"/>
                <a:gd name="T22" fmla="*/ 369 w 794"/>
                <a:gd name="T23" fmla="*/ 482 h 623"/>
                <a:gd name="T24" fmla="*/ 284 w 794"/>
                <a:gd name="T25" fmla="*/ 482 h 623"/>
                <a:gd name="T26" fmla="*/ 256 w 794"/>
                <a:gd name="T27" fmla="*/ 368 h 623"/>
                <a:gd name="T28" fmla="*/ 199 w 794"/>
                <a:gd name="T29" fmla="*/ 340 h 623"/>
                <a:gd name="T30" fmla="*/ 171 w 794"/>
                <a:gd name="T31" fmla="*/ 340 h 623"/>
                <a:gd name="T32" fmla="*/ 114 w 794"/>
                <a:gd name="T33" fmla="*/ 283 h 623"/>
                <a:gd name="T34" fmla="*/ 57 w 794"/>
                <a:gd name="T35" fmla="*/ 198 h 623"/>
                <a:gd name="T36" fmla="*/ 0 w 794"/>
                <a:gd name="T37" fmla="*/ 170 h 623"/>
                <a:gd name="T38" fmla="*/ 29 w 794"/>
                <a:gd name="T39" fmla="*/ 113 h 623"/>
                <a:gd name="T40" fmla="*/ 85 w 794"/>
                <a:gd name="T41" fmla="*/ 141 h 623"/>
                <a:gd name="T42" fmla="*/ 199 w 794"/>
                <a:gd name="T43" fmla="*/ 141 h 623"/>
                <a:gd name="T44" fmla="*/ 227 w 794"/>
                <a:gd name="T45" fmla="*/ 85 h 623"/>
                <a:gd name="T46" fmla="*/ 256 w 794"/>
                <a:gd name="T47" fmla="*/ 85 h 623"/>
                <a:gd name="T48" fmla="*/ 312 w 794"/>
                <a:gd name="T49" fmla="*/ 28 h 623"/>
                <a:gd name="T50" fmla="*/ 369 w 794"/>
                <a:gd name="T51" fmla="*/ 0 h 623"/>
                <a:gd name="T52" fmla="*/ 511 w 794"/>
                <a:gd name="T53" fmla="*/ 56 h 623"/>
                <a:gd name="T54" fmla="*/ 539 w 794"/>
                <a:gd name="T55" fmla="*/ 85 h 623"/>
                <a:gd name="T56" fmla="*/ 539 w 794"/>
                <a:gd name="T57" fmla="*/ 141 h 623"/>
                <a:gd name="T58" fmla="*/ 511 w 794"/>
                <a:gd name="T59" fmla="*/ 141 h 623"/>
                <a:gd name="T60" fmla="*/ 511 w 794"/>
                <a:gd name="T61" fmla="*/ 198 h 623"/>
                <a:gd name="T62" fmla="*/ 567 w 794"/>
                <a:gd name="T63" fmla="*/ 198 h 623"/>
                <a:gd name="T64" fmla="*/ 596 w 794"/>
                <a:gd name="T65" fmla="*/ 340 h 623"/>
                <a:gd name="T66" fmla="*/ 624 w 794"/>
                <a:gd name="T67" fmla="*/ 368 h 623"/>
                <a:gd name="T68" fmla="*/ 652 w 794"/>
                <a:gd name="T69" fmla="*/ 368 h 623"/>
                <a:gd name="T70" fmla="*/ 681 w 794"/>
                <a:gd name="T71" fmla="*/ 397 h 623"/>
                <a:gd name="T72" fmla="*/ 652 w 794"/>
                <a:gd name="T73" fmla="*/ 425 h 623"/>
                <a:gd name="T74" fmla="*/ 681 w 794"/>
                <a:gd name="T75" fmla="*/ 453 h 623"/>
                <a:gd name="T76" fmla="*/ 738 w 794"/>
                <a:gd name="T77" fmla="*/ 482 h 623"/>
                <a:gd name="T78" fmla="*/ 766 w 794"/>
                <a:gd name="T79" fmla="*/ 482 h 623"/>
                <a:gd name="T80" fmla="*/ 766 w 794"/>
                <a:gd name="T81" fmla="*/ 538 h 623"/>
                <a:gd name="T82" fmla="*/ 794 w 794"/>
                <a:gd name="T83" fmla="*/ 538 h 623"/>
                <a:gd name="T84" fmla="*/ 766 w 794"/>
                <a:gd name="T85" fmla="*/ 567 h 623"/>
                <a:gd name="T86" fmla="*/ 766 w 794"/>
                <a:gd name="T87" fmla="*/ 623 h 623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794" h="623">
                  <a:moveTo>
                    <a:pt x="766" y="623"/>
                  </a:moveTo>
                  <a:lnTo>
                    <a:pt x="738" y="595"/>
                  </a:lnTo>
                  <a:lnTo>
                    <a:pt x="738" y="538"/>
                  </a:lnTo>
                  <a:lnTo>
                    <a:pt x="681" y="567"/>
                  </a:lnTo>
                  <a:lnTo>
                    <a:pt x="681" y="595"/>
                  </a:lnTo>
                  <a:lnTo>
                    <a:pt x="624" y="538"/>
                  </a:lnTo>
                  <a:lnTo>
                    <a:pt x="539" y="538"/>
                  </a:lnTo>
                  <a:lnTo>
                    <a:pt x="511" y="510"/>
                  </a:lnTo>
                  <a:lnTo>
                    <a:pt x="454" y="538"/>
                  </a:lnTo>
                  <a:lnTo>
                    <a:pt x="426" y="510"/>
                  </a:lnTo>
                  <a:lnTo>
                    <a:pt x="369" y="538"/>
                  </a:lnTo>
                  <a:lnTo>
                    <a:pt x="369" y="482"/>
                  </a:lnTo>
                  <a:lnTo>
                    <a:pt x="284" y="482"/>
                  </a:lnTo>
                  <a:lnTo>
                    <a:pt x="256" y="368"/>
                  </a:lnTo>
                  <a:lnTo>
                    <a:pt x="199" y="340"/>
                  </a:lnTo>
                  <a:lnTo>
                    <a:pt x="171" y="340"/>
                  </a:lnTo>
                  <a:lnTo>
                    <a:pt x="114" y="283"/>
                  </a:lnTo>
                  <a:lnTo>
                    <a:pt x="57" y="198"/>
                  </a:lnTo>
                  <a:lnTo>
                    <a:pt x="0" y="170"/>
                  </a:lnTo>
                  <a:lnTo>
                    <a:pt x="29" y="113"/>
                  </a:lnTo>
                  <a:lnTo>
                    <a:pt x="85" y="141"/>
                  </a:lnTo>
                  <a:lnTo>
                    <a:pt x="199" y="141"/>
                  </a:lnTo>
                  <a:lnTo>
                    <a:pt x="227" y="85"/>
                  </a:lnTo>
                  <a:lnTo>
                    <a:pt x="256" y="85"/>
                  </a:lnTo>
                  <a:lnTo>
                    <a:pt x="312" y="28"/>
                  </a:lnTo>
                  <a:lnTo>
                    <a:pt x="369" y="0"/>
                  </a:lnTo>
                  <a:lnTo>
                    <a:pt x="511" y="56"/>
                  </a:lnTo>
                  <a:lnTo>
                    <a:pt x="539" y="85"/>
                  </a:lnTo>
                  <a:lnTo>
                    <a:pt x="539" y="141"/>
                  </a:lnTo>
                  <a:lnTo>
                    <a:pt x="511" y="141"/>
                  </a:lnTo>
                  <a:lnTo>
                    <a:pt x="511" y="198"/>
                  </a:lnTo>
                  <a:lnTo>
                    <a:pt x="567" y="198"/>
                  </a:lnTo>
                  <a:lnTo>
                    <a:pt x="596" y="340"/>
                  </a:lnTo>
                  <a:lnTo>
                    <a:pt x="624" y="368"/>
                  </a:lnTo>
                  <a:lnTo>
                    <a:pt x="652" y="368"/>
                  </a:lnTo>
                  <a:lnTo>
                    <a:pt x="681" y="397"/>
                  </a:lnTo>
                  <a:lnTo>
                    <a:pt x="652" y="425"/>
                  </a:lnTo>
                  <a:lnTo>
                    <a:pt x="681" y="453"/>
                  </a:lnTo>
                  <a:lnTo>
                    <a:pt x="738" y="482"/>
                  </a:lnTo>
                  <a:lnTo>
                    <a:pt x="766" y="482"/>
                  </a:lnTo>
                  <a:lnTo>
                    <a:pt x="766" y="538"/>
                  </a:lnTo>
                  <a:lnTo>
                    <a:pt x="794" y="538"/>
                  </a:lnTo>
                  <a:lnTo>
                    <a:pt x="766" y="567"/>
                  </a:lnTo>
                  <a:lnTo>
                    <a:pt x="766" y="62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93" name="Freeform 998">
              <a:extLst>
                <a:ext uri="{FF2B5EF4-FFF2-40B4-BE49-F238E27FC236}">
                  <a16:creationId xmlns:a16="http://schemas.microsoft.com/office/drawing/2014/main" id="{04B07FBE-8BFD-4844-8371-02763426B1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9" y="2514"/>
              <a:ext cx="567" cy="567"/>
            </a:xfrm>
            <a:custGeom>
              <a:avLst/>
              <a:gdLst>
                <a:gd name="T0" fmla="*/ 539 w 567"/>
                <a:gd name="T1" fmla="*/ 538 h 567"/>
                <a:gd name="T2" fmla="*/ 397 w 567"/>
                <a:gd name="T3" fmla="*/ 482 h 567"/>
                <a:gd name="T4" fmla="*/ 340 w 567"/>
                <a:gd name="T5" fmla="*/ 510 h 567"/>
                <a:gd name="T6" fmla="*/ 284 w 567"/>
                <a:gd name="T7" fmla="*/ 567 h 567"/>
                <a:gd name="T8" fmla="*/ 255 w 567"/>
                <a:gd name="T9" fmla="*/ 567 h 567"/>
                <a:gd name="T10" fmla="*/ 199 w 567"/>
                <a:gd name="T11" fmla="*/ 510 h 567"/>
                <a:gd name="T12" fmla="*/ 170 w 567"/>
                <a:gd name="T13" fmla="*/ 538 h 567"/>
                <a:gd name="T14" fmla="*/ 142 w 567"/>
                <a:gd name="T15" fmla="*/ 538 h 567"/>
                <a:gd name="T16" fmla="*/ 57 w 567"/>
                <a:gd name="T17" fmla="*/ 397 h 567"/>
                <a:gd name="T18" fmla="*/ 0 w 567"/>
                <a:gd name="T19" fmla="*/ 368 h 567"/>
                <a:gd name="T20" fmla="*/ 28 w 567"/>
                <a:gd name="T21" fmla="*/ 283 h 567"/>
                <a:gd name="T22" fmla="*/ 0 w 567"/>
                <a:gd name="T23" fmla="*/ 141 h 567"/>
                <a:gd name="T24" fmla="*/ 28 w 567"/>
                <a:gd name="T25" fmla="*/ 85 h 567"/>
                <a:gd name="T26" fmla="*/ 113 w 567"/>
                <a:gd name="T27" fmla="*/ 56 h 567"/>
                <a:gd name="T28" fmla="*/ 199 w 567"/>
                <a:gd name="T29" fmla="*/ 0 h 567"/>
                <a:gd name="T30" fmla="*/ 312 w 567"/>
                <a:gd name="T31" fmla="*/ 85 h 567"/>
                <a:gd name="T32" fmla="*/ 369 w 567"/>
                <a:gd name="T33" fmla="*/ 198 h 567"/>
                <a:gd name="T34" fmla="*/ 397 w 567"/>
                <a:gd name="T35" fmla="*/ 170 h 567"/>
                <a:gd name="T36" fmla="*/ 425 w 567"/>
                <a:gd name="T37" fmla="*/ 255 h 567"/>
                <a:gd name="T38" fmla="*/ 482 w 567"/>
                <a:gd name="T39" fmla="*/ 255 h 567"/>
                <a:gd name="T40" fmla="*/ 482 w 567"/>
                <a:gd name="T41" fmla="*/ 312 h 567"/>
                <a:gd name="T42" fmla="*/ 454 w 567"/>
                <a:gd name="T43" fmla="*/ 340 h 567"/>
                <a:gd name="T44" fmla="*/ 510 w 567"/>
                <a:gd name="T45" fmla="*/ 368 h 567"/>
                <a:gd name="T46" fmla="*/ 510 w 567"/>
                <a:gd name="T47" fmla="*/ 397 h 567"/>
                <a:gd name="T48" fmla="*/ 539 w 567"/>
                <a:gd name="T49" fmla="*/ 425 h 567"/>
                <a:gd name="T50" fmla="*/ 567 w 567"/>
                <a:gd name="T51" fmla="*/ 425 h 567"/>
                <a:gd name="T52" fmla="*/ 567 w 567"/>
                <a:gd name="T53" fmla="*/ 453 h 567"/>
                <a:gd name="T54" fmla="*/ 510 w 567"/>
                <a:gd name="T55" fmla="*/ 510 h 567"/>
                <a:gd name="T56" fmla="*/ 539 w 567"/>
                <a:gd name="T57" fmla="*/ 538 h 56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567" h="567">
                  <a:moveTo>
                    <a:pt x="539" y="538"/>
                  </a:moveTo>
                  <a:lnTo>
                    <a:pt x="397" y="482"/>
                  </a:lnTo>
                  <a:lnTo>
                    <a:pt x="340" y="510"/>
                  </a:lnTo>
                  <a:lnTo>
                    <a:pt x="284" y="567"/>
                  </a:lnTo>
                  <a:lnTo>
                    <a:pt x="255" y="567"/>
                  </a:lnTo>
                  <a:lnTo>
                    <a:pt x="199" y="510"/>
                  </a:lnTo>
                  <a:lnTo>
                    <a:pt x="170" y="538"/>
                  </a:lnTo>
                  <a:lnTo>
                    <a:pt x="142" y="538"/>
                  </a:lnTo>
                  <a:lnTo>
                    <a:pt x="57" y="397"/>
                  </a:lnTo>
                  <a:lnTo>
                    <a:pt x="0" y="368"/>
                  </a:lnTo>
                  <a:lnTo>
                    <a:pt x="28" y="283"/>
                  </a:lnTo>
                  <a:lnTo>
                    <a:pt x="0" y="141"/>
                  </a:lnTo>
                  <a:lnTo>
                    <a:pt x="28" y="85"/>
                  </a:lnTo>
                  <a:lnTo>
                    <a:pt x="113" y="56"/>
                  </a:lnTo>
                  <a:lnTo>
                    <a:pt x="199" y="0"/>
                  </a:lnTo>
                  <a:lnTo>
                    <a:pt x="312" y="85"/>
                  </a:lnTo>
                  <a:lnTo>
                    <a:pt x="369" y="198"/>
                  </a:lnTo>
                  <a:lnTo>
                    <a:pt x="397" y="170"/>
                  </a:lnTo>
                  <a:lnTo>
                    <a:pt x="425" y="255"/>
                  </a:lnTo>
                  <a:lnTo>
                    <a:pt x="482" y="255"/>
                  </a:lnTo>
                  <a:lnTo>
                    <a:pt x="482" y="312"/>
                  </a:lnTo>
                  <a:lnTo>
                    <a:pt x="454" y="340"/>
                  </a:lnTo>
                  <a:lnTo>
                    <a:pt x="510" y="368"/>
                  </a:lnTo>
                  <a:lnTo>
                    <a:pt x="510" y="397"/>
                  </a:lnTo>
                  <a:lnTo>
                    <a:pt x="539" y="425"/>
                  </a:lnTo>
                  <a:lnTo>
                    <a:pt x="567" y="425"/>
                  </a:lnTo>
                  <a:lnTo>
                    <a:pt x="567" y="453"/>
                  </a:lnTo>
                  <a:lnTo>
                    <a:pt x="510" y="510"/>
                  </a:lnTo>
                  <a:lnTo>
                    <a:pt x="539" y="53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94" name="Freeform 999">
              <a:extLst>
                <a:ext uri="{FF2B5EF4-FFF2-40B4-BE49-F238E27FC236}">
                  <a16:creationId xmlns:a16="http://schemas.microsoft.com/office/drawing/2014/main" id="{DB9FE5C4-3975-4535-8482-CD242D5ABA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7" y="1210"/>
              <a:ext cx="1021" cy="1389"/>
            </a:xfrm>
            <a:custGeom>
              <a:avLst/>
              <a:gdLst>
                <a:gd name="T0" fmla="*/ 935 w 1021"/>
                <a:gd name="T1" fmla="*/ 1360 h 1389"/>
                <a:gd name="T2" fmla="*/ 794 w 1021"/>
                <a:gd name="T3" fmla="*/ 1360 h 1389"/>
                <a:gd name="T4" fmla="*/ 794 w 1021"/>
                <a:gd name="T5" fmla="*/ 1247 h 1389"/>
                <a:gd name="T6" fmla="*/ 709 w 1021"/>
                <a:gd name="T7" fmla="*/ 1190 h 1389"/>
                <a:gd name="T8" fmla="*/ 624 w 1021"/>
                <a:gd name="T9" fmla="*/ 1134 h 1389"/>
                <a:gd name="T10" fmla="*/ 567 w 1021"/>
                <a:gd name="T11" fmla="*/ 1162 h 1389"/>
                <a:gd name="T12" fmla="*/ 397 w 1021"/>
                <a:gd name="T13" fmla="*/ 1134 h 1389"/>
                <a:gd name="T14" fmla="*/ 340 w 1021"/>
                <a:gd name="T15" fmla="*/ 1190 h 1389"/>
                <a:gd name="T16" fmla="*/ 312 w 1021"/>
                <a:gd name="T17" fmla="*/ 1247 h 1389"/>
                <a:gd name="T18" fmla="*/ 283 w 1021"/>
                <a:gd name="T19" fmla="*/ 1190 h 1389"/>
                <a:gd name="T20" fmla="*/ 198 w 1021"/>
                <a:gd name="T21" fmla="*/ 1219 h 1389"/>
                <a:gd name="T22" fmla="*/ 142 w 1021"/>
                <a:gd name="T23" fmla="*/ 1105 h 1389"/>
                <a:gd name="T24" fmla="*/ 85 w 1021"/>
                <a:gd name="T25" fmla="*/ 1077 h 1389"/>
                <a:gd name="T26" fmla="*/ 142 w 1021"/>
                <a:gd name="T27" fmla="*/ 964 h 1389"/>
                <a:gd name="T28" fmla="*/ 113 w 1021"/>
                <a:gd name="T29" fmla="*/ 850 h 1389"/>
                <a:gd name="T30" fmla="*/ 170 w 1021"/>
                <a:gd name="T31" fmla="*/ 822 h 1389"/>
                <a:gd name="T32" fmla="*/ 85 w 1021"/>
                <a:gd name="T33" fmla="*/ 708 h 1389"/>
                <a:gd name="T34" fmla="*/ 0 w 1021"/>
                <a:gd name="T35" fmla="*/ 680 h 1389"/>
                <a:gd name="T36" fmla="*/ 113 w 1021"/>
                <a:gd name="T37" fmla="*/ 595 h 1389"/>
                <a:gd name="T38" fmla="*/ 170 w 1021"/>
                <a:gd name="T39" fmla="*/ 538 h 1389"/>
                <a:gd name="T40" fmla="*/ 227 w 1021"/>
                <a:gd name="T41" fmla="*/ 567 h 1389"/>
                <a:gd name="T42" fmla="*/ 255 w 1021"/>
                <a:gd name="T43" fmla="*/ 510 h 1389"/>
                <a:gd name="T44" fmla="*/ 283 w 1021"/>
                <a:gd name="T45" fmla="*/ 453 h 1389"/>
                <a:gd name="T46" fmla="*/ 255 w 1021"/>
                <a:gd name="T47" fmla="*/ 397 h 1389"/>
                <a:gd name="T48" fmla="*/ 283 w 1021"/>
                <a:gd name="T49" fmla="*/ 283 h 1389"/>
                <a:gd name="T50" fmla="*/ 283 w 1021"/>
                <a:gd name="T51" fmla="*/ 170 h 1389"/>
                <a:gd name="T52" fmla="*/ 283 w 1021"/>
                <a:gd name="T53" fmla="*/ 56 h 1389"/>
                <a:gd name="T54" fmla="*/ 539 w 1021"/>
                <a:gd name="T55" fmla="*/ 28 h 1389"/>
                <a:gd name="T56" fmla="*/ 709 w 1021"/>
                <a:gd name="T57" fmla="*/ 170 h 1389"/>
                <a:gd name="T58" fmla="*/ 850 w 1021"/>
                <a:gd name="T59" fmla="*/ 283 h 1389"/>
                <a:gd name="T60" fmla="*/ 992 w 1021"/>
                <a:gd name="T61" fmla="*/ 397 h 1389"/>
                <a:gd name="T62" fmla="*/ 879 w 1021"/>
                <a:gd name="T63" fmla="*/ 368 h 1389"/>
                <a:gd name="T64" fmla="*/ 850 w 1021"/>
                <a:gd name="T65" fmla="*/ 453 h 1389"/>
                <a:gd name="T66" fmla="*/ 850 w 1021"/>
                <a:gd name="T67" fmla="*/ 510 h 1389"/>
                <a:gd name="T68" fmla="*/ 935 w 1021"/>
                <a:gd name="T69" fmla="*/ 595 h 1389"/>
                <a:gd name="T70" fmla="*/ 992 w 1021"/>
                <a:gd name="T71" fmla="*/ 680 h 1389"/>
                <a:gd name="T72" fmla="*/ 935 w 1021"/>
                <a:gd name="T73" fmla="*/ 793 h 1389"/>
                <a:gd name="T74" fmla="*/ 879 w 1021"/>
                <a:gd name="T75" fmla="*/ 878 h 1389"/>
                <a:gd name="T76" fmla="*/ 907 w 1021"/>
                <a:gd name="T77" fmla="*/ 964 h 1389"/>
                <a:gd name="T78" fmla="*/ 907 w 1021"/>
                <a:gd name="T79" fmla="*/ 1049 h 1389"/>
                <a:gd name="T80" fmla="*/ 964 w 1021"/>
                <a:gd name="T81" fmla="*/ 1105 h 1389"/>
                <a:gd name="T82" fmla="*/ 935 w 1021"/>
                <a:gd name="T83" fmla="*/ 1190 h 1389"/>
                <a:gd name="T84" fmla="*/ 964 w 1021"/>
                <a:gd name="T85" fmla="*/ 1304 h 138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021" h="1389">
                  <a:moveTo>
                    <a:pt x="1021" y="1304"/>
                  </a:moveTo>
                  <a:lnTo>
                    <a:pt x="935" y="1360"/>
                  </a:lnTo>
                  <a:lnTo>
                    <a:pt x="850" y="1389"/>
                  </a:lnTo>
                  <a:lnTo>
                    <a:pt x="794" y="1360"/>
                  </a:lnTo>
                  <a:lnTo>
                    <a:pt x="737" y="1360"/>
                  </a:lnTo>
                  <a:lnTo>
                    <a:pt x="794" y="1247"/>
                  </a:lnTo>
                  <a:lnTo>
                    <a:pt x="794" y="1219"/>
                  </a:lnTo>
                  <a:lnTo>
                    <a:pt x="709" y="1190"/>
                  </a:lnTo>
                  <a:lnTo>
                    <a:pt x="652" y="1134"/>
                  </a:lnTo>
                  <a:lnTo>
                    <a:pt x="624" y="1134"/>
                  </a:lnTo>
                  <a:lnTo>
                    <a:pt x="595" y="1190"/>
                  </a:lnTo>
                  <a:lnTo>
                    <a:pt x="567" y="1162"/>
                  </a:lnTo>
                  <a:lnTo>
                    <a:pt x="425" y="1162"/>
                  </a:lnTo>
                  <a:lnTo>
                    <a:pt x="397" y="1134"/>
                  </a:lnTo>
                  <a:lnTo>
                    <a:pt x="368" y="1134"/>
                  </a:lnTo>
                  <a:lnTo>
                    <a:pt x="340" y="1190"/>
                  </a:lnTo>
                  <a:lnTo>
                    <a:pt x="368" y="1219"/>
                  </a:lnTo>
                  <a:lnTo>
                    <a:pt x="312" y="1247"/>
                  </a:lnTo>
                  <a:lnTo>
                    <a:pt x="255" y="1219"/>
                  </a:lnTo>
                  <a:lnTo>
                    <a:pt x="283" y="1190"/>
                  </a:lnTo>
                  <a:lnTo>
                    <a:pt x="227" y="1162"/>
                  </a:lnTo>
                  <a:lnTo>
                    <a:pt x="198" y="1219"/>
                  </a:lnTo>
                  <a:lnTo>
                    <a:pt x="142" y="1162"/>
                  </a:lnTo>
                  <a:lnTo>
                    <a:pt x="142" y="1105"/>
                  </a:lnTo>
                  <a:lnTo>
                    <a:pt x="113" y="1105"/>
                  </a:lnTo>
                  <a:lnTo>
                    <a:pt x="85" y="1077"/>
                  </a:lnTo>
                  <a:lnTo>
                    <a:pt x="142" y="1020"/>
                  </a:lnTo>
                  <a:lnTo>
                    <a:pt x="142" y="964"/>
                  </a:lnTo>
                  <a:lnTo>
                    <a:pt x="170" y="850"/>
                  </a:lnTo>
                  <a:lnTo>
                    <a:pt x="113" y="850"/>
                  </a:lnTo>
                  <a:lnTo>
                    <a:pt x="142" y="822"/>
                  </a:lnTo>
                  <a:lnTo>
                    <a:pt x="170" y="822"/>
                  </a:lnTo>
                  <a:lnTo>
                    <a:pt x="170" y="793"/>
                  </a:lnTo>
                  <a:lnTo>
                    <a:pt x="85" y="708"/>
                  </a:lnTo>
                  <a:lnTo>
                    <a:pt x="57" y="737"/>
                  </a:lnTo>
                  <a:lnTo>
                    <a:pt x="0" y="680"/>
                  </a:lnTo>
                  <a:lnTo>
                    <a:pt x="57" y="623"/>
                  </a:lnTo>
                  <a:lnTo>
                    <a:pt x="113" y="595"/>
                  </a:lnTo>
                  <a:lnTo>
                    <a:pt x="85" y="567"/>
                  </a:lnTo>
                  <a:lnTo>
                    <a:pt x="170" y="538"/>
                  </a:lnTo>
                  <a:lnTo>
                    <a:pt x="198" y="567"/>
                  </a:lnTo>
                  <a:lnTo>
                    <a:pt x="227" y="567"/>
                  </a:lnTo>
                  <a:lnTo>
                    <a:pt x="227" y="538"/>
                  </a:lnTo>
                  <a:lnTo>
                    <a:pt x="255" y="510"/>
                  </a:lnTo>
                  <a:lnTo>
                    <a:pt x="283" y="510"/>
                  </a:lnTo>
                  <a:lnTo>
                    <a:pt x="283" y="453"/>
                  </a:lnTo>
                  <a:lnTo>
                    <a:pt x="255" y="453"/>
                  </a:lnTo>
                  <a:lnTo>
                    <a:pt x="255" y="397"/>
                  </a:lnTo>
                  <a:lnTo>
                    <a:pt x="283" y="397"/>
                  </a:lnTo>
                  <a:lnTo>
                    <a:pt x="283" y="283"/>
                  </a:lnTo>
                  <a:lnTo>
                    <a:pt x="312" y="226"/>
                  </a:lnTo>
                  <a:lnTo>
                    <a:pt x="283" y="170"/>
                  </a:lnTo>
                  <a:lnTo>
                    <a:pt x="312" y="85"/>
                  </a:lnTo>
                  <a:lnTo>
                    <a:pt x="283" y="56"/>
                  </a:lnTo>
                  <a:lnTo>
                    <a:pt x="425" y="0"/>
                  </a:lnTo>
                  <a:lnTo>
                    <a:pt x="539" y="28"/>
                  </a:lnTo>
                  <a:lnTo>
                    <a:pt x="652" y="113"/>
                  </a:lnTo>
                  <a:lnTo>
                    <a:pt x="709" y="170"/>
                  </a:lnTo>
                  <a:lnTo>
                    <a:pt x="850" y="255"/>
                  </a:lnTo>
                  <a:lnTo>
                    <a:pt x="850" y="283"/>
                  </a:lnTo>
                  <a:lnTo>
                    <a:pt x="879" y="283"/>
                  </a:lnTo>
                  <a:lnTo>
                    <a:pt x="992" y="397"/>
                  </a:lnTo>
                  <a:lnTo>
                    <a:pt x="935" y="397"/>
                  </a:lnTo>
                  <a:lnTo>
                    <a:pt x="879" y="368"/>
                  </a:lnTo>
                  <a:lnTo>
                    <a:pt x="850" y="397"/>
                  </a:lnTo>
                  <a:lnTo>
                    <a:pt x="850" y="453"/>
                  </a:lnTo>
                  <a:lnTo>
                    <a:pt x="879" y="482"/>
                  </a:lnTo>
                  <a:lnTo>
                    <a:pt x="850" y="510"/>
                  </a:lnTo>
                  <a:lnTo>
                    <a:pt x="850" y="595"/>
                  </a:lnTo>
                  <a:lnTo>
                    <a:pt x="935" y="595"/>
                  </a:lnTo>
                  <a:lnTo>
                    <a:pt x="935" y="652"/>
                  </a:lnTo>
                  <a:lnTo>
                    <a:pt x="992" y="680"/>
                  </a:lnTo>
                  <a:lnTo>
                    <a:pt x="935" y="680"/>
                  </a:lnTo>
                  <a:lnTo>
                    <a:pt x="935" y="793"/>
                  </a:lnTo>
                  <a:lnTo>
                    <a:pt x="850" y="793"/>
                  </a:lnTo>
                  <a:lnTo>
                    <a:pt x="879" y="878"/>
                  </a:lnTo>
                  <a:lnTo>
                    <a:pt x="935" y="964"/>
                  </a:lnTo>
                  <a:lnTo>
                    <a:pt x="907" y="964"/>
                  </a:lnTo>
                  <a:lnTo>
                    <a:pt x="935" y="1020"/>
                  </a:lnTo>
                  <a:lnTo>
                    <a:pt x="907" y="1049"/>
                  </a:lnTo>
                  <a:lnTo>
                    <a:pt x="935" y="1049"/>
                  </a:lnTo>
                  <a:lnTo>
                    <a:pt x="964" y="1105"/>
                  </a:lnTo>
                  <a:lnTo>
                    <a:pt x="907" y="1134"/>
                  </a:lnTo>
                  <a:lnTo>
                    <a:pt x="935" y="1190"/>
                  </a:lnTo>
                  <a:lnTo>
                    <a:pt x="935" y="1247"/>
                  </a:lnTo>
                  <a:lnTo>
                    <a:pt x="964" y="1304"/>
                  </a:lnTo>
                  <a:lnTo>
                    <a:pt x="1021" y="130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95" name="Freeform 1002">
              <a:extLst>
                <a:ext uri="{FF2B5EF4-FFF2-40B4-BE49-F238E27FC236}">
                  <a16:creationId xmlns:a16="http://schemas.microsoft.com/office/drawing/2014/main" id="{FBD9C3B6-202B-498A-9F97-0C340BCBA6C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7" y="1578"/>
              <a:ext cx="738" cy="879"/>
            </a:xfrm>
            <a:custGeom>
              <a:avLst/>
              <a:gdLst>
                <a:gd name="T0" fmla="*/ 142 w 738"/>
                <a:gd name="T1" fmla="*/ 29 h 879"/>
                <a:gd name="T2" fmla="*/ 85 w 738"/>
                <a:gd name="T3" fmla="*/ 29 h 879"/>
                <a:gd name="T4" fmla="*/ 29 w 738"/>
                <a:gd name="T5" fmla="*/ 0 h 879"/>
                <a:gd name="T6" fmla="*/ 0 w 738"/>
                <a:gd name="T7" fmla="*/ 29 h 879"/>
                <a:gd name="T8" fmla="*/ 0 w 738"/>
                <a:gd name="T9" fmla="*/ 85 h 879"/>
                <a:gd name="T10" fmla="*/ 29 w 738"/>
                <a:gd name="T11" fmla="*/ 114 h 879"/>
                <a:gd name="T12" fmla="*/ 0 w 738"/>
                <a:gd name="T13" fmla="*/ 142 h 879"/>
                <a:gd name="T14" fmla="*/ 0 w 738"/>
                <a:gd name="T15" fmla="*/ 227 h 879"/>
                <a:gd name="T16" fmla="*/ 85 w 738"/>
                <a:gd name="T17" fmla="*/ 227 h 879"/>
                <a:gd name="T18" fmla="*/ 85 w 738"/>
                <a:gd name="T19" fmla="*/ 284 h 879"/>
                <a:gd name="T20" fmla="*/ 142 w 738"/>
                <a:gd name="T21" fmla="*/ 312 h 879"/>
                <a:gd name="T22" fmla="*/ 85 w 738"/>
                <a:gd name="T23" fmla="*/ 312 h 879"/>
                <a:gd name="T24" fmla="*/ 85 w 738"/>
                <a:gd name="T25" fmla="*/ 425 h 879"/>
                <a:gd name="T26" fmla="*/ 0 w 738"/>
                <a:gd name="T27" fmla="*/ 425 h 879"/>
                <a:gd name="T28" fmla="*/ 29 w 738"/>
                <a:gd name="T29" fmla="*/ 510 h 879"/>
                <a:gd name="T30" fmla="*/ 85 w 738"/>
                <a:gd name="T31" fmla="*/ 596 h 879"/>
                <a:gd name="T32" fmla="*/ 57 w 738"/>
                <a:gd name="T33" fmla="*/ 596 h 879"/>
                <a:gd name="T34" fmla="*/ 85 w 738"/>
                <a:gd name="T35" fmla="*/ 652 h 879"/>
                <a:gd name="T36" fmla="*/ 57 w 738"/>
                <a:gd name="T37" fmla="*/ 681 h 879"/>
                <a:gd name="T38" fmla="*/ 85 w 738"/>
                <a:gd name="T39" fmla="*/ 681 h 879"/>
                <a:gd name="T40" fmla="*/ 114 w 738"/>
                <a:gd name="T41" fmla="*/ 652 h 879"/>
                <a:gd name="T42" fmla="*/ 199 w 738"/>
                <a:gd name="T43" fmla="*/ 652 h 879"/>
                <a:gd name="T44" fmla="*/ 227 w 738"/>
                <a:gd name="T45" fmla="*/ 709 h 879"/>
                <a:gd name="T46" fmla="*/ 256 w 738"/>
                <a:gd name="T47" fmla="*/ 681 h 879"/>
                <a:gd name="T48" fmla="*/ 369 w 738"/>
                <a:gd name="T49" fmla="*/ 766 h 879"/>
                <a:gd name="T50" fmla="*/ 426 w 738"/>
                <a:gd name="T51" fmla="*/ 879 h 879"/>
                <a:gd name="T52" fmla="*/ 482 w 738"/>
                <a:gd name="T53" fmla="*/ 879 h 879"/>
                <a:gd name="T54" fmla="*/ 454 w 738"/>
                <a:gd name="T55" fmla="*/ 851 h 879"/>
                <a:gd name="T56" fmla="*/ 539 w 738"/>
                <a:gd name="T57" fmla="*/ 794 h 879"/>
                <a:gd name="T58" fmla="*/ 454 w 738"/>
                <a:gd name="T59" fmla="*/ 766 h 879"/>
                <a:gd name="T60" fmla="*/ 482 w 738"/>
                <a:gd name="T61" fmla="*/ 709 h 879"/>
                <a:gd name="T62" fmla="*/ 539 w 738"/>
                <a:gd name="T63" fmla="*/ 709 h 879"/>
                <a:gd name="T64" fmla="*/ 567 w 738"/>
                <a:gd name="T65" fmla="*/ 596 h 879"/>
                <a:gd name="T66" fmla="*/ 652 w 738"/>
                <a:gd name="T67" fmla="*/ 652 h 879"/>
                <a:gd name="T68" fmla="*/ 709 w 738"/>
                <a:gd name="T69" fmla="*/ 652 h 879"/>
                <a:gd name="T70" fmla="*/ 738 w 738"/>
                <a:gd name="T71" fmla="*/ 596 h 879"/>
                <a:gd name="T72" fmla="*/ 709 w 738"/>
                <a:gd name="T73" fmla="*/ 539 h 879"/>
                <a:gd name="T74" fmla="*/ 681 w 738"/>
                <a:gd name="T75" fmla="*/ 539 h 879"/>
                <a:gd name="T76" fmla="*/ 652 w 738"/>
                <a:gd name="T77" fmla="*/ 482 h 879"/>
                <a:gd name="T78" fmla="*/ 596 w 738"/>
                <a:gd name="T79" fmla="*/ 482 h 879"/>
                <a:gd name="T80" fmla="*/ 596 w 738"/>
                <a:gd name="T81" fmla="*/ 397 h 879"/>
                <a:gd name="T82" fmla="*/ 567 w 738"/>
                <a:gd name="T83" fmla="*/ 369 h 879"/>
                <a:gd name="T84" fmla="*/ 482 w 738"/>
                <a:gd name="T85" fmla="*/ 340 h 879"/>
                <a:gd name="T86" fmla="*/ 482 w 738"/>
                <a:gd name="T87" fmla="*/ 284 h 879"/>
                <a:gd name="T88" fmla="*/ 426 w 738"/>
                <a:gd name="T89" fmla="*/ 227 h 879"/>
                <a:gd name="T90" fmla="*/ 426 w 738"/>
                <a:gd name="T91" fmla="*/ 170 h 879"/>
                <a:gd name="T92" fmla="*/ 482 w 738"/>
                <a:gd name="T93" fmla="*/ 170 h 879"/>
                <a:gd name="T94" fmla="*/ 539 w 738"/>
                <a:gd name="T95" fmla="*/ 142 h 879"/>
                <a:gd name="T96" fmla="*/ 482 w 738"/>
                <a:gd name="T97" fmla="*/ 114 h 879"/>
                <a:gd name="T98" fmla="*/ 482 w 738"/>
                <a:gd name="T99" fmla="*/ 57 h 879"/>
                <a:gd name="T100" fmla="*/ 369 w 738"/>
                <a:gd name="T101" fmla="*/ 85 h 879"/>
                <a:gd name="T102" fmla="*/ 256 w 738"/>
                <a:gd name="T103" fmla="*/ 85 h 879"/>
                <a:gd name="T104" fmla="*/ 171 w 738"/>
                <a:gd name="T105" fmla="*/ 29 h 879"/>
                <a:gd name="T106" fmla="*/ 85 w 738"/>
                <a:gd name="T107" fmla="*/ 29 h 87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738" h="879">
                  <a:moveTo>
                    <a:pt x="142" y="29"/>
                  </a:moveTo>
                  <a:lnTo>
                    <a:pt x="85" y="29"/>
                  </a:lnTo>
                  <a:lnTo>
                    <a:pt x="29" y="0"/>
                  </a:lnTo>
                  <a:lnTo>
                    <a:pt x="0" y="29"/>
                  </a:lnTo>
                  <a:lnTo>
                    <a:pt x="0" y="85"/>
                  </a:lnTo>
                  <a:lnTo>
                    <a:pt x="29" y="114"/>
                  </a:lnTo>
                  <a:lnTo>
                    <a:pt x="0" y="142"/>
                  </a:lnTo>
                  <a:lnTo>
                    <a:pt x="0" y="227"/>
                  </a:lnTo>
                  <a:lnTo>
                    <a:pt x="85" y="227"/>
                  </a:lnTo>
                  <a:lnTo>
                    <a:pt x="85" y="284"/>
                  </a:lnTo>
                  <a:lnTo>
                    <a:pt x="142" y="312"/>
                  </a:lnTo>
                  <a:lnTo>
                    <a:pt x="85" y="312"/>
                  </a:lnTo>
                  <a:lnTo>
                    <a:pt x="85" y="425"/>
                  </a:lnTo>
                  <a:lnTo>
                    <a:pt x="0" y="425"/>
                  </a:lnTo>
                  <a:lnTo>
                    <a:pt x="29" y="510"/>
                  </a:lnTo>
                  <a:lnTo>
                    <a:pt x="85" y="596"/>
                  </a:lnTo>
                  <a:lnTo>
                    <a:pt x="57" y="596"/>
                  </a:lnTo>
                  <a:lnTo>
                    <a:pt x="85" y="652"/>
                  </a:lnTo>
                  <a:lnTo>
                    <a:pt x="57" y="681"/>
                  </a:lnTo>
                  <a:lnTo>
                    <a:pt x="85" y="681"/>
                  </a:lnTo>
                  <a:lnTo>
                    <a:pt x="114" y="652"/>
                  </a:lnTo>
                  <a:lnTo>
                    <a:pt x="199" y="652"/>
                  </a:lnTo>
                  <a:lnTo>
                    <a:pt x="227" y="709"/>
                  </a:lnTo>
                  <a:lnTo>
                    <a:pt x="256" y="681"/>
                  </a:lnTo>
                  <a:lnTo>
                    <a:pt x="369" y="766"/>
                  </a:lnTo>
                  <a:lnTo>
                    <a:pt x="426" y="879"/>
                  </a:lnTo>
                  <a:lnTo>
                    <a:pt x="482" y="879"/>
                  </a:lnTo>
                  <a:lnTo>
                    <a:pt x="454" y="851"/>
                  </a:lnTo>
                  <a:lnTo>
                    <a:pt x="539" y="794"/>
                  </a:lnTo>
                  <a:lnTo>
                    <a:pt x="454" y="766"/>
                  </a:lnTo>
                  <a:lnTo>
                    <a:pt x="482" y="709"/>
                  </a:lnTo>
                  <a:lnTo>
                    <a:pt x="539" y="709"/>
                  </a:lnTo>
                  <a:lnTo>
                    <a:pt x="567" y="596"/>
                  </a:lnTo>
                  <a:lnTo>
                    <a:pt x="652" y="652"/>
                  </a:lnTo>
                  <a:lnTo>
                    <a:pt x="709" y="652"/>
                  </a:lnTo>
                  <a:lnTo>
                    <a:pt x="738" y="596"/>
                  </a:lnTo>
                  <a:lnTo>
                    <a:pt x="709" y="539"/>
                  </a:lnTo>
                  <a:lnTo>
                    <a:pt x="681" y="539"/>
                  </a:lnTo>
                  <a:lnTo>
                    <a:pt x="652" y="482"/>
                  </a:lnTo>
                  <a:lnTo>
                    <a:pt x="596" y="482"/>
                  </a:lnTo>
                  <a:lnTo>
                    <a:pt x="596" y="397"/>
                  </a:lnTo>
                  <a:lnTo>
                    <a:pt x="567" y="369"/>
                  </a:lnTo>
                  <a:lnTo>
                    <a:pt x="482" y="340"/>
                  </a:lnTo>
                  <a:lnTo>
                    <a:pt x="482" y="284"/>
                  </a:lnTo>
                  <a:lnTo>
                    <a:pt x="426" y="227"/>
                  </a:lnTo>
                  <a:lnTo>
                    <a:pt x="426" y="170"/>
                  </a:lnTo>
                  <a:lnTo>
                    <a:pt x="482" y="170"/>
                  </a:lnTo>
                  <a:lnTo>
                    <a:pt x="539" y="142"/>
                  </a:lnTo>
                  <a:lnTo>
                    <a:pt x="482" y="114"/>
                  </a:lnTo>
                  <a:lnTo>
                    <a:pt x="482" y="57"/>
                  </a:lnTo>
                  <a:lnTo>
                    <a:pt x="369" y="85"/>
                  </a:lnTo>
                  <a:lnTo>
                    <a:pt x="256" y="85"/>
                  </a:lnTo>
                  <a:lnTo>
                    <a:pt x="171" y="29"/>
                  </a:lnTo>
                  <a:lnTo>
                    <a:pt x="85" y="29"/>
                  </a:lnTo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96" name="Freeform 1005">
              <a:extLst>
                <a:ext uri="{FF2B5EF4-FFF2-40B4-BE49-F238E27FC236}">
                  <a16:creationId xmlns:a16="http://schemas.microsoft.com/office/drawing/2014/main" id="{45B3B796-8471-42DC-BA78-4826DA3F497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5" y="3081"/>
              <a:ext cx="765" cy="652"/>
            </a:xfrm>
            <a:custGeom>
              <a:avLst/>
              <a:gdLst>
                <a:gd name="T0" fmla="*/ 765 w 765"/>
                <a:gd name="T1" fmla="*/ 368 h 652"/>
                <a:gd name="T2" fmla="*/ 737 w 765"/>
                <a:gd name="T3" fmla="*/ 368 h 652"/>
                <a:gd name="T4" fmla="*/ 737 w 765"/>
                <a:gd name="T5" fmla="*/ 453 h 652"/>
                <a:gd name="T6" fmla="*/ 708 w 765"/>
                <a:gd name="T7" fmla="*/ 453 h 652"/>
                <a:gd name="T8" fmla="*/ 680 w 765"/>
                <a:gd name="T9" fmla="*/ 482 h 652"/>
                <a:gd name="T10" fmla="*/ 652 w 765"/>
                <a:gd name="T11" fmla="*/ 425 h 652"/>
                <a:gd name="T12" fmla="*/ 567 w 765"/>
                <a:gd name="T13" fmla="*/ 453 h 652"/>
                <a:gd name="T14" fmla="*/ 538 w 765"/>
                <a:gd name="T15" fmla="*/ 368 h 652"/>
                <a:gd name="T16" fmla="*/ 481 w 765"/>
                <a:gd name="T17" fmla="*/ 340 h 652"/>
                <a:gd name="T18" fmla="*/ 425 w 765"/>
                <a:gd name="T19" fmla="*/ 397 h 652"/>
                <a:gd name="T20" fmla="*/ 340 w 765"/>
                <a:gd name="T21" fmla="*/ 397 h 652"/>
                <a:gd name="T22" fmla="*/ 425 w 765"/>
                <a:gd name="T23" fmla="*/ 567 h 652"/>
                <a:gd name="T24" fmla="*/ 396 w 765"/>
                <a:gd name="T25" fmla="*/ 595 h 652"/>
                <a:gd name="T26" fmla="*/ 368 w 765"/>
                <a:gd name="T27" fmla="*/ 567 h 652"/>
                <a:gd name="T28" fmla="*/ 340 w 765"/>
                <a:gd name="T29" fmla="*/ 567 h 652"/>
                <a:gd name="T30" fmla="*/ 283 w 765"/>
                <a:gd name="T31" fmla="*/ 510 h 652"/>
                <a:gd name="T32" fmla="*/ 226 w 765"/>
                <a:gd name="T33" fmla="*/ 538 h 652"/>
                <a:gd name="T34" fmla="*/ 141 w 765"/>
                <a:gd name="T35" fmla="*/ 652 h 652"/>
                <a:gd name="T36" fmla="*/ 141 w 765"/>
                <a:gd name="T37" fmla="*/ 595 h 652"/>
                <a:gd name="T38" fmla="*/ 85 w 765"/>
                <a:gd name="T39" fmla="*/ 623 h 652"/>
                <a:gd name="T40" fmla="*/ 56 w 765"/>
                <a:gd name="T41" fmla="*/ 595 h 652"/>
                <a:gd name="T42" fmla="*/ 56 w 765"/>
                <a:gd name="T43" fmla="*/ 538 h 652"/>
                <a:gd name="T44" fmla="*/ 28 w 765"/>
                <a:gd name="T45" fmla="*/ 538 h 652"/>
                <a:gd name="T46" fmla="*/ 28 w 765"/>
                <a:gd name="T47" fmla="*/ 482 h 652"/>
                <a:gd name="T48" fmla="*/ 56 w 765"/>
                <a:gd name="T49" fmla="*/ 453 h 652"/>
                <a:gd name="T50" fmla="*/ 28 w 765"/>
                <a:gd name="T51" fmla="*/ 453 h 652"/>
                <a:gd name="T52" fmla="*/ 28 w 765"/>
                <a:gd name="T53" fmla="*/ 397 h 652"/>
                <a:gd name="T54" fmla="*/ 0 w 765"/>
                <a:gd name="T55" fmla="*/ 397 h 652"/>
                <a:gd name="T56" fmla="*/ 0 w 765"/>
                <a:gd name="T57" fmla="*/ 283 h 652"/>
                <a:gd name="T58" fmla="*/ 28 w 765"/>
                <a:gd name="T59" fmla="*/ 255 h 652"/>
                <a:gd name="T60" fmla="*/ 28 w 765"/>
                <a:gd name="T61" fmla="*/ 226 h 652"/>
                <a:gd name="T62" fmla="*/ 28 w 765"/>
                <a:gd name="T63" fmla="*/ 198 h 652"/>
                <a:gd name="T64" fmla="*/ 28 w 765"/>
                <a:gd name="T65" fmla="*/ 141 h 652"/>
                <a:gd name="T66" fmla="*/ 141 w 765"/>
                <a:gd name="T67" fmla="*/ 170 h 652"/>
                <a:gd name="T68" fmla="*/ 141 w 765"/>
                <a:gd name="T69" fmla="*/ 141 h 652"/>
                <a:gd name="T70" fmla="*/ 170 w 765"/>
                <a:gd name="T71" fmla="*/ 141 h 652"/>
                <a:gd name="T72" fmla="*/ 170 w 765"/>
                <a:gd name="T73" fmla="*/ 170 h 652"/>
                <a:gd name="T74" fmla="*/ 255 w 765"/>
                <a:gd name="T75" fmla="*/ 198 h 652"/>
                <a:gd name="T76" fmla="*/ 283 w 765"/>
                <a:gd name="T77" fmla="*/ 170 h 652"/>
                <a:gd name="T78" fmla="*/ 226 w 765"/>
                <a:gd name="T79" fmla="*/ 141 h 652"/>
                <a:gd name="T80" fmla="*/ 255 w 765"/>
                <a:gd name="T81" fmla="*/ 113 h 652"/>
                <a:gd name="T82" fmla="*/ 226 w 765"/>
                <a:gd name="T83" fmla="*/ 56 h 652"/>
                <a:gd name="T84" fmla="*/ 255 w 765"/>
                <a:gd name="T85" fmla="*/ 28 h 652"/>
                <a:gd name="T86" fmla="*/ 340 w 765"/>
                <a:gd name="T87" fmla="*/ 28 h 652"/>
                <a:gd name="T88" fmla="*/ 368 w 765"/>
                <a:gd name="T89" fmla="*/ 0 h 652"/>
                <a:gd name="T90" fmla="*/ 396 w 765"/>
                <a:gd name="T91" fmla="*/ 56 h 652"/>
                <a:gd name="T92" fmla="*/ 425 w 765"/>
                <a:gd name="T93" fmla="*/ 56 h 652"/>
                <a:gd name="T94" fmla="*/ 425 w 765"/>
                <a:gd name="T95" fmla="*/ 141 h 652"/>
                <a:gd name="T96" fmla="*/ 481 w 765"/>
                <a:gd name="T97" fmla="*/ 170 h 652"/>
                <a:gd name="T98" fmla="*/ 481 w 765"/>
                <a:gd name="T99" fmla="*/ 226 h 652"/>
                <a:gd name="T100" fmla="*/ 567 w 765"/>
                <a:gd name="T101" fmla="*/ 312 h 652"/>
                <a:gd name="T102" fmla="*/ 680 w 765"/>
                <a:gd name="T103" fmla="*/ 312 h 652"/>
                <a:gd name="T104" fmla="*/ 680 w 765"/>
                <a:gd name="T105" fmla="*/ 340 h 652"/>
                <a:gd name="T106" fmla="*/ 765 w 765"/>
                <a:gd name="T107" fmla="*/ 368 h 65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765" h="652">
                  <a:moveTo>
                    <a:pt x="765" y="368"/>
                  </a:moveTo>
                  <a:lnTo>
                    <a:pt x="737" y="368"/>
                  </a:lnTo>
                  <a:lnTo>
                    <a:pt x="737" y="453"/>
                  </a:lnTo>
                  <a:lnTo>
                    <a:pt x="708" y="453"/>
                  </a:lnTo>
                  <a:lnTo>
                    <a:pt x="680" y="482"/>
                  </a:lnTo>
                  <a:lnTo>
                    <a:pt x="652" y="425"/>
                  </a:lnTo>
                  <a:lnTo>
                    <a:pt x="567" y="453"/>
                  </a:lnTo>
                  <a:lnTo>
                    <a:pt x="538" y="368"/>
                  </a:lnTo>
                  <a:lnTo>
                    <a:pt x="481" y="340"/>
                  </a:lnTo>
                  <a:lnTo>
                    <a:pt x="425" y="397"/>
                  </a:lnTo>
                  <a:lnTo>
                    <a:pt x="340" y="397"/>
                  </a:lnTo>
                  <a:lnTo>
                    <a:pt x="425" y="567"/>
                  </a:lnTo>
                  <a:lnTo>
                    <a:pt x="396" y="595"/>
                  </a:lnTo>
                  <a:lnTo>
                    <a:pt x="368" y="567"/>
                  </a:lnTo>
                  <a:lnTo>
                    <a:pt x="340" y="567"/>
                  </a:lnTo>
                  <a:lnTo>
                    <a:pt x="283" y="510"/>
                  </a:lnTo>
                  <a:lnTo>
                    <a:pt x="226" y="538"/>
                  </a:lnTo>
                  <a:lnTo>
                    <a:pt x="141" y="652"/>
                  </a:lnTo>
                  <a:lnTo>
                    <a:pt x="141" y="595"/>
                  </a:lnTo>
                  <a:lnTo>
                    <a:pt x="85" y="623"/>
                  </a:lnTo>
                  <a:lnTo>
                    <a:pt x="56" y="595"/>
                  </a:lnTo>
                  <a:lnTo>
                    <a:pt x="56" y="538"/>
                  </a:lnTo>
                  <a:lnTo>
                    <a:pt x="28" y="538"/>
                  </a:lnTo>
                  <a:lnTo>
                    <a:pt x="28" y="482"/>
                  </a:lnTo>
                  <a:lnTo>
                    <a:pt x="56" y="453"/>
                  </a:lnTo>
                  <a:lnTo>
                    <a:pt x="28" y="453"/>
                  </a:lnTo>
                  <a:lnTo>
                    <a:pt x="28" y="397"/>
                  </a:lnTo>
                  <a:lnTo>
                    <a:pt x="0" y="397"/>
                  </a:lnTo>
                  <a:lnTo>
                    <a:pt x="0" y="283"/>
                  </a:lnTo>
                  <a:lnTo>
                    <a:pt x="28" y="255"/>
                  </a:lnTo>
                  <a:lnTo>
                    <a:pt x="28" y="226"/>
                  </a:lnTo>
                  <a:lnTo>
                    <a:pt x="28" y="198"/>
                  </a:lnTo>
                  <a:lnTo>
                    <a:pt x="28" y="141"/>
                  </a:lnTo>
                  <a:lnTo>
                    <a:pt x="141" y="170"/>
                  </a:lnTo>
                  <a:lnTo>
                    <a:pt x="141" y="141"/>
                  </a:lnTo>
                  <a:lnTo>
                    <a:pt x="170" y="141"/>
                  </a:lnTo>
                  <a:lnTo>
                    <a:pt x="170" y="170"/>
                  </a:lnTo>
                  <a:lnTo>
                    <a:pt x="255" y="198"/>
                  </a:lnTo>
                  <a:lnTo>
                    <a:pt x="283" y="170"/>
                  </a:lnTo>
                  <a:lnTo>
                    <a:pt x="226" y="141"/>
                  </a:lnTo>
                  <a:lnTo>
                    <a:pt x="255" y="113"/>
                  </a:lnTo>
                  <a:lnTo>
                    <a:pt x="226" y="56"/>
                  </a:lnTo>
                  <a:lnTo>
                    <a:pt x="255" y="28"/>
                  </a:lnTo>
                  <a:lnTo>
                    <a:pt x="340" y="28"/>
                  </a:lnTo>
                  <a:lnTo>
                    <a:pt x="368" y="0"/>
                  </a:lnTo>
                  <a:lnTo>
                    <a:pt x="396" y="56"/>
                  </a:lnTo>
                  <a:lnTo>
                    <a:pt x="425" y="56"/>
                  </a:lnTo>
                  <a:lnTo>
                    <a:pt x="425" y="141"/>
                  </a:lnTo>
                  <a:lnTo>
                    <a:pt x="481" y="170"/>
                  </a:lnTo>
                  <a:lnTo>
                    <a:pt x="481" y="226"/>
                  </a:lnTo>
                  <a:lnTo>
                    <a:pt x="567" y="312"/>
                  </a:lnTo>
                  <a:lnTo>
                    <a:pt x="680" y="312"/>
                  </a:lnTo>
                  <a:lnTo>
                    <a:pt x="680" y="340"/>
                  </a:lnTo>
                  <a:lnTo>
                    <a:pt x="765" y="36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97" name="Freeform 1006">
              <a:extLst>
                <a:ext uri="{FF2B5EF4-FFF2-40B4-BE49-F238E27FC236}">
                  <a16:creationId xmlns:a16="http://schemas.microsoft.com/office/drawing/2014/main" id="{9698C853-4890-4498-9674-CC960C8438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4" y="2882"/>
              <a:ext cx="567" cy="596"/>
            </a:xfrm>
            <a:custGeom>
              <a:avLst/>
              <a:gdLst>
                <a:gd name="T0" fmla="*/ 539 w 567"/>
                <a:gd name="T1" fmla="*/ 199 h 596"/>
                <a:gd name="T2" fmla="*/ 511 w 567"/>
                <a:gd name="T3" fmla="*/ 227 h 596"/>
                <a:gd name="T4" fmla="*/ 426 w 567"/>
                <a:gd name="T5" fmla="*/ 227 h 596"/>
                <a:gd name="T6" fmla="*/ 397 w 567"/>
                <a:gd name="T7" fmla="*/ 255 h 596"/>
                <a:gd name="T8" fmla="*/ 426 w 567"/>
                <a:gd name="T9" fmla="*/ 312 h 596"/>
                <a:gd name="T10" fmla="*/ 397 w 567"/>
                <a:gd name="T11" fmla="*/ 340 h 596"/>
                <a:gd name="T12" fmla="*/ 454 w 567"/>
                <a:gd name="T13" fmla="*/ 369 h 596"/>
                <a:gd name="T14" fmla="*/ 426 w 567"/>
                <a:gd name="T15" fmla="*/ 397 h 596"/>
                <a:gd name="T16" fmla="*/ 341 w 567"/>
                <a:gd name="T17" fmla="*/ 369 h 596"/>
                <a:gd name="T18" fmla="*/ 341 w 567"/>
                <a:gd name="T19" fmla="*/ 340 h 596"/>
                <a:gd name="T20" fmla="*/ 312 w 567"/>
                <a:gd name="T21" fmla="*/ 340 h 596"/>
                <a:gd name="T22" fmla="*/ 312 w 567"/>
                <a:gd name="T23" fmla="*/ 369 h 596"/>
                <a:gd name="T24" fmla="*/ 199 w 567"/>
                <a:gd name="T25" fmla="*/ 340 h 596"/>
                <a:gd name="T26" fmla="*/ 199 w 567"/>
                <a:gd name="T27" fmla="*/ 454 h 596"/>
                <a:gd name="T28" fmla="*/ 171 w 567"/>
                <a:gd name="T29" fmla="*/ 482 h 596"/>
                <a:gd name="T30" fmla="*/ 171 w 567"/>
                <a:gd name="T31" fmla="*/ 596 h 596"/>
                <a:gd name="T32" fmla="*/ 114 w 567"/>
                <a:gd name="T33" fmla="*/ 567 h 596"/>
                <a:gd name="T34" fmla="*/ 85 w 567"/>
                <a:gd name="T35" fmla="*/ 539 h 596"/>
                <a:gd name="T36" fmla="*/ 114 w 567"/>
                <a:gd name="T37" fmla="*/ 511 h 596"/>
                <a:gd name="T38" fmla="*/ 85 w 567"/>
                <a:gd name="T39" fmla="*/ 482 h 596"/>
                <a:gd name="T40" fmla="*/ 57 w 567"/>
                <a:gd name="T41" fmla="*/ 482 h 596"/>
                <a:gd name="T42" fmla="*/ 29 w 567"/>
                <a:gd name="T43" fmla="*/ 454 h 596"/>
                <a:gd name="T44" fmla="*/ 0 w 567"/>
                <a:gd name="T45" fmla="*/ 312 h 596"/>
                <a:gd name="T46" fmla="*/ 0 w 567"/>
                <a:gd name="T47" fmla="*/ 255 h 596"/>
                <a:gd name="T48" fmla="*/ 57 w 567"/>
                <a:gd name="T49" fmla="*/ 255 h 596"/>
                <a:gd name="T50" fmla="*/ 57 w 567"/>
                <a:gd name="T51" fmla="*/ 227 h 596"/>
                <a:gd name="T52" fmla="*/ 85 w 567"/>
                <a:gd name="T53" fmla="*/ 199 h 596"/>
                <a:gd name="T54" fmla="*/ 227 w 567"/>
                <a:gd name="T55" fmla="*/ 199 h 596"/>
                <a:gd name="T56" fmla="*/ 256 w 567"/>
                <a:gd name="T57" fmla="*/ 227 h 596"/>
                <a:gd name="T58" fmla="*/ 284 w 567"/>
                <a:gd name="T59" fmla="*/ 199 h 596"/>
                <a:gd name="T60" fmla="*/ 284 w 567"/>
                <a:gd name="T61" fmla="*/ 142 h 596"/>
                <a:gd name="T62" fmla="*/ 312 w 567"/>
                <a:gd name="T63" fmla="*/ 114 h 596"/>
                <a:gd name="T64" fmla="*/ 312 w 567"/>
                <a:gd name="T65" fmla="*/ 29 h 596"/>
                <a:gd name="T66" fmla="*/ 341 w 567"/>
                <a:gd name="T67" fmla="*/ 0 h 596"/>
                <a:gd name="T68" fmla="*/ 397 w 567"/>
                <a:gd name="T69" fmla="*/ 0 h 596"/>
                <a:gd name="T70" fmla="*/ 426 w 567"/>
                <a:gd name="T71" fmla="*/ 29 h 596"/>
                <a:gd name="T72" fmla="*/ 511 w 567"/>
                <a:gd name="T73" fmla="*/ 57 h 596"/>
                <a:gd name="T74" fmla="*/ 539 w 567"/>
                <a:gd name="T75" fmla="*/ 57 h 596"/>
                <a:gd name="T76" fmla="*/ 539 w 567"/>
                <a:gd name="T77" fmla="*/ 114 h 596"/>
                <a:gd name="T78" fmla="*/ 567 w 567"/>
                <a:gd name="T79" fmla="*/ 114 h 596"/>
                <a:gd name="T80" fmla="*/ 539 w 567"/>
                <a:gd name="T81" fmla="*/ 199 h 59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567" h="596">
                  <a:moveTo>
                    <a:pt x="539" y="199"/>
                  </a:moveTo>
                  <a:lnTo>
                    <a:pt x="511" y="227"/>
                  </a:lnTo>
                  <a:lnTo>
                    <a:pt x="426" y="227"/>
                  </a:lnTo>
                  <a:lnTo>
                    <a:pt x="397" y="255"/>
                  </a:lnTo>
                  <a:lnTo>
                    <a:pt x="426" y="312"/>
                  </a:lnTo>
                  <a:lnTo>
                    <a:pt x="397" y="340"/>
                  </a:lnTo>
                  <a:lnTo>
                    <a:pt x="454" y="369"/>
                  </a:lnTo>
                  <a:lnTo>
                    <a:pt x="426" y="397"/>
                  </a:lnTo>
                  <a:lnTo>
                    <a:pt x="341" y="369"/>
                  </a:lnTo>
                  <a:lnTo>
                    <a:pt x="341" y="340"/>
                  </a:lnTo>
                  <a:lnTo>
                    <a:pt x="312" y="340"/>
                  </a:lnTo>
                  <a:lnTo>
                    <a:pt x="312" y="369"/>
                  </a:lnTo>
                  <a:lnTo>
                    <a:pt x="199" y="340"/>
                  </a:lnTo>
                  <a:lnTo>
                    <a:pt x="199" y="454"/>
                  </a:lnTo>
                  <a:lnTo>
                    <a:pt x="171" y="482"/>
                  </a:lnTo>
                  <a:lnTo>
                    <a:pt x="171" y="596"/>
                  </a:lnTo>
                  <a:lnTo>
                    <a:pt x="114" y="567"/>
                  </a:lnTo>
                  <a:lnTo>
                    <a:pt x="85" y="539"/>
                  </a:lnTo>
                  <a:lnTo>
                    <a:pt x="114" y="511"/>
                  </a:lnTo>
                  <a:lnTo>
                    <a:pt x="85" y="482"/>
                  </a:lnTo>
                  <a:lnTo>
                    <a:pt x="57" y="482"/>
                  </a:lnTo>
                  <a:lnTo>
                    <a:pt x="29" y="454"/>
                  </a:lnTo>
                  <a:lnTo>
                    <a:pt x="0" y="312"/>
                  </a:lnTo>
                  <a:lnTo>
                    <a:pt x="0" y="255"/>
                  </a:lnTo>
                  <a:lnTo>
                    <a:pt x="57" y="255"/>
                  </a:lnTo>
                  <a:lnTo>
                    <a:pt x="57" y="227"/>
                  </a:lnTo>
                  <a:lnTo>
                    <a:pt x="85" y="199"/>
                  </a:lnTo>
                  <a:lnTo>
                    <a:pt x="227" y="199"/>
                  </a:lnTo>
                  <a:lnTo>
                    <a:pt x="256" y="227"/>
                  </a:lnTo>
                  <a:lnTo>
                    <a:pt x="284" y="199"/>
                  </a:lnTo>
                  <a:lnTo>
                    <a:pt x="284" y="142"/>
                  </a:lnTo>
                  <a:lnTo>
                    <a:pt x="312" y="114"/>
                  </a:lnTo>
                  <a:lnTo>
                    <a:pt x="312" y="29"/>
                  </a:lnTo>
                  <a:lnTo>
                    <a:pt x="341" y="0"/>
                  </a:lnTo>
                  <a:lnTo>
                    <a:pt x="397" y="0"/>
                  </a:lnTo>
                  <a:lnTo>
                    <a:pt x="426" y="29"/>
                  </a:lnTo>
                  <a:lnTo>
                    <a:pt x="511" y="57"/>
                  </a:lnTo>
                  <a:lnTo>
                    <a:pt x="539" y="57"/>
                  </a:lnTo>
                  <a:lnTo>
                    <a:pt x="539" y="114"/>
                  </a:lnTo>
                  <a:lnTo>
                    <a:pt x="567" y="114"/>
                  </a:lnTo>
                  <a:lnTo>
                    <a:pt x="539" y="19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98" name="Freeform 1007">
              <a:extLst>
                <a:ext uri="{FF2B5EF4-FFF2-40B4-BE49-F238E27FC236}">
                  <a16:creationId xmlns:a16="http://schemas.microsoft.com/office/drawing/2014/main" id="{680CB391-033D-47D1-9D33-5BE6297BDA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3" y="2939"/>
              <a:ext cx="340" cy="454"/>
            </a:xfrm>
            <a:custGeom>
              <a:avLst/>
              <a:gdLst>
                <a:gd name="T0" fmla="*/ 0 w 340"/>
                <a:gd name="T1" fmla="*/ 0 h 454"/>
                <a:gd name="T2" fmla="*/ 0 w 340"/>
                <a:gd name="T3" fmla="*/ 57 h 454"/>
                <a:gd name="T4" fmla="*/ 28 w 340"/>
                <a:gd name="T5" fmla="*/ 57 h 454"/>
                <a:gd name="T6" fmla="*/ 0 w 340"/>
                <a:gd name="T7" fmla="*/ 142 h 454"/>
                <a:gd name="T8" fmla="*/ 28 w 340"/>
                <a:gd name="T9" fmla="*/ 198 h 454"/>
                <a:gd name="T10" fmla="*/ 57 w 340"/>
                <a:gd name="T11" fmla="*/ 198 h 454"/>
                <a:gd name="T12" fmla="*/ 57 w 340"/>
                <a:gd name="T13" fmla="*/ 283 h 454"/>
                <a:gd name="T14" fmla="*/ 113 w 340"/>
                <a:gd name="T15" fmla="*/ 312 h 454"/>
                <a:gd name="T16" fmla="*/ 113 w 340"/>
                <a:gd name="T17" fmla="*/ 368 h 454"/>
                <a:gd name="T18" fmla="*/ 199 w 340"/>
                <a:gd name="T19" fmla="*/ 454 h 454"/>
                <a:gd name="T20" fmla="*/ 312 w 340"/>
                <a:gd name="T21" fmla="*/ 454 h 454"/>
                <a:gd name="T22" fmla="*/ 340 w 340"/>
                <a:gd name="T23" fmla="*/ 425 h 454"/>
                <a:gd name="T24" fmla="*/ 312 w 340"/>
                <a:gd name="T25" fmla="*/ 312 h 454"/>
                <a:gd name="T26" fmla="*/ 340 w 340"/>
                <a:gd name="T27" fmla="*/ 283 h 454"/>
                <a:gd name="T28" fmla="*/ 284 w 340"/>
                <a:gd name="T29" fmla="*/ 227 h 454"/>
                <a:gd name="T30" fmla="*/ 284 w 340"/>
                <a:gd name="T31" fmla="*/ 170 h 454"/>
                <a:gd name="T32" fmla="*/ 170 w 340"/>
                <a:gd name="T33" fmla="*/ 142 h 454"/>
                <a:gd name="T34" fmla="*/ 142 w 340"/>
                <a:gd name="T35" fmla="*/ 85 h 454"/>
                <a:gd name="T36" fmla="*/ 0 w 340"/>
                <a:gd name="T37" fmla="*/ 0 h 45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40" h="454">
                  <a:moveTo>
                    <a:pt x="0" y="0"/>
                  </a:moveTo>
                  <a:lnTo>
                    <a:pt x="0" y="57"/>
                  </a:lnTo>
                  <a:lnTo>
                    <a:pt x="28" y="57"/>
                  </a:lnTo>
                  <a:lnTo>
                    <a:pt x="0" y="142"/>
                  </a:lnTo>
                  <a:lnTo>
                    <a:pt x="28" y="198"/>
                  </a:lnTo>
                  <a:lnTo>
                    <a:pt x="57" y="198"/>
                  </a:lnTo>
                  <a:lnTo>
                    <a:pt x="57" y="283"/>
                  </a:lnTo>
                  <a:lnTo>
                    <a:pt x="113" y="312"/>
                  </a:lnTo>
                  <a:lnTo>
                    <a:pt x="113" y="368"/>
                  </a:lnTo>
                  <a:lnTo>
                    <a:pt x="199" y="454"/>
                  </a:lnTo>
                  <a:lnTo>
                    <a:pt x="312" y="454"/>
                  </a:lnTo>
                  <a:lnTo>
                    <a:pt x="340" y="425"/>
                  </a:lnTo>
                  <a:lnTo>
                    <a:pt x="312" y="312"/>
                  </a:lnTo>
                  <a:lnTo>
                    <a:pt x="340" y="283"/>
                  </a:lnTo>
                  <a:lnTo>
                    <a:pt x="284" y="227"/>
                  </a:lnTo>
                  <a:lnTo>
                    <a:pt x="284" y="170"/>
                  </a:lnTo>
                  <a:lnTo>
                    <a:pt x="170" y="142"/>
                  </a:lnTo>
                  <a:lnTo>
                    <a:pt x="142" y="85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99" name="Freeform 1009">
              <a:extLst>
                <a:ext uri="{FF2B5EF4-FFF2-40B4-BE49-F238E27FC236}">
                  <a16:creationId xmlns:a16="http://schemas.microsoft.com/office/drawing/2014/main" id="{A283CBEE-3E74-460C-ACD1-50D65A2038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5" y="2854"/>
              <a:ext cx="680" cy="595"/>
            </a:xfrm>
            <a:custGeom>
              <a:avLst/>
              <a:gdLst>
                <a:gd name="T0" fmla="*/ 0 w 680"/>
                <a:gd name="T1" fmla="*/ 85 h 595"/>
                <a:gd name="T2" fmla="*/ 28 w 680"/>
                <a:gd name="T3" fmla="*/ 85 h 595"/>
                <a:gd name="T4" fmla="*/ 170 w 680"/>
                <a:gd name="T5" fmla="*/ 170 h 595"/>
                <a:gd name="T6" fmla="*/ 198 w 680"/>
                <a:gd name="T7" fmla="*/ 227 h 595"/>
                <a:gd name="T8" fmla="*/ 312 w 680"/>
                <a:gd name="T9" fmla="*/ 255 h 595"/>
                <a:gd name="T10" fmla="*/ 312 w 680"/>
                <a:gd name="T11" fmla="*/ 312 h 595"/>
                <a:gd name="T12" fmla="*/ 368 w 680"/>
                <a:gd name="T13" fmla="*/ 368 h 595"/>
                <a:gd name="T14" fmla="*/ 340 w 680"/>
                <a:gd name="T15" fmla="*/ 397 h 595"/>
                <a:gd name="T16" fmla="*/ 368 w 680"/>
                <a:gd name="T17" fmla="*/ 510 h 595"/>
                <a:gd name="T18" fmla="*/ 340 w 680"/>
                <a:gd name="T19" fmla="*/ 539 h 595"/>
                <a:gd name="T20" fmla="*/ 340 w 680"/>
                <a:gd name="T21" fmla="*/ 567 h 595"/>
                <a:gd name="T22" fmla="*/ 425 w 680"/>
                <a:gd name="T23" fmla="*/ 595 h 595"/>
                <a:gd name="T24" fmla="*/ 425 w 680"/>
                <a:gd name="T25" fmla="*/ 510 h 595"/>
                <a:gd name="T26" fmla="*/ 510 w 680"/>
                <a:gd name="T27" fmla="*/ 510 h 595"/>
                <a:gd name="T28" fmla="*/ 538 w 680"/>
                <a:gd name="T29" fmla="*/ 482 h 595"/>
                <a:gd name="T30" fmla="*/ 567 w 680"/>
                <a:gd name="T31" fmla="*/ 510 h 595"/>
                <a:gd name="T32" fmla="*/ 680 w 680"/>
                <a:gd name="T33" fmla="*/ 510 h 595"/>
                <a:gd name="T34" fmla="*/ 623 w 680"/>
                <a:gd name="T35" fmla="*/ 482 h 595"/>
                <a:gd name="T36" fmla="*/ 680 w 680"/>
                <a:gd name="T37" fmla="*/ 397 h 595"/>
                <a:gd name="T38" fmla="*/ 652 w 680"/>
                <a:gd name="T39" fmla="*/ 312 h 595"/>
                <a:gd name="T40" fmla="*/ 623 w 680"/>
                <a:gd name="T41" fmla="*/ 283 h 595"/>
                <a:gd name="T42" fmla="*/ 595 w 680"/>
                <a:gd name="T43" fmla="*/ 312 h 595"/>
                <a:gd name="T44" fmla="*/ 538 w 680"/>
                <a:gd name="T45" fmla="*/ 312 h 595"/>
                <a:gd name="T46" fmla="*/ 482 w 680"/>
                <a:gd name="T47" fmla="*/ 255 h 595"/>
                <a:gd name="T48" fmla="*/ 482 w 680"/>
                <a:gd name="T49" fmla="*/ 227 h 595"/>
                <a:gd name="T50" fmla="*/ 425 w 680"/>
                <a:gd name="T51" fmla="*/ 227 h 595"/>
                <a:gd name="T52" fmla="*/ 397 w 680"/>
                <a:gd name="T53" fmla="*/ 255 h 595"/>
                <a:gd name="T54" fmla="*/ 397 w 680"/>
                <a:gd name="T55" fmla="*/ 227 h 595"/>
                <a:gd name="T56" fmla="*/ 397 w 680"/>
                <a:gd name="T57" fmla="*/ 170 h 595"/>
                <a:gd name="T58" fmla="*/ 368 w 680"/>
                <a:gd name="T59" fmla="*/ 113 h 595"/>
                <a:gd name="T60" fmla="*/ 397 w 680"/>
                <a:gd name="T61" fmla="*/ 85 h 595"/>
                <a:gd name="T62" fmla="*/ 340 w 680"/>
                <a:gd name="T63" fmla="*/ 57 h 595"/>
                <a:gd name="T64" fmla="*/ 255 w 680"/>
                <a:gd name="T65" fmla="*/ 57 h 595"/>
                <a:gd name="T66" fmla="*/ 255 w 680"/>
                <a:gd name="T67" fmla="*/ 113 h 595"/>
                <a:gd name="T68" fmla="*/ 198 w 680"/>
                <a:gd name="T69" fmla="*/ 57 h 595"/>
                <a:gd name="T70" fmla="*/ 141 w 680"/>
                <a:gd name="T71" fmla="*/ 57 h 595"/>
                <a:gd name="T72" fmla="*/ 85 w 680"/>
                <a:gd name="T73" fmla="*/ 0 h 595"/>
                <a:gd name="T74" fmla="*/ 0 w 680"/>
                <a:gd name="T75" fmla="*/ 57 h 595"/>
                <a:gd name="T76" fmla="*/ 0 w 680"/>
                <a:gd name="T77" fmla="*/ 85 h 595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80" h="595">
                  <a:moveTo>
                    <a:pt x="0" y="85"/>
                  </a:moveTo>
                  <a:lnTo>
                    <a:pt x="28" y="85"/>
                  </a:lnTo>
                  <a:lnTo>
                    <a:pt x="170" y="170"/>
                  </a:lnTo>
                  <a:lnTo>
                    <a:pt x="198" y="227"/>
                  </a:lnTo>
                  <a:lnTo>
                    <a:pt x="312" y="255"/>
                  </a:lnTo>
                  <a:lnTo>
                    <a:pt x="312" y="312"/>
                  </a:lnTo>
                  <a:lnTo>
                    <a:pt x="368" y="368"/>
                  </a:lnTo>
                  <a:lnTo>
                    <a:pt x="340" y="397"/>
                  </a:lnTo>
                  <a:lnTo>
                    <a:pt x="368" y="510"/>
                  </a:lnTo>
                  <a:lnTo>
                    <a:pt x="340" y="539"/>
                  </a:lnTo>
                  <a:lnTo>
                    <a:pt x="340" y="567"/>
                  </a:lnTo>
                  <a:lnTo>
                    <a:pt x="425" y="595"/>
                  </a:lnTo>
                  <a:lnTo>
                    <a:pt x="425" y="510"/>
                  </a:lnTo>
                  <a:lnTo>
                    <a:pt x="510" y="510"/>
                  </a:lnTo>
                  <a:lnTo>
                    <a:pt x="538" y="482"/>
                  </a:lnTo>
                  <a:lnTo>
                    <a:pt x="567" y="510"/>
                  </a:lnTo>
                  <a:lnTo>
                    <a:pt x="680" y="510"/>
                  </a:lnTo>
                  <a:lnTo>
                    <a:pt x="623" y="482"/>
                  </a:lnTo>
                  <a:lnTo>
                    <a:pt x="680" y="397"/>
                  </a:lnTo>
                  <a:lnTo>
                    <a:pt x="652" y="312"/>
                  </a:lnTo>
                  <a:lnTo>
                    <a:pt x="623" y="283"/>
                  </a:lnTo>
                  <a:lnTo>
                    <a:pt x="595" y="312"/>
                  </a:lnTo>
                  <a:lnTo>
                    <a:pt x="538" y="312"/>
                  </a:lnTo>
                  <a:lnTo>
                    <a:pt x="482" y="255"/>
                  </a:lnTo>
                  <a:lnTo>
                    <a:pt x="482" y="227"/>
                  </a:lnTo>
                  <a:lnTo>
                    <a:pt x="425" y="227"/>
                  </a:lnTo>
                  <a:lnTo>
                    <a:pt x="397" y="255"/>
                  </a:lnTo>
                  <a:lnTo>
                    <a:pt x="397" y="227"/>
                  </a:lnTo>
                  <a:lnTo>
                    <a:pt x="397" y="170"/>
                  </a:lnTo>
                  <a:lnTo>
                    <a:pt x="368" y="113"/>
                  </a:lnTo>
                  <a:lnTo>
                    <a:pt x="397" y="85"/>
                  </a:lnTo>
                  <a:lnTo>
                    <a:pt x="340" y="57"/>
                  </a:lnTo>
                  <a:lnTo>
                    <a:pt x="255" y="57"/>
                  </a:lnTo>
                  <a:lnTo>
                    <a:pt x="255" y="113"/>
                  </a:lnTo>
                  <a:lnTo>
                    <a:pt x="198" y="57"/>
                  </a:lnTo>
                  <a:lnTo>
                    <a:pt x="141" y="57"/>
                  </a:lnTo>
                  <a:lnTo>
                    <a:pt x="85" y="0"/>
                  </a:lnTo>
                  <a:lnTo>
                    <a:pt x="0" y="57"/>
                  </a:lnTo>
                  <a:lnTo>
                    <a:pt x="0" y="8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00" name="Freeform 1010">
              <a:extLst>
                <a:ext uri="{FF2B5EF4-FFF2-40B4-BE49-F238E27FC236}">
                  <a16:creationId xmlns:a16="http://schemas.microsoft.com/office/drawing/2014/main" id="{984C22CB-3DC0-4D0F-BB0A-0C40467D08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2769"/>
              <a:ext cx="709" cy="425"/>
            </a:xfrm>
            <a:custGeom>
              <a:avLst/>
              <a:gdLst>
                <a:gd name="T0" fmla="*/ 538 w 709"/>
                <a:gd name="T1" fmla="*/ 57 h 425"/>
                <a:gd name="T2" fmla="*/ 538 w 709"/>
                <a:gd name="T3" fmla="*/ 142 h 425"/>
                <a:gd name="T4" fmla="*/ 595 w 709"/>
                <a:gd name="T5" fmla="*/ 198 h 425"/>
                <a:gd name="T6" fmla="*/ 652 w 709"/>
                <a:gd name="T7" fmla="*/ 198 h 425"/>
                <a:gd name="T8" fmla="*/ 709 w 709"/>
                <a:gd name="T9" fmla="*/ 227 h 425"/>
                <a:gd name="T10" fmla="*/ 709 w 709"/>
                <a:gd name="T11" fmla="*/ 255 h 425"/>
                <a:gd name="T12" fmla="*/ 652 w 709"/>
                <a:gd name="T13" fmla="*/ 283 h 425"/>
                <a:gd name="T14" fmla="*/ 709 w 709"/>
                <a:gd name="T15" fmla="*/ 340 h 425"/>
                <a:gd name="T16" fmla="*/ 680 w 709"/>
                <a:gd name="T17" fmla="*/ 425 h 425"/>
                <a:gd name="T18" fmla="*/ 567 w 709"/>
                <a:gd name="T19" fmla="*/ 397 h 425"/>
                <a:gd name="T20" fmla="*/ 538 w 709"/>
                <a:gd name="T21" fmla="*/ 368 h 425"/>
                <a:gd name="T22" fmla="*/ 510 w 709"/>
                <a:gd name="T23" fmla="*/ 397 h 425"/>
                <a:gd name="T24" fmla="*/ 453 w 709"/>
                <a:gd name="T25" fmla="*/ 397 h 425"/>
                <a:gd name="T26" fmla="*/ 397 w 709"/>
                <a:gd name="T27" fmla="*/ 340 h 425"/>
                <a:gd name="T28" fmla="*/ 397 w 709"/>
                <a:gd name="T29" fmla="*/ 312 h 425"/>
                <a:gd name="T30" fmla="*/ 340 w 709"/>
                <a:gd name="T31" fmla="*/ 312 h 425"/>
                <a:gd name="T32" fmla="*/ 312 w 709"/>
                <a:gd name="T33" fmla="*/ 340 h 425"/>
                <a:gd name="T34" fmla="*/ 312 w 709"/>
                <a:gd name="T35" fmla="*/ 255 h 425"/>
                <a:gd name="T36" fmla="*/ 283 w 709"/>
                <a:gd name="T37" fmla="*/ 198 h 425"/>
                <a:gd name="T38" fmla="*/ 312 w 709"/>
                <a:gd name="T39" fmla="*/ 170 h 425"/>
                <a:gd name="T40" fmla="*/ 255 w 709"/>
                <a:gd name="T41" fmla="*/ 142 h 425"/>
                <a:gd name="T42" fmla="*/ 170 w 709"/>
                <a:gd name="T43" fmla="*/ 142 h 425"/>
                <a:gd name="T44" fmla="*/ 170 w 709"/>
                <a:gd name="T45" fmla="*/ 198 h 425"/>
                <a:gd name="T46" fmla="*/ 113 w 709"/>
                <a:gd name="T47" fmla="*/ 142 h 425"/>
                <a:gd name="T48" fmla="*/ 56 w 709"/>
                <a:gd name="T49" fmla="*/ 142 h 425"/>
                <a:gd name="T50" fmla="*/ 0 w 709"/>
                <a:gd name="T51" fmla="*/ 85 h 425"/>
                <a:gd name="T52" fmla="*/ 28 w 709"/>
                <a:gd name="T53" fmla="*/ 85 h 425"/>
                <a:gd name="T54" fmla="*/ 28 w 709"/>
                <a:gd name="T55" fmla="*/ 28 h 425"/>
                <a:gd name="T56" fmla="*/ 85 w 709"/>
                <a:gd name="T57" fmla="*/ 0 h 425"/>
                <a:gd name="T58" fmla="*/ 113 w 709"/>
                <a:gd name="T59" fmla="*/ 28 h 425"/>
                <a:gd name="T60" fmla="*/ 170 w 709"/>
                <a:gd name="T61" fmla="*/ 0 h 425"/>
                <a:gd name="T62" fmla="*/ 340 w 709"/>
                <a:gd name="T63" fmla="*/ 0 h 425"/>
                <a:gd name="T64" fmla="*/ 453 w 709"/>
                <a:gd name="T65" fmla="*/ 85 h 425"/>
                <a:gd name="T66" fmla="*/ 482 w 709"/>
                <a:gd name="T67" fmla="*/ 28 h 425"/>
                <a:gd name="T68" fmla="*/ 538 w 709"/>
                <a:gd name="T69" fmla="*/ 57 h 42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709" h="425">
                  <a:moveTo>
                    <a:pt x="538" y="57"/>
                  </a:moveTo>
                  <a:lnTo>
                    <a:pt x="538" y="142"/>
                  </a:lnTo>
                  <a:lnTo>
                    <a:pt x="595" y="198"/>
                  </a:lnTo>
                  <a:lnTo>
                    <a:pt x="652" y="198"/>
                  </a:lnTo>
                  <a:lnTo>
                    <a:pt x="709" y="227"/>
                  </a:lnTo>
                  <a:lnTo>
                    <a:pt x="709" y="255"/>
                  </a:lnTo>
                  <a:lnTo>
                    <a:pt x="652" y="283"/>
                  </a:lnTo>
                  <a:lnTo>
                    <a:pt x="709" y="340"/>
                  </a:lnTo>
                  <a:lnTo>
                    <a:pt x="680" y="425"/>
                  </a:lnTo>
                  <a:lnTo>
                    <a:pt x="567" y="397"/>
                  </a:lnTo>
                  <a:lnTo>
                    <a:pt x="538" y="368"/>
                  </a:lnTo>
                  <a:lnTo>
                    <a:pt x="510" y="397"/>
                  </a:lnTo>
                  <a:lnTo>
                    <a:pt x="453" y="397"/>
                  </a:lnTo>
                  <a:lnTo>
                    <a:pt x="397" y="340"/>
                  </a:lnTo>
                  <a:lnTo>
                    <a:pt x="397" y="312"/>
                  </a:lnTo>
                  <a:lnTo>
                    <a:pt x="340" y="312"/>
                  </a:lnTo>
                  <a:lnTo>
                    <a:pt x="312" y="340"/>
                  </a:lnTo>
                  <a:lnTo>
                    <a:pt x="312" y="255"/>
                  </a:lnTo>
                  <a:lnTo>
                    <a:pt x="283" y="198"/>
                  </a:lnTo>
                  <a:lnTo>
                    <a:pt x="312" y="170"/>
                  </a:lnTo>
                  <a:lnTo>
                    <a:pt x="255" y="142"/>
                  </a:lnTo>
                  <a:lnTo>
                    <a:pt x="170" y="142"/>
                  </a:lnTo>
                  <a:lnTo>
                    <a:pt x="170" y="198"/>
                  </a:lnTo>
                  <a:lnTo>
                    <a:pt x="113" y="142"/>
                  </a:lnTo>
                  <a:lnTo>
                    <a:pt x="56" y="142"/>
                  </a:lnTo>
                  <a:lnTo>
                    <a:pt x="0" y="85"/>
                  </a:lnTo>
                  <a:lnTo>
                    <a:pt x="28" y="85"/>
                  </a:lnTo>
                  <a:lnTo>
                    <a:pt x="28" y="28"/>
                  </a:lnTo>
                  <a:lnTo>
                    <a:pt x="85" y="0"/>
                  </a:lnTo>
                  <a:lnTo>
                    <a:pt x="113" y="28"/>
                  </a:lnTo>
                  <a:lnTo>
                    <a:pt x="170" y="0"/>
                  </a:lnTo>
                  <a:lnTo>
                    <a:pt x="340" y="0"/>
                  </a:lnTo>
                  <a:lnTo>
                    <a:pt x="453" y="85"/>
                  </a:lnTo>
                  <a:lnTo>
                    <a:pt x="482" y="28"/>
                  </a:lnTo>
                  <a:lnTo>
                    <a:pt x="538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01" name="Freeform 1011">
              <a:extLst>
                <a:ext uri="{FF2B5EF4-FFF2-40B4-BE49-F238E27FC236}">
                  <a16:creationId xmlns:a16="http://schemas.microsoft.com/office/drawing/2014/main" id="{D1D7C803-D87B-497C-86A9-1B8D49D453E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9" y="2684"/>
              <a:ext cx="426" cy="510"/>
            </a:xfrm>
            <a:custGeom>
              <a:avLst/>
              <a:gdLst>
                <a:gd name="T0" fmla="*/ 426 w 426"/>
                <a:gd name="T1" fmla="*/ 198 h 510"/>
                <a:gd name="T2" fmla="*/ 397 w 426"/>
                <a:gd name="T3" fmla="*/ 227 h 510"/>
                <a:gd name="T4" fmla="*/ 397 w 426"/>
                <a:gd name="T5" fmla="*/ 312 h 510"/>
                <a:gd name="T6" fmla="*/ 369 w 426"/>
                <a:gd name="T7" fmla="*/ 340 h 510"/>
                <a:gd name="T8" fmla="*/ 369 w 426"/>
                <a:gd name="T9" fmla="*/ 397 h 510"/>
                <a:gd name="T10" fmla="*/ 341 w 426"/>
                <a:gd name="T11" fmla="*/ 425 h 510"/>
                <a:gd name="T12" fmla="*/ 312 w 426"/>
                <a:gd name="T13" fmla="*/ 397 h 510"/>
                <a:gd name="T14" fmla="*/ 170 w 426"/>
                <a:gd name="T15" fmla="*/ 397 h 510"/>
                <a:gd name="T16" fmla="*/ 142 w 426"/>
                <a:gd name="T17" fmla="*/ 425 h 510"/>
                <a:gd name="T18" fmla="*/ 142 w 426"/>
                <a:gd name="T19" fmla="*/ 453 h 510"/>
                <a:gd name="T20" fmla="*/ 85 w 426"/>
                <a:gd name="T21" fmla="*/ 453 h 510"/>
                <a:gd name="T22" fmla="*/ 85 w 426"/>
                <a:gd name="T23" fmla="*/ 510 h 510"/>
                <a:gd name="T24" fmla="*/ 29 w 426"/>
                <a:gd name="T25" fmla="*/ 510 h 510"/>
                <a:gd name="T26" fmla="*/ 29 w 426"/>
                <a:gd name="T27" fmla="*/ 453 h 510"/>
                <a:gd name="T28" fmla="*/ 57 w 426"/>
                <a:gd name="T29" fmla="*/ 453 h 510"/>
                <a:gd name="T30" fmla="*/ 57 w 426"/>
                <a:gd name="T31" fmla="*/ 397 h 510"/>
                <a:gd name="T32" fmla="*/ 29 w 426"/>
                <a:gd name="T33" fmla="*/ 368 h 510"/>
                <a:gd name="T34" fmla="*/ 0 w 426"/>
                <a:gd name="T35" fmla="*/ 340 h 510"/>
                <a:gd name="T36" fmla="*/ 57 w 426"/>
                <a:gd name="T37" fmla="*/ 283 h 510"/>
                <a:gd name="T38" fmla="*/ 57 w 426"/>
                <a:gd name="T39" fmla="*/ 255 h 510"/>
                <a:gd name="T40" fmla="*/ 29 w 426"/>
                <a:gd name="T41" fmla="*/ 255 h 510"/>
                <a:gd name="T42" fmla="*/ 0 w 426"/>
                <a:gd name="T43" fmla="*/ 227 h 510"/>
                <a:gd name="T44" fmla="*/ 0 w 426"/>
                <a:gd name="T45" fmla="*/ 198 h 510"/>
                <a:gd name="T46" fmla="*/ 29 w 426"/>
                <a:gd name="T47" fmla="*/ 198 h 510"/>
                <a:gd name="T48" fmla="*/ 57 w 426"/>
                <a:gd name="T49" fmla="*/ 227 h 510"/>
                <a:gd name="T50" fmla="*/ 85 w 426"/>
                <a:gd name="T51" fmla="*/ 198 h 510"/>
                <a:gd name="T52" fmla="*/ 114 w 426"/>
                <a:gd name="T53" fmla="*/ 227 h 510"/>
                <a:gd name="T54" fmla="*/ 142 w 426"/>
                <a:gd name="T55" fmla="*/ 198 h 510"/>
                <a:gd name="T56" fmla="*/ 199 w 426"/>
                <a:gd name="T57" fmla="*/ 227 h 510"/>
                <a:gd name="T58" fmla="*/ 170 w 426"/>
                <a:gd name="T59" fmla="*/ 113 h 510"/>
                <a:gd name="T60" fmla="*/ 199 w 426"/>
                <a:gd name="T61" fmla="*/ 85 h 510"/>
                <a:gd name="T62" fmla="*/ 170 w 426"/>
                <a:gd name="T63" fmla="*/ 28 h 510"/>
                <a:gd name="T64" fmla="*/ 199 w 426"/>
                <a:gd name="T65" fmla="*/ 0 h 510"/>
                <a:gd name="T66" fmla="*/ 256 w 426"/>
                <a:gd name="T67" fmla="*/ 85 h 510"/>
                <a:gd name="T68" fmla="*/ 312 w 426"/>
                <a:gd name="T69" fmla="*/ 113 h 510"/>
                <a:gd name="T70" fmla="*/ 312 w 426"/>
                <a:gd name="T71" fmla="*/ 142 h 510"/>
                <a:gd name="T72" fmla="*/ 369 w 426"/>
                <a:gd name="T73" fmla="*/ 142 h 510"/>
                <a:gd name="T74" fmla="*/ 426 w 426"/>
                <a:gd name="T75" fmla="*/ 198 h 51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426" h="510">
                  <a:moveTo>
                    <a:pt x="426" y="198"/>
                  </a:moveTo>
                  <a:lnTo>
                    <a:pt x="397" y="227"/>
                  </a:lnTo>
                  <a:lnTo>
                    <a:pt x="397" y="312"/>
                  </a:lnTo>
                  <a:lnTo>
                    <a:pt x="369" y="340"/>
                  </a:lnTo>
                  <a:lnTo>
                    <a:pt x="369" y="397"/>
                  </a:lnTo>
                  <a:lnTo>
                    <a:pt x="341" y="425"/>
                  </a:lnTo>
                  <a:lnTo>
                    <a:pt x="312" y="397"/>
                  </a:lnTo>
                  <a:lnTo>
                    <a:pt x="170" y="397"/>
                  </a:lnTo>
                  <a:lnTo>
                    <a:pt x="142" y="425"/>
                  </a:lnTo>
                  <a:lnTo>
                    <a:pt x="142" y="453"/>
                  </a:lnTo>
                  <a:lnTo>
                    <a:pt x="85" y="453"/>
                  </a:lnTo>
                  <a:lnTo>
                    <a:pt x="85" y="510"/>
                  </a:lnTo>
                  <a:lnTo>
                    <a:pt x="29" y="510"/>
                  </a:lnTo>
                  <a:lnTo>
                    <a:pt x="29" y="453"/>
                  </a:lnTo>
                  <a:lnTo>
                    <a:pt x="57" y="453"/>
                  </a:lnTo>
                  <a:lnTo>
                    <a:pt x="57" y="397"/>
                  </a:lnTo>
                  <a:lnTo>
                    <a:pt x="29" y="368"/>
                  </a:lnTo>
                  <a:lnTo>
                    <a:pt x="0" y="340"/>
                  </a:lnTo>
                  <a:lnTo>
                    <a:pt x="57" y="283"/>
                  </a:lnTo>
                  <a:lnTo>
                    <a:pt x="57" y="255"/>
                  </a:lnTo>
                  <a:lnTo>
                    <a:pt x="29" y="255"/>
                  </a:lnTo>
                  <a:lnTo>
                    <a:pt x="0" y="227"/>
                  </a:lnTo>
                  <a:lnTo>
                    <a:pt x="0" y="198"/>
                  </a:lnTo>
                  <a:lnTo>
                    <a:pt x="29" y="198"/>
                  </a:lnTo>
                  <a:lnTo>
                    <a:pt x="57" y="227"/>
                  </a:lnTo>
                  <a:lnTo>
                    <a:pt x="85" y="198"/>
                  </a:lnTo>
                  <a:lnTo>
                    <a:pt x="114" y="227"/>
                  </a:lnTo>
                  <a:lnTo>
                    <a:pt x="142" y="198"/>
                  </a:lnTo>
                  <a:lnTo>
                    <a:pt x="199" y="227"/>
                  </a:lnTo>
                  <a:lnTo>
                    <a:pt x="170" y="113"/>
                  </a:lnTo>
                  <a:lnTo>
                    <a:pt x="199" y="85"/>
                  </a:lnTo>
                  <a:lnTo>
                    <a:pt x="170" y="28"/>
                  </a:lnTo>
                  <a:lnTo>
                    <a:pt x="199" y="0"/>
                  </a:lnTo>
                  <a:lnTo>
                    <a:pt x="256" y="85"/>
                  </a:lnTo>
                  <a:lnTo>
                    <a:pt x="312" y="113"/>
                  </a:lnTo>
                  <a:lnTo>
                    <a:pt x="312" y="142"/>
                  </a:lnTo>
                  <a:lnTo>
                    <a:pt x="369" y="142"/>
                  </a:lnTo>
                  <a:lnTo>
                    <a:pt x="426" y="19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02" name="Freeform 1013">
              <a:extLst>
                <a:ext uri="{FF2B5EF4-FFF2-40B4-BE49-F238E27FC236}">
                  <a16:creationId xmlns:a16="http://schemas.microsoft.com/office/drawing/2014/main" id="{9EADDE86-1643-44E2-BC81-0FB4AA3188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4" y="2174"/>
              <a:ext cx="907" cy="737"/>
            </a:xfrm>
            <a:custGeom>
              <a:avLst/>
              <a:gdLst>
                <a:gd name="T0" fmla="*/ 851 w 907"/>
                <a:gd name="T1" fmla="*/ 708 h 737"/>
                <a:gd name="T2" fmla="*/ 737 w 907"/>
                <a:gd name="T3" fmla="*/ 652 h 737"/>
                <a:gd name="T4" fmla="*/ 681 w 907"/>
                <a:gd name="T5" fmla="*/ 595 h 737"/>
                <a:gd name="T6" fmla="*/ 595 w 907"/>
                <a:gd name="T7" fmla="*/ 538 h 737"/>
                <a:gd name="T8" fmla="*/ 595 w 907"/>
                <a:gd name="T9" fmla="*/ 623 h 737"/>
                <a:gd name="T10" fmla="*/ 567 w 907"/>
                <a:gd name="T11" fmla="*/ 708 h 737"/>
                <a:gd name="T12" fmla="*/ 510 w 907"/>
                <a:gd name="T13" fmla="*/ 708 h 737"/>
                <a:gd name="T14" fmla="*/ 454 w 907"/>
                <a:gd name="T15" fmla="*/ 708 h 737"/>
                <a:gd name="T16" fmla="*/ 369 w 907"/>
                <a:gd name="T17" fmla="*/ 680 h 737"/>
                <a:gd name="T18" fmla="*/ 397 w 907"/>
                <a:gd name="T19" fmla="*/ 595 h 737"/>
                <a:gd name="T20" fmla="*/ 312 w 907"/>
                <a:gd name="T21" fmla="*/ 510 h 737"/>
                <a:gd name="T22" fmla="*/ 227 w 907"/>
                <a:gd name="T23" fmla="*/ 425 h 737"/>
                <a:gd name="T24" fmla="*/ 57 w 907"/>
                <a:gd name="T25" fmla="*/ 340 h 737"/>
                <a:gd name="T26" fmla="*/ 28 w 907"/>
                <a:gd name="T27" fmla="*/ 226 h 737"/>
                <a:gd name="T28" fmla="*/ 57 w 907"/>
                <a:gd name="T29" fmla="*/ 141 h 737"/>
                <a:gd name="T30" fmla="*/ 57 w 907"/>
                <a:gd name="T31" fmla="*/ 56 h 737"/>
                <a:gd name="T32" fmla="*/ 170 w 907"/>
                <a:gd name="T33" fmla="*/ 113 h 737"/>
                <a:gd name="T34" fmla="*/ 312 w 907"/>
                <a:gd name="T35" fmla="*/ 170 h 737"/>
                <a:gd name="T36" fmla="*/ 425 w 907"/>
                <a:gd name="T37" fmla="*/ 283 h 737"/>
                <a:gd name="T38" fmla="*/ 482 w 907"/>
                <a:gd name="T39" fmla="*/ 198 h 737"/>
                <a:gd name="T40" fmla="*/ 425 w 907"/>
                <a:gd name="T41" fmla="*/ 113 h 737"/>
                <a:gd name="T42" fmla="*/ 510 w 907"/>
                <a:gd name="T43" fmla="*/ 0 h 737"/>
                <a:gd name="T44" fmla="*/ 652 w 907"/>
                <a:gd name="T45" fmla="*/ 56 h 737"/>
                <a:gd name="T46" fmla="*/ 624 w 907"/>
                <a:gd name="T47" fmla="*/ 113 h 737"/>
                <a:gd name="T48" fmla="*/ 709 w 907"/>
                <a:gd name="T49" fmla="*/ 198 h 737"/>
                <a:gd name="T50" fmla="*/ 766 w 907"/>
                <a:gd name="T51" fmla="*/ 198 h 737"/>
                <a:gd name="T52" fmla="*/ 794 w 907"/>
                <a:gd name="T53" fmla="*/ 255 h 737"/>
                <a:gd name="T54" fmla="*/ 709 w 907"/>
                <a:gd name="T55" fmla="*/ 283 h 737"/>
                <a:gd name="T56" fmla="*/ 709 w 907"/>
                <a:gd name="T57" fmla="*/ 340 h 737"/>
                <a:gd name="T58" fmla="*/ 851 w 907"/>
                <a:gd name="T59" fmla="*/ 425 h 737"/>
                <a:gd name="T60" fmla="*/ 879 w 907"/>
                <a:gd name="T61" fmla="*/ 538 h 737"/>
                <a:gd name="T62" fmla="*/ 851 w 907"/>
                <a:gd name="T63" fmla="*/ 623 h 737"/>
                <a:gd name="T64" fmla="*/ 907 w 907"/>
                <a:gd name="T65" fmla="*/ 708 h 7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907" h="737">
                  <a:moveTo>
                    <a:pt x="907" y="708"/>
                  </a:moveTo>
                  <a:lnTo>
                    <a:pt x="851" y="708"/>
                  </a:lnTo>
                  <a:lnTo>
                    <a:pt x="794" y="652"/>
                  </a:lnTo>
                  <a:lnTo>
                    <a:pt x="737" y="652"/>
                  </a:lnTo>
                  <a:lnTo>
                    <a:pt x="737" y="623"/>
                  </a:lnTo>
                  <a:lnTo>
                    <a:pt x="681" y="595"/>
                  </a:lnTo>
                  <a:lnTo>
                    <a:pt x="624" y="510"/>
                  </a:lnTo>
                  <a:lnTo>
                    <a:pt x="595" y="538"/>
                  </a:lnTo>
                  <a:lnTo>
                    <a:pt x="624" y="595"/>
                  </a:lnTo>
                  <a:lnTo>
                    <a:pt x="595" y="623"/>
                  </a:lnTo>
                  <a:lnTo>
                    <a:pt x="624" y="737"/>
                  </a:lnTo>
                  <a:lnTo>
                    <a:pt x="567" y="708"/>
                  </a:lnTo>
                  <a:lnTo>
                    <a:pt x="539" y="737"/>
                  </a:lnTo>
                  <a:lnTo>
                    <a:pt x="510" y="708"/>
                  </a:lnTo>
                  <a:lnTo>
                    <a:pt x="482" y="737"/>
                  </a:lnTo>
                  <a:lnTo>
                    <a:pt x="454" y="708"/>
                  </a:lnTo>
                  <a:lnTo>
                    <a:pt x="425" y="708"/>
                  </a:lnTo>
                  <a:lnTo>
                    <a:pt x="369" y="680"/>
                  </a:lnTo>
                  <a:lnTo>
                    <a:pt x="397" y="652"/>
                  </a:lnTo>
                  <a:lnTo>
                    <a:pt x="397" y="595"/>
                  </a:lnTo>
                  <a:lnTo>
                    <a:pt x="340" y="595"/>
                  </a:lnTo>
                  <a:lnTo>
                    <a:pt x="312" y="510"/>
                  </a:lnTo>
                  <a:lnTo>
                    <a:pt x="284" y="538"/>
                  </a:lnTo>
                  <a:lnTo>
                    <a:pt x="227" y="425"/>
                  </a:lnTo>
                  <a:lnTo>
                    <a:pt x="114" y="340"/>
                  </a:lnTo>
                  <a:lnTo>
                    <a:pt x="57" y="340"/>
                  </a:lnTo>
                  <a:lnTo>
                    <a:pt x="28" y="283"/>
                  </a:lnTo>
                  <a:lnTo>
                    <a:pt x="28" y="226"/>
                  </a:lnTo>
                  <a:lnTo>
                    <a:pt x="0" y="170"/>
                  </a:lnTo>
                  <a:lnTo>
                    <a:pt x="57" y="141"/>
                  </a:lnTo>
                  <a:lnTo>
                    <a:pt x="28" y="85"/>
                  </a:lnTo>
                  <a:lnTo>
                    <a:pt x="57" y="56"/>
                  </a:lnTo>
                  <a:lnTo>
                    <a:pt x="142" y="56"/>
                  </a:lnTo>
                  <a:lnTo>
                    <a:pt x="170" y="113"/>
                  </a:lnTo>
                  <a:lnTo>
                    <a:pt x="199" y="85"/>
                  </a:lnTo>
                  <a:lnTo>
                    <a:pt x="312" y="170"/>
                  </a:lnTo>
                  <a:lnTo>
                    <a:pt x="369" y="283"/>
                  </a:lnTo>
                  <a:lnTo>
                    <a:pt x="425" y="283"/>
                  </a:lnTo>
                  <a:lnTo>
                    <a:pt x="397" y="255"/>
                  </a:lnTo>
                  <a:lnTo>
                    <a:pt x="482" y="198"/>
                  </a:lnTo>
                  <a:lnTo>
                    <a:pt x="397" y="170"/>
                  </a:lnTo>
                  <a:lnTo>
                    <a:pt x="425" y="113"/>
                  </a:lnTo>
                  <a:lnTo>
                    <a:pt x="482" y="113"/>
                  </a:lnTo>
                  <a:lnTo>
                    <a:pt x="510" y="0"/>
                  </a:lnTo>
                  <a:lnTo>
                    <a:pt x="595" y="56"/>
                  </a:lnTo>
                  <a:lnTo>
                    <a:pt x="652" y="56"/>
                  </a:lnTo>
                  <a:lnTo>
                    <a:pt x="652" y="85"/>
                  </a:lnTo>
                  <a:lnTo>
                    <a:pt x="624" y="113"/>
                  </a:lnTo>
                  <a:lnTo>
                    <a:pt x="709" y="141"/>
                  </a:lnTo>
                  <a:lnTo>
                    <a:pt x="709" y="198"/>
                  </a:lnTo>
                  <a:lnTo>
                    <a:pt x="737" y="170"/>
                  </a:lnTo>
                  <a:lnTo>
                    <a:pt x="766" y="198"/>
                  </a:lnTo>
                  <a:lnTo>
                    <a:pt x="794" y="170"/>
                  </a:lnTo>
                  <a:lnTo>
                    <a:pt x="794" y="255"/>
                  </a:lnTo>
                  <a:lnTo>
                    <a:pt x="737" y="255"/>
                  </a:lnTo>
                  <a:lnTo>
                    <a:pt x="709" y="283"/>
                  </a:lnTo>
                  <a:lnTo>
                    <a:pt x="709" y="311"/>
                  </a:lnTo>
                  <a:lnTo>
                    <a:pt x="709" y="340"/>
                  </a:lnTo>
                  <a:lnTo>
                    <a:pt x="766" y="368"/>
                  </a:lnTo>
                  <a:lnTo>
                    <a:pt x="851" y="425"/>
                  </a:lnTo>
                  <a:lnTo>
                    <a:pt x="851" y="481"/>
                  </a:lnTo>
                  <a:lnTo>
                    <a:pt x="879" y="538"/>
                  </a:lnTo>
                  <a:lnTo>
                    <a:pt x="851" y="567"/>
                  </a:lnTo>
                  <a:lnTo>
                    <a:pt x="851" y="623"/>
                  </a:lnTo>
                  <a:lnTo>
                    <a:pt x="907" y="652"/>
                  </a:lnTo>
                  <a:lnTo>
                    <a:pt x="907" y="70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03" name="Freeform 1014">
              <a:extLst>
                <a:ext uri="{FF2B5EF4-FFF2-40B4-BE49-F238E27FC236}">
                  <a16:creationId xmlns:a16="http://schemas.microsoft.com/office/drawing/2014/main" id="{BA7E862B-C372-4FD2-A0C1-A2B74B191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" y="2032"/>
              <a:ext cx="1049" cy="907"/>
            </a:xfrm>
            <a:custGeom>
              <a:avLst/>
              <a:gdLst>
                <a:gd name="T0" fmla="*/ 1020 w 1049"/>
                <a:gd name="T1" fmla="*/ 255 h 907"/>
                <a:gd name="T2" fmla="*/ 1020 w 1049"/>
                <a:gd name="T3" fmla="*/ 312 h 907"/>
                <a:gd name="T4" fmla="*/ 992 w 1049"/>
                <a:gd name="T5" fmla="*/ 340 h 907"/>
                <a:gd name="T6" fmla="*/ 878 w 1049"/>
                <a:gd name="T7" fmla="*/ 368 h 907"/>
                <a:gd name="T8" fmla="*/ 822 w 1049"/>
                <a:gd name="T9" fmla="*/ 425 h 907"/>
                <a:gd name="T10" fmla="*/ 822 w 1049"/>
                <a:gd name="T11" fmla="*/ 482 h 907"/>
                <a:gd name="T12" fmla="*/ 907 w 1049"/>
                <a:gd name="T13" fmla="*/ 510 h 907"/>
                <a:gd name="T14" fmla="*/ 878 w 1049"/>
                <a:gd name="T15" fmla="*/ 623 h 907"/>
                <a:gd name="T16" fmla="*/ 793 w 1049"/>
                <a:gd name="T17" fmla="*/ 680 h 907"/>
                <a:gd name="T18" fmla="*/ 793 w 1049"/>
                <a:gd name="T19" fmla="*/ 794 h 907"/>
                <a:gd name="T20" fmla="*/ 708 w 1049"/>
                <a:gd name="T21" fmla="*/ 822 h 907"/>
                <a:gd name="T22" fmla="*/ 425 w 1049"/>
                <a:gd name="T23" fmla="*/ 737 h 907"/>
                <a:gd name="T24" fmla="*/ 340 w 1049"/>
                <a:gd name="T25" fmla="*/ 737 h 907"/>
                <a:gd name="T26" fmla="*/ 283 w 1049"/>
                <a:gd name="T27" fmla="*/ 822 h 907"/>
                <a:gd name="T28" fmla="*/ 170 w 1049"/>
                <a:gd name="T29" fmla="*/ 879 h 907"/>
                <a:gd name="T30" fmla="*/ 85 w 1049"/>
                <a:gd name="T31" fmla="*/ 879 h 907"/>
                <a:gd name="T32" fmla="*/ 56 w 1049"/>
                <a:gd name="T33" fmla="*/ 794 h 907"/>
                <a:gd name="T34" fmla="*/ 0 w 1049"/>
                <a:gd name="T35" fmla="*/ 709 h 907"/>
                <a:gd name="T36" fmla="*/ 0 w 1049"/>
                <a:gd name="T37" fmla="*/ 623 h 907"/>
                <a:gd name="T38" fmla="*/ 85 w 1049"/>
                <a:gd name="T39" fmla="*/ 567 h 907"/>
                <a:gd name="T40" fmla="*/ 141 w 1049"/>
                <a:gd name="T41" fmla="*/ 510 h 907"/>
                <a:gd name="T42" fmla="*/ 255 w 1049"/>
                <a:gd name="T43" fmla="*/ 482 h 907"/>
                <a:gd name="T44" fmla="*/ 283 w 1049"/>
                <a:gd name="T45" fmla="*/ 425 h 907"/>
                <a:gd name="T46" fmla="*/ 453 w 1049"/>
                <a:gd name="T47" fmla="*/ 510 h 907"/>
                <a:gd name="T48" fmla="*/ 425 w 1049"/>
                <a:gd name="T49" fmla="*/ 482 h 907"/>
                <a:gd name="T50" fmla="*/ 538 w 1049"/>
                <a:gd name="T51" fmla="*/ 397 h 907"/>
                <a:gd name="T52" fmla="*/ 595 w 1049"/>
                <a:gd name="T53" fmla="*/ 312 h 907"/>
                <a:gd name="T54" fmla="*/ 680 w 1049"/>
                <a:gd name="T55" fmla="*/ 283 h 907"/>
                <a:gd name="T56" fmla="*/ 652 w 1049"/>
                <a:gd name="T57" fmla="*/ 170 h 907"/>
                <a:gd name="T58" fmla="*/ 737 w 1049"/>
                <a:gd name="T59" fmla="*/ 142 h 907"/>
                <a:gd name="T60" fmla="*/ 793 w 1049"/>
                <a:gd name="T61" fmla="*/ 85 h 907"/>
                <a:gd name="T62" fmla="*/ 907 w 1049"/>
                <a:gd name="T63" fmla="*/ 0 h 907"/>
                <a:gd name="T64" fmla="*/ 964 w 1049"/>
                <a:gd name="T65" fmla="*/ 142 h 907"/>
                <a:gd name="T66" fmla="*/ 1049 w 1049"/>
                <a:gd name="T67" fmla="*/ 283 h 90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049" h="907">
                  <a:moveTo>
                    <a:pt x="1049" y="283"/>
                  </a:moveTo>
                  <a:lnTo>
                    <a:pt x="1020" y="255"/>
                  </a:lnTo>
                  <a:lnTo>
                    <a:pt x="992" y="283"/>
                  </a:lnTo>
                  <a:lnTo>
                    <a:pt x="1020" y="312"/>
                  </a:lnTo>
                  <a:lnTo>
                    <a:pt x="1020" y="368"/>
                  </a:lnTo>
                  <a:lnTo>
                    <a:pt x="992" y="340"/>
                  </a:lnTo>
                  <a:lnTo>
                    <a:pt x="935" y="368"/>
                  </a:lnTo>
                  <a:lnTo>
                    <a:pt x="878" y="368"/>
                  </a:lnTo>
                  <a:lnTo>
                    <a:pt x="878" y="397"/>
                  </a:lnTo>
                  <a:lnTo>
                    <a:pt x="822" y="425"/>
                  </a:lnTo>
                  <a:lnTo>
                    <a:pt x="850" y="453"/>
                  </a:lnTo>
                  <a:lnTo>
                    <a:pt x="822" y="482"/>
                  </a:lnTo>
                  <a:lnTo>
                    <a:pt x="850" y="538"/>
                  </a:lnTo>
                  <a:lnTo>
                    <a:pt x="907" y="510"/>
                  </a:lnTo>
                  <a:lnTo>
                    <a:pt x="935" y="567"/>
                  </a:lnTo>
                  <a:lnTo>
                    <a:pt x="878" y="623"/>
                  </a:lnTo>
                  <a:lnTo>
                    <a:pt x="878" y="680"/>
                  </a:lnTo>
                  <a:lnTo>
                    <a:pt x="793" y="680"/>
                  </a:lnTo>
                  <a:lnTo>
                    <a:pt x="822" y="765"/>
                  </a:lnTo>
                  <a:lnTo>
                    <a:pt x="793" y="794"/>
                  </a:lnTo>
                  <a:lnTo>
                    <a:pt x="737" y="765"/>
                  </a:lnTo>
                  <a:lnTo>
                    <a:pt x="708" y="822"/>
                  </a:lnTo>
                  <a:lnTo>
                    <a:pt x="595" y="737"/>
                  </a:lnTo>
                  <a:lnTo>
                    <a:pt x="425" y="737"/>
                  </a:lnTo>
                  <a:lnTo>
                    <a:pt x="368" y="765"/>
                  </a:lnTo>
                  <a:lnTo>
                    <a:pt x="340" y="737"/>
                  </a:lnTo>
                  <a:lnTo>
                    <a:pt x="283" y="765"/>
                  </a:lnTo>
                  <a:lnTo>
                    <a:pt x="283" y="822"/>
                  </a:lnTo>
                  <a:lnTo>
                    <a:pt x="255" y="822"/>
                  </a:lnTo>
                  <a:lnTo>
                    <a:pt x="170" y="879"/>
                  </a:lnTo>
                  <a:lnTo>
                    <a:pt x="170" y="907"/>
                  </a:lnTo>
                  <a:lnTo>
                    <a:pt x="85" y="879"/>
                  </a:lnTo>
                  <a:lnTo>
                    <a:pt x="56" y="850"/>
                  </a:lnTo>
                  <a:lnTo>
                    <a:pt x="56" y="794"/>
                  </a:lnTo>
                  <a:lnTo>
                    <a:pt x="0" y="765"/>
                  </a:lnTo>
                  <a:lnTo>
                    <a:pt x="0" y="709"/>
                  </a:lnTo>
                  <a:lnTo>
                    <a:pt x="28" y="680"/>
                  </a:lnTo>
                  <a:lnTo>
                    <a:pt x="0" y="623"/>
                  </a:lnTo>
                  <a:lnTo>
                    <a:pt x="0" y="567"/>
                  </a:lnTo>
                  <a:lnTo>
                    <a:pt x="85" y="567"/>
                  </a:lnTo>
                  <a:lnTo>
                    <a:pt x="113" y="510"/>
                  </a:lnTo>
                  <a:lnTo>
                    <a:pt x="141" y="510"/>
                  </a:lnTo>
                  <a:lnTo>
                    <a:pt x="198" y="567"/>
                  </a:lnTo>
                  <a:lnTo>
                    <a:pt x="255" y="482"/>
                  </a:lnTo>
                  <a:lnTo>
                    <a:pt x="255" y="453"/>
                  </a:lnTo>
                  <a:lnTo>
                    <a:pt x="283" y="425"/>
                  </a:lnTo>
                  <a:lnTo>
                    <a:pt x="340" y="482"/>
                  </a:lnTo>
                  <a:lnTo>
                    <a:pt x="453" y="510"/>
                  </a:lnTo>
                  <a:lnTo>
                    <a:pt x="482" y="482"/>
                  </a:lnTo>
                  <a:lnTo>
                    <a:pt x="425" y="482"/>
                  </a:lnTo>
                  <a:lnTo>
                    <a:pt x="482" y="425"/>
                  </a:lnTo>
                  <a:lnTo>
                    <a:pt x="538" y="397"/>
                  </a:lnTo>
                  <a:lnTo>
                    <a:pt x="538" y="312"/>
                  </a:lnTo>
                  <a:lnTo>
                    <a:pt x="595" y="312"/>
                  </a:lnTo>
                  <a:lnTo>
                    <a:pt x="623" y="283"/>
                  </a:lnTo>
                  <a:lnTo>
                    <a:pt x="680" y="283"/>
                  </a:lnTo>
                  <a:lnTo>
                    <a:pt x="652" y="227"/>
                  </a:lnTo>
                  <a:lnTo>
                    <a:pt x="652" y="170"/>
                  </a:lnTo>
                  <a:lnTo>
                    <a:pt x="737" y="170"/>
                  </a:lnTo>
                  <a:lnTo>
                    <a:pt x="737" y="142"/>
                  </a:lnTo>
                  <a:lnTo>
                    <a:pt x="793" y="170"/>
                  </a:lnTo>
                  <a:lnTo>
                    <a:pt x="793" y="85"/>
                  </a:lnTo>
                  <a:lnTo>
                    <a:pt x="765" y="28"/>
                  </a:lnTo>
                  <a:lnTo>
                    <a:pt x="907" y="0"/>
                  </a:lnTo>
                  <a:lnTo>
                    <a:pt x="964" y="56"/>
                  </a:lnTo>
                  <a:lnTo>
                    <a:pt x="964" y="142"/>
                  </a:lnTo>
                  <a:lnTo>
                    <a:pt x="1049" y="227"/>
                  </a:lnTo>
                  <a:lnTo>
                    <a:pt x="1049" y="28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04" name="Freeform 1015">
              <a:extLst>
                <a:ext uri="{FF2B5EF4-FFF2-40B4-BE49-F238E27FC236}">
                  <a16:creationId xmlns:a16="http://schemas.microsoft.com/office/drawing/2014/main" id="{D632CFBF-CFE9-4D41-B64B-952FB0BAD50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9" y="1465"/>
              <a:ext cx="1163" cy="1134"/>
            </a:xfrm>
            <a:custGeom>
              <a:avLst/>
              <a:gdLst>
                <a:gd name="T0" fmla="*/ 1021 w 1163"/>
                <a:gd name="T1" fmla="*/ 595 h 1134"/>
                <a:gd name="T2" fmla="*/ 1049 w 1163"/>
                <a:gd name="T3" fmla="*/ 737 h 1134"/>
                <a:gd name="T4" fmla="*/ 993 w 1163"/>
                <a:gd name="T5" fmla="*/ 737 h 1134"/>
                <a:gd name="T6" fmla="*/ 908 w 1163"/>
                <a:gd name="T7" fmla="*/ 794 h 1134"/>
                <a:gd name="T8" fmla="*/ 879 w 1163"/>
                <a:gd name="T9" fmla="*/ 850 h 1134"/>
                <a:gd name="T10" fmla="*/ 794 w 1163"/>
                <a:gd name="T11" fmla="*/ 879 h 1134"/>
                <a:gd name="T12" fmla="*/ 738 w 1163"/>
                <a:gd name="T13" fmla="*/ 992 h 1134"/>
                <a:gd name="T14" fmla="*/ 738 w 1163"/>
                <a:gd name="T15" fmla="*/ 1049 h 1134"/>
                <a:gd name="T16" fmla="*/ 596 w 1163"/>
                <a:gd name="T17" fmla="*/ 1049 h 1134"/>
                <a:gd name="T18" fmla="*/ 511 w 1163"/>
                <a:gd name="T19" fmla="*/ 1020 h 1134"/>
                <a:gd name="T20" fmla="*/ 454 w 1163"/>
                <a:gd name="T21" fmla="*/ 1134 h 1134"/>
                <a:gd name="T22" fmla="*/ 369 w 1163"/>
                <a:gd name="T23" fmla="*/ 1077 h 1134"/>
                <a:gd name="T24" fmla="*/ 256 w 1163"/>
                <a:gd name="T25" fmla="*/ 1134 h 1134"/>
                <a:gd name="T26" fmla="*/ 114 w 1163"/>
                <a:gd name="T27" fmla="*/ 992 h 1134"/>
                <a:gd name="T28" fmla="*/ 199 w 1163"/>
                <a:gd name="T29" fmla="*/ 964 h 1134"/>
                <a:gd name="T30" fmla="*/ 171 w 1163"/>
                <a:gd name="T31" fmla="*/ 907 h 1134"/>
                <a:gd name="T32" fmla="*/ 114 w 1163"/>
                <a:gd name="T33" fmla="*/ 907 h 1134"/>
                <a:gd name="T34" fmla="*/ 29 w 1163"/>
                <a:gd name="T35" fmla="*/ 822 h 1134"/>
                <a:gd name="T36" fmla="*/ 57 w 1163"/>
                <a:gd name="T37" fmla="*/ 765 h 1134"/>
                <a:gd name="T38" fmla="*/ 57 w 1163"/>
                <a:gd name="T39" fmla="*/ 652 h 1134"/>
                <a:gd name="T40" fmla="*/ 0 w 1163"/>
                <a:gd name="T41" fmla="*/ 595 h 1134"/>
                <a:gd name="T42" fmla="*/ 114 w 1163"/>
                <a:gd name="T43" fmla="*/ 623 h 1134"/>
                <a:gd name="T44" fmla="*/ 312 w 1163"/>
                <a:gd name="T45" fmla="*/ 567 h 1134"/>
                <a:gd name="T46" fmla="*/ 312 w 1163"/>
                <a:gd name="T47" fmla="*/ 510 h 1134"/>
                <a:gd name="T48" fmla="*/ 426 w 1163"/>
                <a:gd name="T49" fmla="*/ 397 h 1134"/>
                <a:gd name="T50" fmla="*/ 482 w 1163"/>
                <a:gd name="T51" fmla="*/ 425 h 1134"/>
                <a:gd name="T52" fmla="*/ 539 w 1163"/>
                <a:gd name="T53" fmla="*/ 397 h 1134"/>
                <a:gd name="T54" fmla="*/ 511 w 1163"/>
                <a:gd name="T55" fmla="*/ 198 h 1134"/>
                <a:gd name="T56" fmla="*/ 624 w 1163"/>
                <a:gd name="T57" fmla="*/ 198 h 1134"/>
                <a:gd name="T58" fmla="*/ 681 w 1163"/>
                <a:gd name="T59" fmla="*/ 142 h 1134"/>
                <a:gd name="T60" fmla="*/ 851 w 1163"/>
                <a:gd name="T61" fmla="*/ 113 h 1134"/>
                <a:gd name="T62" fmla="*/ 823 w 1163"/>
                <a:gd name="T63" fmla="*/ 28 h 1134"/>
                <a:gd name="T64" fmla="*/ 908 w 1163"/>
                <a:gd name="T65" fmla="*/ 28 h 1134"/>
                <a:gd name="T66" fmla="*/ 993 w 1163"/>
                <a:gd name="T67" fmla="*/ 56 h 1134"/>
                <a:gd name="T68" fmla="*/ 1021 w 1163"/>
                <a:gd name="T69" fmla="*/ 113 h 1134"/>
                <a:gd name="T70" fmla="*/ 1078 w 1163"/>
                <a:gd name="T71" fmla="*/ 142 h 1134"/>
                <a:gd name="T72" fmla="*/ 1078 w 1163"/>
                <a:gd name="T73" fmla="*/ 340 h 1134"/>
                <a:gd name="T74" fmla="*/ 1106 w 1163"/>
                <a:gd name="T75" fmla="*/ 425 h 113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163" h="1134">
                  <a:moveTo>
                    <a:pt x="1163" y="567"/>
                  </a:moveTo>
                  <a:lnTo>
                    <a:pt x="1021" y="595"/>
                  </a:lnTo>
                  <a:lnTo>
                    <a:pt x="1049" y="652"/>
                  </a:lnTo>
                  <a:lnTo>
                    <a:pt x="1049" y="737"/>
                  </a:lnTo>
                  <a:lnTo>
                    <a:pt x="993" y="709"/>
                  </a:lnTo>
                  <a:lnTo>
                    <a:pt x="993" y="737"/>
                  </a:lnTo>
                  <a:lnTo>
                    <a:pt x="908" y="737"/>
                  </a:lnTo>
                  <a:lnTo>
                    <a:pt x="908" y="794"/>
                  </a:lnTo>
                  <a:lnTo>
                    <a:pt x="936" y="850"/>
                  </a:lnTo>
                  <a:lnTo>
                    <a:pt x="879" y="850"/>
                  </a:lnTo>
                  <a:lnTo>
                    <a:pt x="851" y="879"/>
                  </a:lnTo>
                  <a:lnTo>
                    <a:pt x="794" y="879"/>
                  </a:lnTo>
                  <a:lnTo>
                    <a:pt x="794" y="964"/>
                  </a:lnTo>
                  <a:lnTo>
                    <a:pt x="738" y="992"/>
                  </a:lnTo>
                  <a:lnTo>
                    <a:pt x="681" y="1049"/>
                  </a:lnTo>
                  <a:lnTo>
                    <a:pt x="738" y="1049"/>
                  </a:lnTo>
                  <a:lnTo>
                    <a:pt x="709" y="1077"/>
                  </a:lnTo>
                  <a:lnTo>
                    <a:pt x="596" y="1049"/>
                  </a:lnTo>
                  <a:lnTo>
                    <a:pt x="539" y="992"/>
                  </a:lnTo>
                  <a:lnTo>
                    <a:pt x="511" y="1020"/>
                  </a:lnTo>
                  <a:lnTo>
                    <a:pt x="511" y="1049"/>
                  </a:lnTo>
                  <a:lnTo>
                    <a:pt x="454" y="1134"/>
                  </a:lnTo>
                  <a:lnTo>
                    <a:pt x="397" y="1077"/>
                  </a:lnTo>
                  <a:lnTo>
                    <a:pt x="369" y="1077"/>
                  </a:lnTo>
                  <a:lnTo>
                    <a:pt x="341" y="1134"/>
                  </a:lnTo>
                  <a:lnTo>
                    <a:pt x="256" y="1134"/>
                  </a:lnTo>
                  <a:lnTo>
                    <a:pt x="114" y="1049"/>
                  </a:lnTo>
                  <a:lnTo>
                    <a:pt x="114" y="992"/>
                  </a:lnTo>
                  <a:lnTo>
                    <a:pt x="142" y="964"/>
                  </a:lnTo>
                  <a:lnTo>
                    <a:pt x="199" y="964"/>
                  </a:lnTo>
                  <a:lnTo>
                    <a:pt x="199" y="879"/>
                  </a:lnTo>
                  <a:lnTo>
                    <a:pt x="171" y="907"/>
                  </a:lnTo>
                  <a:lnTo>
                    <a:pt x="142" y="879"/>
                  </a:lnTo>
                  <a:lnTo>
                    <a:pt x="114" y="907"/>
                  </a:lnTo>
                  <a:lnTo>
                    <a:pt x="114" y="850"/>
                  </a:lnTo>
                  <a:lnTo>
                    <a:pt x="29" y="822"/>
                  </a:lnTo>
                  <a:lnTo>
                    <a:pt x="57" y="794"/>
                  </a:lnTo>
                  <a:lnTo>
                    <a:pt x="57" y="765"/>
                  </a:lnTo>
                  <a:lnTo>
                    <a:pt x="86" y="709"/>
                  </a:lnTo>
                  <a:lnTo>
                    <a:pt x="57" y="652"/>
                  </a:lnTo>
                  <a:lnTo>
                    <a:pt x="29" y="652"/>
                  </a:lnTo>
                  <a:lnTo>
                    <a:pt x="0" y="595"/>
                  </a:lnTo>
                  <a:lnTo>
                    <a:pt x="86" y="595"/>
                  </a:lnTo>
                  <a:lnTo>
                    <a:pt x="114" y="623"/>
                  </a:lnTo>
                  <a:lnTo>
                    <a:pt x="341" y="623"/>
                  </a:lnTo>
                  <a:lnTo>
                    <a:pt x="312" y="567"/>
                  </a:lnTo>
                  <a:lnTo>
                    <a:pt x="341" y="538"/>
                  </a:lnTo>
                  <a:lnTo>
                    <a:pt x="312" y="510"/>
                  </a:lnTo>
                  <a:lnTo>
                    <a:pt x="397" y="510"/>
                  </a:lnTo>
                  <a:lnTo>
                    <a:pt x="426" y="397"/>
                  </a:lnTo>
                  <a:lnTo>
                    <a:pt x="482" y="397"/>
                  </a:lnTo>
                  <a:lnTo>
                    <a:pt x="482" y="425"/>
                  </a:lnTo>
                  <a:lnTo>
                    <a:pt x="539" y="425"/>
                  </a:lnTo>
                  <a:lnTo>
                    <a:pt x="539" y="397"/>
                  </a:lnTo>
                  <a:lnTo>
                    <a:pt x="596" y="340"/>
                  </a:lnTo>
                  <a:lnTo>
                    <a:pt x="511" y="198"/>
                  </a:lnTo>
                  <a:lnTo>
                    <a:pt x="567" y="142"/>
                  </a:lnTo>
                  <a:lnTo>
                    <a:pt x="624" y="198"/>
                  </a:lnTo>
                  <a:lnTo>
                    <a:pt x="681" y="198"/>
                  </a:lnTo>
                  <a:lnTo>
                    <a:pt x="681" y="142"/>
                  </a:lnTo>
                  <a:lnTo>
                    <a:pt x="823" y="142"/>
                  </a:lnTo>
                  <a:lnTo>
                    <a:pt x="851" y="113"/>
                  </a:lnTo>
                  <a:lnTo>
                    <a:pt x="823" y="85"/>
                  </a:lnTo>
                  <a:lnTo>
                    <a:pt x="823" y="28"/>
                  </a:lnTo>
                  <a:lnTo>
                    <a:pt x="879" y="0"/>
                  </a:lnTo>
                  <a:lnTo>
                    <a:pt x="908" y="28"/>
                  </a:lnTo>
                  <a:lnTo>
                    <a:pt x="908" y="56"/>
                  </a:lnTo>
                  <a:lnTo>
                    <a:pt x="993" y="56"/>
                  </a:lnTo>
                  <a:lnTo>
                    <a:pt x="993" y="113"/>
                  </a:lnTo>
                  <a:lnTo>
                    <a:pt x="1021" y="113"/>
                  </a:lnTo>
                  <a:lnTo>
                    <a:pt x="1049" y="85"/>
                  </a:lnTo>
                  <a:lnTo>
                    <a:pt x="1078" y="142"/>
                  </a:lnTo>
                  <a:lnTo>
                    <a:pt x="1106" y="170"/>
                  </a:lnTo>
                  <a:lnTo>
                    <a:pt x="1078" y="340"/>
                  </a:lnTo>
                  <a:lnTo>
                    <a:pt x="1106" y="397"/>
                  </a:lnTo>
                  <a:lnTo>
                    <a:pt x="1106" y="425"/>
                  </a:lnTo>
                  <a:lnTo>
                    <a:pt x="1163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05" name="Freeform 1017">
              <a:extLst>
                <a:ext uri="{FF2B5EF4-FFF2-40B4-BE49-F238E27FC236}">
                  <a16:creationId xmlns:a16="http://schemas.microsoft.com/office/drawing/2014/main" id="{84B22341-6387-40F6-BD7C-7AF21F6ECF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3" y="1465"/>
              <a:ext cx="822" cy="623"/>
            </a:xfrm>
            <a:custGeom>
              <a:avLst/>
              <a:gdLst>
                <a:gd name="T0" fmla="*/ 793 w 822"/>
                <a:gd name="T1" fmla="*/ 142 h 623"/>
                <a:gd name="T2" fmla="*/ 737 w 822"/>
                <a:gd name="T3" fmla="*/ 198 h 623"/>
                <a:gd name="T4" fmla="*/ 822 w 822"/>
                <a:gd name="T5" fmla="*/ 340 h 623"/>
                <a:gd name="T6" fmla="*/ 765 w 822"/>
                <a:gd name="T7" fmla="*/ 397 h 623"/>
                <a:gd name="T8" fmla="*/ 765 w 822"/>
                <a:gd name="T9" fmla="*/ 425 h 623"/>
                <a:gd name="T10" fmla="*/ 708 w 822"/>
                <a:gd name="T11" fmla="*/ 425 h 623"/>
                <a:gd name="T12" fmla="*/ 708 w 822"/>
                <a:gd name="T13" fmla="*/ 397 h 623"/>
                <a:gd name="T14" fmla="*/ 652 w 822"/>
                <a:gd name="T15" fmla="*/ 397 h 623"/>
                <a:gd name="T16" fmla="*/ 623 w 822"/>
                <a:gd name="T17" fmla="*/ 510 h 623"/>
                <a:gd name="T18" fmla="*/ 538 w 822"/>
                <a:gd name="T19" fmla="*/ 510 h 623"/>
                <a:gd name="T20" fmla="*/ 567 w 822"/>
                <a:gd name="T21" fmla="*/ 538 h 623"/>
                <a:gd name="T22" fmla="*/ 538 w 822"/>
                <a:gd name="T23" fmla="*/ 567 h 623"/>
                <a:gd name="T24" fmla="*/ 567 w 822"/>
                <a:gd name="T25" fmla="*/ 623 h 623"/>
                <a:gd name="T26" fmla="*/ 340 w 822"/>
                <a:gd name="T27" fmla="*/ 623 h 623"/>
                <a:gd name="T28" fmla="*/ 312 w 822"/>
                <a:gd name="T29" fmla="*/ 595 h 623"/>
                <a:gd name="T30" fmla="*/ 170 w 822"/>
                <a:gd name="T31" fmla="*/ 595 h 623"/>
                <a:gd name="T32" fmla="*/ 170 w 822"/>
                <a:gd name="T33" fmla="*/ 510 h 623"/>
                <a:gd name="T34" fmla="*/ 141 w 822"/>
                <a:gd name="T35" fmla="*/ 482 h 623"/>
                <a:gd name="T36" fmla="*/ 56 w 822"/>
                <a:gd name="T37" fmla="*/ 453 h 623"/>
                <a:gd name="T38" fmla="*/ 56 w 822"/>
                <a:gd name="T39" fmla="*/ 397 h 623"/>
                <a:gd name="T40" fmla="*/ 0 w 822"/>
                <a:gd name="T41" fmla="*/ 340 h 623"/>
                <a:gd name="T42" fmla="*/ 0 w 822"/>
                <a:gd name="T43" fmla="*/ 283 h 623"/>
                <a:gd name="T44" fmla="*/ 56 w 822"/>
                <a:gd name="T45" fmla="*/ 283 h 623"/>
                <a:gd name="T46" fmla="*/ 113 w 822"/>
                <a:gd name="T47" fmla="*/ 255 h 623"/>
                <a:gd name="T48" fmla="*/ 56 w 822"/>
                <a:gd name="T49" fmla="*/ 227 h 623"/>
                <a:gd name="T50" fmla="*/ 56 w 822"/>
                <a:gd name="T51" fmla="*/ 170 h 623"/>
                <a:gd name="T52" fmla="*/ 113 w 822"/>
                <a:gd name="T53" fmla="*/ 142 h 623"/>
                <a:gd name="T54" fmla="*/ 170 w 822"/>
                <a:gd name="T55" fmla="*/ 170 h 623"/>
                <a:gd name="T56" fmla="*/ 283 w 822"/>
                <a:gd name="T57" fmla="*/ 170 h 623"/>
                <a:gd name="T58" fmla="*/ 425 w 822"/>
                <a:gd name="T59" fmla="*/ 113 h 623"/>
                <a:gd name="T60" fmla="*/ 538 w 822"/>
                <a:gd name="T61" fmla="*/ 85 h 623"/>
                <a:gd name="T62" fmla="*/ 567 w 822"/>
                <a:gd name="T63" fmla="*/ 56 h 623"/>
                <a:gd name="T64" fmla="*/ 623 w 822"/>
                <a:gd name="T65" fmla="*/ 28 h 623"/>
                <a:gd name="T66" fmla="*/ 680 w 822"/>
                <a:gd name="T67" fmla="*/ 0 h 623"/>
                <a:gd name="T68" fmla="*/ 680 w 822"/>
                <a:gd name="T69" fmla="*/ 28 h 623"/>
                <a:gd name="T70" fmla="*/ 737 w 822"/>
                <a:gd name="T71" fmla="*/ 56 h 623"/>
                <a:gd name="T72" fmla="*/ 793 w 822"/>
                <a:gd name="T73" fmla="*/ 142 h 62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822" h="623">
                  <a:moveTo>
                    <a:pt x="793" y="142"/>
                  </a:moveTo>
                  <a:lnTo>
                    <a:pt x="737" y="198"/>
                  </a:lnTo>
                  <a:lnTo>
                    <a:pt x="822" y="340"/>
                  </a:lnTo>
                  <a:lnTo>
                    <a:pt x="765" y="397"/>
                  </a:lnTo>
                  <a:lnTo>
                    <a:pt x="765" y="425"/>
                  </a:lnTo>
                  <a:lnTo>
                    <a:pt x="708" y="425"/>
                  </a:lnTo>
                  <a:lnTo>
                    <a:pt x="708" y="397"/>
                  </a:lnTo>
                  <a:lnTo>
                    <a:pt x="652" y="397"/>
                  </a:lnTo>
                  <a:lnTo>
                    <a:pt x="623" y="510"/>
                  </a:lnTo>
                  <a:lnTo>
                    <a:pt x="538" y="510"/>
                  </a:lnTo>
                  <a:lnTo>
                    <a:pt x="567" y="538"/>
                  </a:lnTo>
                  <a:lnTo>
                    <a:pt x="538" y="567"/>
                  </a:lnTo>
                  <a:lnTo>
                    <a:pt x="567" y="623"/>
                  </a:lnTo>
                  <a:lnTo>
                    <a:pt x="340" y="623"/>
                  </a:lnTo>
                  <a:lnTo>
                    <a:pt x="312" y="595"/>
                  </a:lnTo>
                  <a:lnTo>
                    <a:pt x="170" y="595"/>
                  </a:lnTo>
                  <a:lnTo>
                    <a:pt x="170" y="510"/>
                  </a:lnTo>
                  <a:lnTo>
                    <a:pt x="141" y="482"/>
                  </a:lnTo>
                  <a:lnTo>
                    <a:pt x="56" y="453"/>
                  </a:lnTo>
                  <a:lnTo>
                    <a:pt x="56" y="397"/>
                  </a:lnTo>
                  <a:lnTo>
                    <a:pt x="0" y="340"/>
                  </a:lnTo>
                  <a:lnTo>
                    <a:pt x="0" y="283"/>
                  </a:lnTo>
                  <a:lnTo>
                    <a:pt x="56" y="283"/>
                  </a:lnTo>
                  <a:lnTo>
                    <a:pt x="113" y="255"/>
                  </a:lnTo>
                  <a:lnTo>
                    <a:pt x="56" y="227"/>
                  </a:lnTo>
                  <a:lnTo>
                    <a:pt x="56" y="170"/>
                  </a:lnTo>
                  <a:lnTo>
                    <a:pt x="113" y="142"/>
                  </a:lnTo>
                  <a:lnTo>
                    <a:pt x="170" y="170"/>
                  </a:lnTo>
                  <a:lnTo>
                    <a:pt x="283" y="170"/>
                  </a:lnTo>
                  <a:lnTo>
                    <a:pt x="425" y="113"/>
                  </a:lnTo>
                  <a:lnTo>
                    <a:pt x="538" y="85"/>
                  </a:lnTo>
                  <a:lnTo>
                    <a:pt x="567" y="56"/>
                  </a:lnTo>
                  <a:lnTo>
                    <a:pt x="623" y="28"/>
                  </a:lnTo>
                  <a:lnTo>
                    <a:pt x="680" y="0"/>
                  </a:lnTo>
                  <a:lnTo>
                    <a:pt x="680" y="28"/>
                  </a:lnTo>
                  <a:lnTo>
                    <a:pt x="737" y="56"/>
                  </a:lnTo>
                  <a:lnTo>
                    <a:pt x="793" y="14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29" name="Group 1021">
            <a:extLst>
              <a:ext uri="{FF2B5EF4-FFF2-40B4-BE49-F238E27FC236}">
                <a16:creationId xmlns:a16="http://schemas.microsoft.com/office/drawing/2014/main" id="{399F8791-6A92-472F-A040-840952C14A56}"/>
              </a:ext>
            </a:extLst>
          </p:cNvPr>
          <p:cNvGrpSpPr>
            <a:grpSpLocks/>
          </p:cNvGrpSpPr>
          <p:nvPr/>
        </p:nvGrpSpPr>
        <p:grpSpPr bwMode="auto">
          <a:xfrm>
            <a:off x="2035175" y="1830388"/>
            <a:ext cx="10401300" cy="5976937"/>
            <a:chOff x="1282" y="1153"/>
            <a:chExt cx="6552" cy="3765"/>
          </a:xfrm>
        </p:grpSpPr>
        <p:grpSp>
          <p:nvGrpSpPr>
            <p:cNvPr id="1030" name="Group 1022">
              <a:extLst>
                <a:ext uri="{FF2B5EF4-FFF2-40B4-BE49-F238E27FC236}">
                  <a16:creationId xmlns:a16="http://schemas.microsoft.com/office/drawing/2014/main" id="{120E3904-82AE-46A0-A30F-F94A10CAEE7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55" y="2996"/>
              <a:ext cx="341" cy="80"/>
              <a:chOff x="1455" y="2996"/>
              <a:chExt cx="341" cy="80"/>
            </a:xfrm>
          </p:grpSpPr>
          <p:sp>
            <p:nvSpPr>
              <p:cNvPr id="1243" name="WordArt 1023">
                <a:extLst>
                  <a:ext uri="{FF2B5EF4-FFF2-40B4-BE49-F238E27FC236}">
                    <a16:creationId xmlns:a16="http://schemas.microsoft.com/office/drawing/2014/main" id="{CCD059D2-36F7-4A59-94C7-1D2240E0276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455" y="2996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小鹿野町</a:t>
                </a:r>
              </a:p>
            </p:txBody>
          </p:sp>
          <p:sp>
            <p:nvSpPr>
              <p:cNvPr id="1244" name="WordArt 1024">
                <a:extLst>
                  <a:ext uri="{FF2B5EF4-FFF2-40B4-BE49-F238E27FC236}">
                    <a16:creationId xmlns:a16="http://schemas.microsoft.com/office/drawing/2014/main" id="{B88937EF-24CA-44E0-B99B-6A81424AFA6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455" y="2996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小鹿野町</a:t>
                </a:r>
              </a:p>
            </p:txBody>
          </p:sp>
        </p:grpSp>
        <p:grpSp>
          <p:nvGrpSpPr>
            <p:cNvPr id="1031" name="Group 1025">
              <a:extLst>
                <a:ext uri="{FF2B5EF4-FFF2-40B4-BE49-F238E27FC236}">
                  <a16:creationId xmlns:a16="http://schemas.microsoft.com/office/drawing/2014/main" id="{2BF1FDAE-C9D4-4753-8C7D-181EA1EB2D7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18" y="3369"/>
              <a:ext cx="254" cy="80"/>
              <a:chOff x="2818" y="3369"/>
              <a:chExt cx="254" cy="80"/>
            </a:xfrm>
          </p:grpSpPr>
          <p:sp>
            <p:nvSpPr>
              <p:cNvPr id="1241" name="WordArt 1026">
                <a:extLst>
                  <a:ext uri="{FF2B5EF4-FFF2-40B4-BE49-F238E27FC236}">
                    <a16:creationId xmlns:a16="http://schemas.microsoft.com/office/drawing/2014/main" id="{E03C34B9-9880-478F-BB5F-C17416F84AB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18" y="336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横瀬町</a:t>
                </a:r>
              </a:p>
            </p:txBody>
          </p:sp>
          <p:sp>
            <p:nvSpPr>
              <p:cNvPr id="1242" name="WordArt 1027">
                <a:extLst>
                  <a:ext uri="{FF2B5EF4-FFF2-40B4-BE49-F238E27FC236}">
                    <a16:creationId xmlns:a16="http://schemas.microsoft.com/office/drawing/2014/main" id="{61E2101A-E5B4-4D9F-9805-6C94A267A74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18" y="336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横瀬町</a:t>
                </a:r>
              </a:p>
            </p:txBody>
          </p:sp>
        </p:grpSp>
        <p:grpSp>
          <p:nvGrpSpPr>
            <p:cNvPr id="1032" name="Group 1028">
              <a:extLst>
                <a:ext uri="{FF2B5EF4-FFF2-40B4-BE49-F238E27FC236}">
                  <a16:creationId xmlns:a16="http://schemas.microsoft.com/office/drawing/2014/main" id="{1233DBCA-21F3-40EA-83FF-72DDDF3B42F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71" y="3988"/>
              <a:ext cx="254" cy="80"/>
              <a:chOff x="3271" y="3988"/>
              <a:chExt cx="254" cy="80"/>
            </a:xfrm>
          </p:grpSpPr>
          <p:sp>
            <p:nvSpPr>
              <p:cNvPr id="1239" name="WordArt 1029">
                <a:extLst>
                  <a:ext uri="{FF2B5EF4-FFF2-40B4-BE49-F238E27FC236}">
                    <a16:creationId xmlns:a16="http://schemas.microsoft.com/office/drawing/2014/main" id="{0E8F3ADA-6699-420A-B5B2-1A4FEC02BFD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71" y="3988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飯能市</a:t>
                </a:r>
              </a:p>
            </p:txBody>
          </p:sp>
          <p:sp>
            <p:nvSpPr>
              <p:cNvPr id="1240" name="WordArt 1030">
                <a:extLst>
                  <a:ext uri="{FF2B5EF4-FFF2-40B4-BE49-F238E27FC236}">
                    <a16:creationId xmlns:a16="http://schemas.microsoft.com/office/drawing/2014/main" id="{A1C1B01D-DEFA-46AC-AE2A-A5123519359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71" y="398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飯能市</a:t>
                </a:r>
              </a:p>
            </p:txBody>
          </p:sp>
        </p:grpSp>
        <p:grpSp>
          <p:nvGrpSpPr>
            <p:cNvPr id="1033" name="Group 1031">
              <a:extLst>
                <a:ext uri="{FF2B5EF4-FFF2-40B4-BE49-F238E27FC236}">
                  <a16:creationId xmlns:a16="http://schemas.microsoft.com/office/drawing/2014/main" id="{3F0CFAEB-D759-44BC-AD3A-20508CDE49F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82" y="3739"/>
              <a:ext cx="254" cy="80"/>
              <a:chOff x="1282" y="3739"/>
              <a:chExt cx="254" cy="80"/>
            </a:xfrm>
          </p:grpSpPr>
          <p:sp>
            <p:nvSpPr>
              <p:cNvPr id="1237" name="WordArt 1032">
                <a:extLst>
                  <a:ext uri="{FF2B5EF4-FFF2-40B4-BE49-F238E27FC236}">
                    <a16:creationId xmlns:a16="http://schemas.microsoft.com/office/drawing/2014/main" id="{215FB432-4734-4A72-9F45-7F2F2FF3344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282" y="373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秩父市</a:t>
                </a:r>
              </a:p>
            </p:txBody>
          </p:sp>
          <p:sp>
            <p:nvSpPr>
              <p:cNvPr id="1238" name="WordArt 1033">
                <a:extLst>
                  <a:ext uri="{FF2B5EF4-FFF2-40B4-BE49-F238E27FC236}">
                    <a16:creationId xmlns:a16="http://schemas.microsoft.com/office/drawing/2014/main" id="{BDA60234-92DD-42F5-95DD-E2C432A3EFC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282" y="373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秩父市</a:t>
                </a:r>
              </a:p>
            </p:txBody>
          </p:sp>
        </p:grpSp>
        <p:grpSp>
          <p:nvGrpSpPr>
            <p:cNvPr id="1034" name="Group 1034">
              <a:extLst>
                <a:ext uri="{FF2B5EF4-FFF2-40B4-BE49-F238E27FC236}">
                  <a16:creationId xmlns:a16="http://schemas.microsoft.com/office/drawing/2014/main" id="{1B82DD01-4F29-4FB4-AA4F-7EF8BFA7422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67" y="1663"/>
              <a:ext cx="254" cy="80"/>
              <a:chOff x="3667" y="1663"/>
              <a:chExt cx="254" cy="80"/>
            </a:xfrm>
          </p:grpSpPr>
          <p:sp>
            <p:nvSpPr>
              <p:cNvPr id="1235" name="WordArt 1035">
                <a:extLst>
                  <a:ext uri="{FF2B5EF4-FFF2-40B4-BE49-F238E27FC236}">
                    <a16:creationId xmlns:a16="http://schemas.microsoft.com/office/drawing/2014/main" id="{42610E2D-AE36-45B9-BC7B-F3A78EE05FD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67" y="1663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深谷市</a:t>
                </a:r>
              </a:p>
            </p:txBody>
          </p:sp>
          <p:sp>
            <p:nvSpPr>
              <p:cNvPr id="1236" name="WordArt 1036">
                <a:extLst>
                  <a:ext uri="{FF2B5EF4-FFF2-40B4-BE49-F238E27FC236}">
                    <a16:creationId xmlns:a16="http://schemas.microsoft.com/office/drawing/2014/main" id="{B1AAD2F1-3F54-485A-8BC5-9DE5F25A85C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67" y="166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深谷市</a:t>
                </a:r>
              </a:p>
            </p:txBody>
          </p:sp>
        </p:grpSp>
        <p:grpSp>
          <p:nvGrpSpPr>
            <p:cNvPr id="1035" name="Group 1037">
              <a:extLst>
                <a:ext uri="{FF2B5EF4-FFF2-40B4-BE49-F238E27FC236}">
                  <a16:creationId xmlns:a16="http://schemas.microsoft.com/office/drawing/2014/main" id="{6ED28EAA-452C-44F7-858B-2ECE2FE04FE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17" y="1153"/>
              <a:ext cx="254" cy="80"/>
              <a:chOff x="2817" y="1153"/>
              <a:chExt cx="254" cy="80"/>
            </a:xfrm>
          </p:grpSpPr>
          <p:sp>
            <p:nvSpPr>
              <p:cNvPr id="1233" name="WordArt 1038">
                <a:extLst>
                  <a:ext uri="{FF2B5EF4-FFF2-40B4-BE49-F238E27FC236}">
                    <a16:creationId xmlns:a16="http://schemas.microsoft.com/office/drawing/2014/main" id="{13D2B54C-A797-4DA9-A4C8-75FA2531E11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17" y="1153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上里町</a:t>
                </a:r>
              </a:p>
            </p:txBody>
          </p:sp>
          <p:sp>
            <p:nvSpPr>
              <p:cNvPr id="1234" name="WordArt 1039">
                <a:extLst>
                  <a:ext uri="{FF2B5EF4-FFF2-40B4-BE49-F238E27FC236}">
                    <a16:creationId xmlns:a16="http://schemas.microsoft.com/office/drawing/2014/main" id="{0D50940A-2806-4EA4-BCC1-CB3FC3DD38E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17" y="115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上里町</a:t>
                </a:r>
              </a:p>
            </p:txBody>
          </p:sp>
        </p:grpSp>
        <p:grpSp>
          <p:nvGrpSpPr>
            <p:cNvPr id="1036" name="Group 1040">
              <a:extLst>
                <a:ext uri="{FF2B5EF4-FFF2-40B4-BE49-F238E27FC236}">
                  <a16:creationId xmlns:a16="http://schemas.microsoft.com/office/drawing/2014/main" id="{B8869D64-2FC6-4A82-A53B-368E97E830D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53" y="4617"/>
              <a:ext cx="254" cy="80"/>
              <a:chOff x="7353" y="4617"/>
              <a:chExt cx="254" cy="80"/>
            </a:xfrm>
          </p:grpSpPr>
          <p:sp>
            <p:nvSpPr>
              <p:cNvPr id="1231" name="WordArt 1041">
                <a:extLst>
                  <a:ext uri="{FF2B5EF4-FFF2-40B4-BE49-F238E27FC236}">
                    <a16:creationId xmlns:a16="http://schemas.microsoft.com/office/drawing/2014/main" id="{FAB7AE2D-8210-4F5C-ADC8-B4727D91613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53" y="461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八潮市</a:t>
                </a:r>
              </a:p>
            </p:txBody>
          </p:sp>
          <p:sp>
            <p:nvSpPr>
              <p:cNvPr id="1232" name="WordArt 1042">
                <a:extLst>
                  <a:ext uri="{FF2B5EF4-FFF2-40B4-BE49-F238E27FC236}">
                    <a16:creationId xmlns:a16="http://schemas.microsoft.com/office/drawing/2014/main" id="{C2CA9E4B-24DD-4B70-A114-2796A4FD51F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53" y="461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八潮市</a:t>
                </a:r>
              </a:p>
            </p:txBody>
          </p:sp>
        </p:grpSp>
        <p:grpSp>
          <p:nvGrpSpPr>
            <p:cNvPr id="1037" name="Group 1043">
              <a:extLst>
                <a:ext uri="{FF2B5EF4-FFF2-40B4-BE49-F238E27FC236}">
                  <a16:creationId xmlns:a16="http://schemas.microsoft.com/office/drawing/2014/main" id="{D231DE2D-B575-4596-B7BC-7F9619D88C6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80" y="4447"/>
              <a:ext cx="254" cy="80"/>
              <a:chOff x="7580" y="4447"/>
              <a:chExt cx="254" cy="80"/>
            </a:xfrm>
          </p:grpSpPr>
          <p:sp>
            <p:nvSpPr>
              <p:cNvPr id="1229" name="WordArt 1044">
                <a:extLst>
                  <a:ext uri="{FF2B5EF4-FFF2-40B4-BE49-F238E27FC236}">
                    <a16:creationId xmlns:a16="http://schemas.microsoft.com/office/drawing/2014/main" id="{698499E6-8055-4ACF-8A1A-22A1A2DCF36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580" y="444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三郷市</a:t>
                </a:r>
              </a:p>
            </p:txBody>
          </p:sp>
          <p:sp>
            <p:nvSpPr>
              <p:cNvPr id="1230" name="WordArt 1045">
                <a:extLst>
                  <a:ext uri="{FF2B5EF4-FFF2-40B4-BE49-F238E27FC236}">
                    <a16:creationId xmlns:a16="http://schemas.microsoft.com/office/drawing/2014/main" id="{680F50EA-DFC5-49A2-9442-DBE0E13A193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580" y="444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三郷市</a:t>
                </a:r>
              </a:p>
            </p:txBody>
          </p:sp>
        </p:grpSp>
        <p:grpSp>
          <p:nvGrpSpPr>
            <p:cNvPr id="1038" name="Group 1046">
              <a:extLst>
                <a:ext uri="{FF2B5EF4-FFF2-40B4-BE49-F238E27FC236}">
                  <a16:creationId xmlns:a16="http://schemas.microsoft.com/office/drawing/2014/main" id="{F08FFC2F-BB97-4FEB-AF8A-461D66E863F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40" y="4810"/>
              <a:ext cx="254" cy="80"/>
              <a:chOff x="5540" y="4810"/>
              <a:chExt cx="254" cy="80"/>
            </a:xfrm>
          </p:grpSpPr>
          <p:sp>
            <p:nvSpPr>
              <p:cNvPr id="1227" name="WordArt 1047">
                <a:extLst>
                  <a:ext uri="{FF2B5EF4-FFF2-40B4-BE49-F238E27FC236}">
                    <a16:creationId xmlns:a16="http://schemas.microsoft.com/office/drawing/2014/main" id="{58C9F2B3-65B1-4694-8C91-639B3C5AF87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540" y="481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新座市</a:t>
                </a:r>
              </a:p>
            </p:txBody>
          </p:sp>
          <p:sp>
            <p:nvSpPr>
              <p:cNvPr id="1228" name="WordArt 1048">
                <a:extLst>
                  <a:ext uri="{FF2B5EF4-FFF2-40B4-BE49-F238E27FC236}">
                    <a16:creationId xmlns:a16="http://schemas.microsoft.com/office/drawing/2014/main" id="{DBC0CA92-67FC-43BD-8BC3-E7204A51F02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540" y="481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新座市</a:t>
                </a:r>
              </a:p>
            </p:txBody>
          </p:sp>
        </p:grpSp>
        <p:grpSp>
          <p:nvGrpSpPr>
            <p:cNvPr id="1039" name="Group 1049">
              <a:extLst>
                <a:ext uri="{FF2B5EF4-FFF2-40B4-BE49-F238E27FC236}">
                  <a16:creationId xmlns:a16="http://schemas.microsoft.com/office/drawing/2014/main" id="{EE3C6B93-419B-48A0-9CBC-A3DAA1887F3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93" y="4838"/>
              <a:ext cx="254" cy="80"/>
              <a:chOff x="5993" y="4838"/>
              <a:chExt cx="254" cy="80"/>
            </a:xfrm>
          </p:grpSpPr>
          <p:sp>
            <p:nvSpPr>
              <p:cNvPr id="1225" name="WordArt 1050">
                <a:extLst>
                  <a:ext uri="{FF2B5EF4-FFF2-40B4-BE49-F238E27FC236}">
                    <a16:creationId xmlns:a16="http://schemas.microsoft.com/office/drawing/2014/main" id="{DC81E7E1-2652-4E87-9BD2-657156A3F9A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93" y="4838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和光市</a:t>
                </a:r>
              </a:p>
            </p:txBody>
          </p:sp>
          <p:sp>
            <p:nvSpPr>
              <p:cNvPr id="1226" name="WordArt 1051">
                <a:extLst>
                  <a:ext uri="{FF2B5EF4-FFF2-40B4-BE49-F238E27FC236}">
                    <a16:creationId xmlns:a16="http://schemas.microsoft.com/office/drawing/2014/main" id="{4ED07171-B35D-4104-AF06-0B4A9588056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93" y="483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和光市</a:t>
                </a:r>
              </a:p>
            </p:txBody>
          </p:sp>
        </p:grpSp>
        <p:grpSp>
          <p:nvGrpSpPr>
            <p:cNvPr id="1040" name="Group 1052">
              <a:extLst>
                <a:ext uri="{FF2B5EF4-FFF2-40B4-BE49-F238E27FC236}">
                  <a16:creationId xmlns:a16="http://schemas.microsoft.com/office/drawing/2014/main" id="{FD258062-3083-4DA8-9FB3-4249DC8AA7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72" y="4702"/>
              <a:ext cx="254" cy="80"/>
              <a:chOff x="4972" y="4702"/>
              <a:chExt cx="254" cy="80"/>
            </a:xfrm>
          </p:grpSpPr>
          <p:sp>
            <p:nvSpPr>
              <p:cNvPr id="1223" name="WordArt 1053">
                <a:extLst>
                  <a:ext uri="{FF2B5EF4-FFF2-40B4-BE49-F238E27FC236}">
                    <a16:creationId xmlns:a16="http://schemas.microsoft.com/office/drawing/2014/main" id="{820B6310-0B02-44BB-9185-21BB6BDB078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72" y="4702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所沢市</a:t>
                </a:r>
              </a:p>
            </p:txBody>
          </p:sp>
          <p:sp>
            <p:nvSpPr>
              <p:cNvPr id="1224" name="WordArt 1054">
                <a:extLst>
                  <a:ext uri="{FF2B5EF4-FFF2-40B4-BE49-F238E27FC236}">
                    <a16:creationId xmlns:a16="http://schemas.microsoft.com/office/drawing/2014/main" id="{A4D499B3-73B4-434E-A110-C3EABBC9DDE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72" y="470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所沢市</a:t>
                </a:r>
              </a:p>
            </p:txBody>
          </p:sp>
        </p:grpSp>
        <p:grpSp>
          <p:nvGrpSpPr>
            <p:cNvPr id="1041" name="Group 1055">
              <a:extLst>
                <a:ext uri="{FF2B5EF4-FFF2-40B4-BE49-F238E27FC236}">
                  <a16:creationId xmlns:a16="http://schemas.microsoft.com/office/drawing/2014/main" id="{F67C1B87-EA66-4320-9E53-85D5CD9D583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85" y="3818"/>
              <a:ext cx="254" cy="80"/>
              <a:chOff x="5085" y="3818"/>
              <a:chExt cx="254" cy="80"/>
            </a:xfrm>
          </p:grpSpPr>
          <p:sp>
            <p:nvSpPr>
              <p:cNvPr id="1221" name="WordArt 1056">
                <a:extLst>
                  <a:ext uri="{FF2B5EF4-FFF2-40B4-BE49-F238E27FC236}">
                    <a16:creationId xmlns:a16="http://schemas.microsoft.com/office/drawing/2014/main" id="{7552C7F0-1695-4712-A476-B29ABD4FC8E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85" y="3818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川越市</a:t>
                </a:r>
              </a:p>
            </p:txBody>
          </p:sp>
          <p:sp>
            <p:nvSpPr>
              <p:cNvPr id="1222" name="WordArt 1057">
                <a:extLst>
                  <a:ext uri="{FF2B5EF4-FFF2-40B4-BE49-F238E27FC236}">
                    <a16:creationId xmlns:a16="http://schemas.microsoft.com/office/drawing/2014/main" id="{3BBB01F9-376D-4650-BA41-761103F88BA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85" y="381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川越市</a:t>
                </a:r>
              </a:p>
            </p:txBody>
          </p:sp>
        </p:grpSp>
        <p:grpSp>
          <p:nvGrpSpPr>
            <p:cNvPr id="1042" name="Group 1058">
              <a:extLst>
                <a:ext uri="{FF2B5EF4-FFF2-40B4-BE49-F238E27FC236}">
                  <a16:creationId xmlns:a16="http://schemas.microsoft.com/office/drawing/2014/main" id="{4FF3FB4D-2920-41C3-80C5-2561C925AF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60" y="4220"/>
              <a:ext cx="254" cy="80"/>
              <a:chOff x="4660" y="4220"/>
              <a:chExt cx="254" cy="80"/>
            </a:xfrm>
          </p:grpSpPr>
          <p:sp>
            <p:nvSpPr>
              <p:cNvPr id="1219" name="WordArt 1059">
                <a:extLst>
                  <a:ext uri="{FF2B5EF4-FFF2-40B4-BE49-F238E27FC236}">
                    <a16:creationId xmlns:a16="http://schemas.microsoft.com/office/drawing/2014/main" id="{DF7BFCF7-1CE8-43DB-91E2-D1C95515083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660" y="422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狭山市</a:t>
                </a:r>
              </a:p>
            </p:txBody>
          </p:sp>
          <p:sp>
            <p:nvSpPr>
              <p:cNvPr id="1220" name="WordArt 1060">
                <a:extLst>
                  <a:ext uri="{FF2B5EF4-FFF2-40B4-BE49-F238E27FC236}">
                    <a16:creationId xmlns:a16="http://schemas.microsoft.com/office/drawing/2014/main" id="{C2393238-F661-4A77-8224-6AD7268D947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660" y="422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狭山市</a:t>
                </a:r>
              </a:p>
            </p:txBody>
          </p:sp>
        </p:grpSp>
        <p:grpSp>
          <p:nvGrpSpPr>
            <p:cNvPr id="1043" name="Group 1061">
              <a:extLst>
                <a:ext uri="{FF2B5EF4-FFF2-40B4-BE49-F238E27FC236}">
                  <a16:creationId xmlns:a16="http://schemas.microsoft.com/office/drawing/2014/main" id="{78B9CB94-54AD-4D42-A3F7-999895934BE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19" y="4555"/>
              <a:ext cx="254" cy="80"/>
              <a:chOff x="4319" y="4555"/>
              <a:chExt cx="254" cy="80"/>
            </a:xfrm>
          </p:grpSpPr>
          <p:sp>
            <p:nvSpPr>
              <p:cNvPr id="1217" name="WordArt 1062">
                <a:extLst>
                  <a:ext uri="{FF2B5EF4-FFF2-40B4-BE49-F238E27FC236}">
                    <a16:creationId xmlns:a16="http://schemas.microsoft.com/office/drawing/2014/main" id="{08633720-4912-43DC-88DA-18BC8F9D43E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19" y="455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入間市</a:t>
                </a:r>
              </a:p>
            </p:txBody>
          </p:sp>
          <p:sp>
            <p:nvSpPr>
              <p:cNvPr id="1218" name="WordArt 1063">
                <a:extLst>
                  <a:ext uri="{FF2B5EF4-FFF2-40B4-BE49-F238E27FC236}">
                    <a16:creationId xmlns:a16="http://schemas.microsoft.com/office/drawing/2014/main" id="{27984723-7C62-4026-984F-EAF4CAC72F5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19" y="455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入間市</a:t>
                </a:r>
              </a:p>
            </p:txBody>
          </p:sp>
        </p:grpSp>
        <p:grpSp>
          <p:nvGrpSpPr>
            <p:cNvPr id="1044" name="Group 1064">
              <a:extLst>
                <a:ext uri="{FF2B5EF4-FFF2-40B4-BE49-F238E27FC236}">
                  <a16:creationId xmlns:a16="http://schemas.microsoft.com/office/drawing/2014/main" id="{CECF09B8-B0CB-4B67-890D-8EE94FC9A82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02" y="4276"/>
              <a:ext cx="254" cy="80"/>
              <a:chOff x="6702" y="4276"/>
              <a:chExt cx="254" cy="80"/>
            </a:xfrm>
          </p:grpSpPr>
          <p:sp>
            <p:nvSpPr>
              <p:cNvPr id="1215" name="WordArt 1065">
                <a:extLst>
                  <a:ext uri="{FF2B5EF4-FFF2-40B4-BE49-F238E27FC236}">
                    <a16:creationId xmlns:a16="http://schemas.microsoft.com/office/drawing/2014/main" id="{87C05DD5-18A6-4538-9FA8-817B85E8A9D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02" y="4276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川口市</a:t>
                </a:r>
              </a:p>
            </p:txBody>
          </p:sp>
          <p:sp>
            <p:nvSpPr>
              <p:cNvPr id="1216" name="WordArt 1066">
                <a:extLst>
                  <a:ext uri="{FF2B5EF4-FFF2-40B4-BE49-F238E27FC236}">
                    <a16:creationId xmlns:a16="http://schemas.microsoft.com/office/drawing/2014/main" id="{8DCD2BBA-67D0-4BC2-9900-F48510BDB66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02" y="427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川口市</a:t>
                </a:r>
              </a:p>
            </p:txBody>
          </p:sp>
        </p:grpSp>
        <p:grpSp>
          <p:nvGrpSpPr>
            <p:cNvPr id="1045" name="Group 1067">
              <a:extLst>
                <a:ext uri="{FF2B5EF4-FFF2-40B4-BE49-F238E27FC236}">
                  <a16:creationId xmlns:a16="http://schemas.microsoft.com/office/drawing/2014/main" id="{1DE7FBDC-1D3A-47DC-8043-BD3EFE7B7B4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27" y="4389"/>
              <a:ext cx="254" cy="80"/>
              <a:chOff x="7127" y="4389"/>
              <a:chExt cx="254" cy="80"/>
            </a:xfrm>
          </p:grpSpPr>
          <p:sp>
            <p:nvSpPr>
              <p:cNvPr id="1213" name="WordArt 1068">
                <a:extLst>
                  <a:ext uri="{FF2B5EF4-FFF2-40B4-BE49-F238E27FC236}">
                    <a16:creationId xmlns:a16="http://schemas.microsoft.com/office/drawing/2014/main" id="{1CC59176-DF4B-4B81-AD34-5021EEA96CD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127" y="438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草加市</a:t>
                </a:r>
              </a:p>
            </p:txBody>
          </p:sp>
          <p:sp>
            <p:nvSpPr>
              <p:cNvPr id="1214" name="WordArt 1069">
                <a:extLst>
                  <a:ext uri="{FF2B5EF4-FFF2-40B4-BE49-F238E27FC236}">
                    <a16:creationId xmlns:a16="http://schemas.microsoft.com/office/drawing/2014/main" id="{45BE3D0F-8269-4E87-ADC4-86BDD9B0350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127" y="438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草加市</a:t>
                </a:r>
              </a:p>
            </p:txBody>
          </p:sp>
        </p:grpSp>
        <p:grpSp>
          <p:nvGrpSpPr>
            <p:cNvPr id="1046" name="Group 1070">
              <a:extLst>
                <a:ext uri="{FF2B5EF4-FFF2-40B4-BE49-F238E27FC236}">
                  <a16:creationId xmlns:a16="http://schemas.microsoft.com/office/drawing/2014/main" id="{B8C8E3DD-94D6-4256-811E-DE6D182BD26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52" y="4016"/>
              <a:ext cx="254" cy="80"/>
              <a:chOff x="7552" y="4016"/>
              <a:chExt cx="254" cy="80"/>
            </a:xfrm>
          </p:grpSpPr>
          <p:sp>
            <p:nvSpPr>
              <p:cNvPr id="1211" name="WordArt 1071">
                <a:extLst>
                  <a:ext uri="{FF2B5EF4-FFF2-40B4-BE49-F238E27FC236}">
                    <a16:creationId xmlns:a16="http://schemas.microsoft.com/office/drawing/2014/main" id="{6502B86C-574A-441B-BFCC-F903FAA3A9E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552" y="4016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吉川市</a:t>
                </a:r>
              </a:p>
            </p:txBody>
          </p:sp>
          <p:sp>
            <p:nvSpPr>
              <p:cNvPr id="1212" name="WordArt 1072">
                <a:extLst>
                  <a:ext uri="{FF2B5EF4-FFF2-40B4-BE49-F238E27FC236}">
                    <a16:creationId xmlns:a16="http://schemas.microsoft.com/office/drawing/2014/main" id="{70564AAF-CFF1-4E66-B4DF-75CBF0428DC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552" y="401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吉川市</a:t>
                </a:r>
              </a:p>
            </p:txBody>
          </p:sp>
        </p:grpSp>
        <p:grpSp>
          <p:nvGrpSpPr>
            <p:cNvPr id="1047" name="Group 1073">
              <a:extLst>
                <a:ext uri="{FF2B5EF4-FFF2-40B4-BE49-F238E27FC236}">
                  <a16:creationId xmlns:a16="http://schemas.microsoft.com/office/drawing/2014/main" id="{A0CB7C25-C566-4D0E-A56A-E29830122F2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42" y="3931"/>
              <a:ext cx="254" cy="80"/>
              <a:chOff x="7042" y="3931"/>
              <a:chExt cx="254" cy="80"/>
            </a:xfrm>
          </p:grpSpPr>
          <p:sp>
            <p:nvSpPr>
              <p:cNvPr id="1209" name="WordArt 1074">
                <a:extLst>
                  <a:ext uri="{FF2B5EF4-FFF2-40B4-BE49-F238E27FC236}">
                    <a16:creationId xmlns:a16="http://schemas.microsoft.com/office/drawing/2014/main" id="{B62E0E55-B17D-4BF8-A767-BC015C2805A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042" y="393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越谷市</a:t>
                </a:r>
              </a:p>
            </p:txBody>
          </p:sp>
          <p:sp>
            <p:nvSpPr>
              <p:cNvPr id="1210" name="WordArt 1075">
                <a:extLst>
                  <a:ext uri="{FF2B5EF4-FFF2-40B4-BE49-F238E27FC236}">
                    <a16:creationId xmlns:a16="http://schemas.microsoft.com/office/drawing/2014/main" id="{B1CDF2DB-3F12-412C-A87B-5BF8AA2E4DE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042" y="393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越谷市</a:t>
                </a:r>
              </a:p>
            </p:txBody>
          </p:sp>
        </p:grpSp>
        <p:grpSp>
          <p:nvGrpSpPr>
            <p:cNvPr id="1048" name="Group 1076">
              <a:extLst>
                <a:ext uri="{FF2B5EF4-FFF2-40B4-BE49-F238E27FC236}">
                  <a16:creationId xmlns:a16="http://schemas.microsoft.com/office/drawing/2014/main" id="{484C7DF7-71C0-42C2-BE4F-BD209D1CB01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97" y="3591"/>
              <a:ext cx="254" cy="80"/>
              <a:chOff x="7297" y="3591"/>
              <a:chExt cx="254" cy="80"/>
            </a:xfrm>
          </p:grpSpPr>
          <p:sp>
            <p:nvSpPr>
              <p:cNvPr id="1207" name="WordArt 1077">
                <a:extLst>
                  <a:ext uri="{FF2B5EF4-FFF2-40B4-BE49-F238E27FC236}">
                    <a16:creationId xmlns:a16="http://schemas.microsoft.com/office/drawing/2014/main" id="{487DAF44-48C8-4ED2-ADE7-FA1819DE7FD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297" y="359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松伏町</a:t>
                </a:r>
              </a:p>
            </p:txBody>
          </p:sp>
          <p:sp>
            <p:nvSpPr>
              <p:cNvPr id="1208" name="WordArt 1078">
                <a:extLst>
                  <a:ext uri="{FF2B5EF4-FFF2-40B4-BE49-F238E27FC236}">
                    <a16:creationId xmlns:a16="http://schemas.microsoft.com/office/drawing/2014/main" id="{FACDB715-572C-4688-972B-94D87EDC99F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297" y="359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松伏町</a:t>
                </a:r>
              </a:p>
            </p:txBody>
          </p:sp>
        </p:grpSp>
        <p:grpSp>
          <p:nvGrpSpPr>
            <p:cNvPr id="1049" name="Group 1082">
              <a:extLst>
                <a:ext uri="{FF2B5EF4-FFF2-40B4-BE49-F238E27FC236}">
                  <a16:creationId xmlns:a16="http://schemas.microsoft.com/office/drawing/2014/main" id="{26CEE651-384C-46D9-9287-E0E9E6FAF1C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91" y="4385"/>
              <a:ext cx="114" cy="61"/>
              <a:chOff x="6191" y="4385"/>
              <a:chExt cx="114" cy="61"/>
            </a:xfrm>
          </p:grpSpPr>
          <p:sp>
            <p:nvSpPr>
              <p:cNvPr id="1205" name="WordArt 1083">
                <a:extLst>
                  <a:ext uri="{FF2B5EF4-FFF2-40B4-BE49-F238E27FC236}">
                    <a16:creationId xmlns:a16="http://schemas.microsoft.com/office/drawing/2014/main" id="{A808FDF0-CDCB-49C5-BB7C-013CF278391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91" y="4385"/>
                <a:ext cx="114" cy="61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  <p:sp>
            <p:nvSpPr>
              <p:cNvPr id="1206" name="WordArt 1084">
                <a:extLst>
                  <a:ext uri="{FF2B5EF4-FFF2-40B4-BE49-F238E27FC236}">
                    <a16:creationId xmlns:a16="http://schemas.microsoft.com/office/drawing/2014/main" id="{EAC4F1B4-4D57-4FC7-9BCC-B15D4F30400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91" y="4385"/>
                <a:ext cx="114" cy="6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</p:grpSp>
        <p:grpSp>
          <p:nvGrpSpPr>
            <p:cNvPr id="1050" name="Group 1085">
              <a:extLst>
                <a:ext uri="{FF2B5EF4-FFF2-40B4-BE49-F238E27FC236}">
                  <a16:creationId xmlns:a16="http://schemas.microsoft.com/office/drawing/2014/main" id="{1FDA916F-129E-442F-AF7D-678DC3EC6A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19" y="4617"/>
              <a:ext cx="254" cy="80"/>
              <a:chOff x="6219" y="4617"/>
              <a:chExt cx="254" cy="80"/>
            </a:xfrm>
          </p:grpSpPr>
          <p:sp>
            <p:nvSpPr>
              <p:cNvPr id="1203" name="WordArt 1086">
                <a:extLst>
                  <a:ext uri="{FF2B5EF4-FFF2-40B4-BE49-F238E27FC236}">
                    <a16:creationId xmlns:a16="http://schemas.microsoft.com/office/drawing/2014/main" id="{7C2EC254-6752-4BC2-BB8A-8F0F0EDBCF2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219" y="461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戸田市</a:t>
                </a:r>
              </a:p>
            </p:txBody>
          </p:sp>
          <p:sp>
            <p:nvSpPr>
              <p:cNvPr id="1204" name="WordArt 1087">
                <a:extLst>
                  <a:ext uri="{FF2B5EF4-FFF2-40B4-BE49-F238E27FC236}">
                    <a16:creationId xmlns:a16="http://schemas.microsoft.com/office/drawing/2014/main" id="{EBC0B95E-4510-443A-AAE6-C3807DD220C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219" y="461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戸田市</a:t>
                </a:r>
              </a:p>
            </p:txBody>
          </p:sp>
        </p:grpSp>
        <p:grpSp>
          <p:nvGrpSpPr>
            <p:cNvPr id="1051" name="Group 1088">
              <a:extLst>
                <a:ext uri="{FF2B5EF4-FFF2-40B4-BE49-F238E27FC236}">
                  <a16:creationId xmlns:a16="http://schemas.microsoft.com/office/drawing/2014/main" id="{EBCE7C9D-CC8D-4A7B-B253-373B3097A22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22" y="4640"/>
              <a:ext cx="254" cy="80"/>
              <a:chOff x="5822" y="4640"/>
              <a:chExt cx="254" cy="80"/>
            </a:xfrm>
          </p:grpSpPr>
          <p:sp>
            <p:nvSpPr>
              <p:cNvPr id="1201" name="WordArt 1089">
                <a:extLst>
                  <a:ext uri="{FF2B5EF4-FFF2-40B4-BE49-F238E27FC236}">
                    <a16:creationId xmlns:a16="http://schemas.microsoft.com/office/drawing/2014/main" id="{9B3E7BBB-589F-496F-943A-067C20AABE9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22" y="464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朝霞市</a:t>
                </a:r>
              </a:p>
            </p:txBody>
          </p:sp>
          <p:sp>
            <p:nvSpPr>
              <p:cNvPr id="1202" name="WordArt 1090">
                <a:extLst>
                  <a:ext uri="{FF2B5EF4-FFF2-40B4-BE49-F238E27FC236}">
                    <a16:creationId xmlns:a16="http://schemas.microsoft.com/office/drawing/2014/main" id="{B9AB2317-97BE-469D-97A8-B2643A2ADF5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22" y="464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朝霞市</a:t>
                </a:r>
              </a:p>
            </p:txBody>
          </p:sp>
        </p:grpSp>
        <p:grpSp>
          <p:nvGrpSpPr>
            <p:cNvPr id="1052" name="Group 1091">
              <a:extLst>
                <a:ext uri="{FF2B5EF4-FFF2-40B4-BE49-F238E27FC236}">
                  <a16:creationId xmlns:a16="http://schemas.microsoft.com/office/drawing/2014/main" id="{9CF575D2-F4A3-4C63-8913-E492341654B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81" y="4441"/>
              <a:ext cx="254" cy="80"/>
              <a:chOff x="5681" y="4441"/>
              <a:chExt cx="254" cy="80"/>
            </a:xfrm>
          </p:grpSpPr>
          <p:sp>
            <p:nvSpPr>
              <p:cNvPr id="1199" name="WordArt 1092">
                <a:extLst>
                  <a:ext uri="{FF2B5EF4-FFF2-40B4-BE49-F238E27FC236}">
                    <a16:creationId xmlns:a16="http://schemas.microsoft.com/office/drawing/2014/main" id="{7BA5E812-88F9-400E-9DE6-A3BB93F39FE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81" y="444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志木市</a:t>
                </a:r>
              </a:p>
            </p:txBody>
          </p:sp>
          <p:sp>
            <p:nvSpPr>
              <p:cNvPr id="1200" name="WordArt 1093">
                <a:extLst>
                  <a:ext uri="{FF2B5EF4-FFF2-40B4-BE49-F238E27FC236}">
                    <a16:creationId xmlns:a16="http://schemas.microsoft.com/office/drawing/2014/main" id="{CE522DD1-3FE7-4067-BD29-8DF332E061B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81" y="444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志木市</a:t>
                </a:r>
              </a:p>
            </p:txBody>
          </p:sp>
        </p:grpSp>
        <p:grpSp>
          <p:nvGrpSpPr>
            <p:cNvPr id="1053" name="Group 1094">
              <a:extLst>
                <a:ext uri="{FF2B5EF4-FFF2-40B4-BE49-F238E27FC236}">
                  <a16:creationId xmlns:a16="http://schemas.microsoft.com/office/drawing/2014/main" id="{42B7BBDA-EC59-4E19-A24D-F236B217B2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89" y="4498"/>
              <a:ext cx="170" cy="80"/>
              <a:chOff x="6389" y="4498"/>
              <a:chExt cx="170" cy="80"/>
            </a:xfrm>
          </p:grpSpPr>
          <p:sp>
            <p:nvSpPr>
              <p:cNvPr id="1197" name="WordArt 1095">
                <a:extLst>
                  <a:ext uri="{FF2B5EF4-FFF2-40B4-BE49-F238E27FC236}">
                    <a16:creationId xmlns:a16="http://schemas.microsoft.com/office/drawing/2014/main" id="{42A7885C-BBB7-4EC6-B13A-874A1782BC8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89" y="4498"/>
                <a:ext cx="170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蕨市</a:t>
                </a:r>
              </a:p>
            </p:txBody>
          </p:sp>
          <p:sp>
            <p:nvSpPr>
              <p:cNvPr id="1198" name="WordArt 1096">
                <a:extLst>
                  <a:ext uri="{FF2B5EF4-FFF2-40B4-BE49-F238E27FC236}">
                    <a16:creationId xmlns:a16="http://schemas.microsoft.com/office/drawing/2014/main" id="{5A49245D-4681-41F9-9F8D-F9201689E62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89" y="4498"/>
                <a:ext cx="17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蕨市</a:t>
                </a:r>
              </a:p>
            </p:txBody>
          </p:sp>
        </p:grpSp>
        <p:sp>
          <p:nvSpPr>
            <p:cNvPr id="1054" name="WordArt 1097">
              <a:extLst>
                <a:ext uri="{FF2B5EF4-FFF2-40B4-BE49-F238E27FC236}">
                  <a16:creationId xmlns:a16="http://schemas.microsoft.com/office/drawing/2014/main" id="{A7837728-BC36-4668-A7F7-C8952F112C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16" y="3988"/>
              <a:ext cx="114" cy="61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緑区</a:t>
              </a:r>
            </a:p>
          </p:txBody>
        </p:sp>
        <p:sp>
          <p:nvSpPr>
            <p:cNvPr id="1055" name="WordArt 1098">
              <a:extLst>
                <a:ext uri="{FF2B5EF4-FFF2-40B4-BE49-F238E27FC236}">
                  <a16:creationId xmlns:a16="http://schemas.microsoft.com/office/drawing/2014/main" id="{9CD30DE9-0EE6-4D5F-B5DB-E684EDA245C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27" y="3279"/>
              <a:ext cx="341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春日部市</a:t>
              </a:r>
            </a:p>
          </p:txBody>
        </p:sp>
        <p:grpSp>
          <p:nvGrpSpPr>
            <p:cNvPr id="1056" name="Group 1099">
              <a:extLst>
                <a:ext uri="{FF2B5EF4-FFF2-40B4-BE49-F238E27FC236}">
                  <a16:creationId xmlns:a16="http://schemas.microsoft.com/office/drawing/2014/main" id="{07F460CF-A38A-4276-B52B-28D72CD5EC7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04" y="3931"/>
              <a:ext cx="198" cy="62"/>
              <a:chOff x="6304" y="3931"/>
              <a:chExt cx="198" cy="62"/>
            </a:xfrm>
          </p:grpSpPr>
          <p:sp>
            <p:nvSpPr>
              <p:cNvPr id="1195" name="WordArt 1100">
                <a:extLst>
                  <a:ext uri="{FF2B5EF4-FFF2-40B4-BE49-F238E27FC236}">
                    <a16:creationId xmlns:a16="http://schemas.microsoft.com/office/drawing/2014/main" id="{93E82B3D-8760-4E1D-9AF6-293324DA975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04" y="3931"/>
                <a:ext cx="198" cy="62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浦和区</a:t>
                </a:r>
              </a:p>
            </p:txBody>
          </p:sp>
          <p:sp>
            <p:nvSpPr>
              <p:cNvPr id="1196" name="WordArt 1101">
                <a:extLst>
                  <a:ext uri="{FF2B5EF4-FFF2-40B4-BE49-F238E27FC236}">
                    <a16:creationId xmlns:a16="http://schemas.microsoft.com/office/drawing/2014/main" id="{73580958-0857-4CD8-A07B-D29B384466A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04" y="3931"/>
                <a:ext cx="198" cy="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浦和区</a:t>
                </a:r>
              </a:p>
            </p:txBody>
          </p:sp>
        </p:grpSp>
        <p:sp>
          <p:nvSpPr>
            <p:cNvPr id="1057" name="WordArt 1102">
              <a:extLst>
                <a:ext uri="{FF2B5EF4-FFF2-40B4-BE49-F238E27FC236}">
                  <a16:creationId xmlns:a16="http://schemas.microsoft.com/office/drawing/2014/main" id="{B1F285AB-4D88-4B13-BA5E-6615A5B594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16" y="3988"/>
              <a:ext cx="114" cy="6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緑区</a:t>
              </a:r>
            </a:p>
          </p:txBody>
        </p:sp>
        <p:grpSp>
          <p:nvGrpSpPr>
            <p:cNvPr id="1058" name="Group 1103">
              <a:extLst>
                <a:ext uri="{FF2B5EF4-FFF2-40B4-BE49-F238E27FC236}">
                  <a16:creationId xmlns:a16="http://schemas.microsoft.com/office/drawing/2014/main" id="{1DCA2CDF-1F53-466E-8FDC-B1C22A9AC62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32" y="3648"/>
              <a:ext cx="198" cy="62"/>
              <a:chOff x="6332" y="3648"/>
              <a:chExt cx="198" cy="62"/>
            </a:xfrm>
          </p:grpSpPr>
          <p:sp>
            <p:nvSpPr>
              <p:cNvPr id="1193" name="WordArt 1104">
                <a:extLst>
                  <a:ext uri="{FF2B5EF4-FFF2-40B4-BE49-F238E27FC236}">
                    <a16:creationId xmlns:a16="http://schemas.microsoft.com/office/drawing/2014/main" id="{0D52EC88-5FD4-4EDC-894C-8E0AE8A54CF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32" y="3648"/>
                <a:ext cx="198" cy="62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見沼区</a:t>
                </a:r>
              </a:p>
            </p:txBody>
          </p:sp>
          <p:sp>
            <p:nvSpPr>
              <p:cNvPr id="1194" name="WordArt 1105">
                <a:extLst>
                  <a:ext uri="{FF2B5EF4-FFF2-40B4-BE49-F238E27FC236}">
                    <a16:creationId xmlns:a16="http://schemas.microsoft.com/office/drawing/2014/main" id="{71FB79E8-0049-4E9F-940F-E327AAE01C2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32" y="3648"/>
                <a:ext cx="198" cy="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見沼区</a:t>
                </a:r>
              </a:p>
            </p:txBody>
          </p:sp>
        </p:grpSp>
        <p:grpSp>
          <p:nvGrpSpPr>
            <p:cNvPr id="1059" name="Group 1106">
              <a:extLst>
                <a:ext uri="{FF2B5EF4-FFF2-40B4-BE49-F238E27FC236}">
                  <a16:creationId xmlns:a16="http://schemas.microsoft.com/office/drawing/2014/main" id="{0FE6D2AC-F1BE-41FC-B2ED-492EB10E70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16" y="3563"/>
              <a:ext cx="198" cy="62"/>
              <a:chOff x="6616" y="3563"/>
              <a:chExt cx="198" cy="62"/>
            </a:xfrm>
          </p:grpSpPr>
          <p:sp>
            <p:nvSpPr>
              <p:cNvPr id="1191" name="WordArt 1107">
                <a:extLst>
                  <a:ext uri="{FF2B5EF4-FFF2-40B4-BE49-F238E27FC236}">
                    <a16:creationId xmlns:a16="http://schemas.microsoft.com/office/drawing/2014/main" id="{ED2BE97D-881A-4DAD-89A0-1555EDD51A8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16" y="3563"/>
                <a:ext cx="198" cy="62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岩槻区</a:t>
                </a:r>
              </a:p>
            </p:txBody>
          </p:sp>
          <p:sp>
            <p:nvSpPr>
              <p:cNvPr id="1192" name="WordArt 1108">
                <a:extLst>
                  <a:ext uri="{FF2B5EF4-FFF2-40B4-BE49-F238E27FC236}">
                    <a16:creationId xmlns:a16="http://schemas.microsoft.com/office/drawing/2014/main" id="{F1D26AA3-147A-4FF8-AD99-C97E8088C8E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16" y="3563"/>
                <a:ext cx="198" cy="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岩槻区</a:t>
                </a:r>
              </a:p>
            </p:txBody>
          </p:sp>
        </p:grpSp>
        <p:sp>
          <p:nvSpPr>
            <p:cNvPr id="1060" name="WordArt 1109">
              <a:extLst>
                <a:ext uri="{FF2B5EF4-FFF2-40B4-BE49-F238E27FC236}">
                  <a16:creationId xmlns:a16="http://schemas.microsoft.com/office/drawing/2014/main" id="{081D659D-2F56-49C8-AE94-4B84C353A9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27" y="3279"/>
              <a:ext cx="341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春日部市</a:t>
              </a:r>
            </a:p>
          </p:txBody>
        </p:sp>
        <p:grpSp>
          <p:nvGrpSpPr>
            <p:cNvPr id="1061" name="Group 1110">
              <a:extLst>
                <a:ext uri="{FF2B5EF4-FFF2-40B4-BE49-F238E27FC236}">
                  <a16:creationId xmlns:a16="http://schemas.microsoft.com/office/drawing/2014/main" id="{CEA28FEE-C018-464A-84FF-30088A76C2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72" y="1720"/>
              <a:ext cx="254" cy="80"/>
              <a:chOff x="3072" y="1720"/>
              <a:chExt cx="254" cy="80"/>
            </a:xfrm>
          </p:grpSpPr>
          <p:sp>
            <p:nvSpPr>
              <p:cNvPr id="1189" name="WordArt 1111">
                <a:extLst>
                  <a:ext uri="{FF2B5EF4-FFF2-40B4-BE49-F238E27FC236}">
                    <a16:creationId xmlns:a16="http://schemas.microsoft.com/office/drawing/2014/main" id="{3C56F3C9-A8CA-4EA6-8973-B1A1827A1A8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72" y="172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美里町</a:t>
                </a:r>
              </a:p>
            </p:txBody>
          </p:sp>
          <p:sp>
            <p:nvSpPr>
              <p:cNvPr id="1190" name="WordArt 1112">
                <a:extLst>
                  <a:ext uri="{FF2B5EF4-FFF2-40B4-BE49-F238E27FC236}">
                    <a16:creationId xmlns:a16="http://schemas.microsoft.com/office/drawing/2014/main" id="{253B340E-3519-4DF4-A2E8-6705C7A6102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72" y="172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美里町</a:t>
                </a:r>
              </a:p>
            </p:txBody>
          </p:sp>
        </p:grpSp>
        <p:grpSp>
          <p:nvGrpSpPr>
            <p:cNvPr id="1062" name="Group 1113">
              <a:extLst>
                <a:ext uri="{FF2B5EF4-FFF2-40B4-BE49-F238E27FC236}">
                  <a16:creationId xmlns:a16="http://schemas.microsoft.com/office/drawing/2014/main" id="{F1AC6197-BEE2-4A1D-B7DA-2821A683695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71" y="2315"/>
              <a:ext cx="254" cy="80"/>
              <a:chOff x="3271" y="2315"/>
              <a:chExt cx="254" cy="80"/>
            </a:xfrm>
          </p:grpSpPr>
          <p:sp>
            <p:nvSpPr>
              <p:cNvPr id="1187" name="WordArt 1114">
                <a:extLst>
                  <a:ext uri="{FF2B5EF4-FFF2-40B4-BE49-F238E27FC236}">
                    <a16:creationId xmlns:a16="http://schemas.microsoft.com/office/drawing/2014/main" id="{3538962A-854B-4702-9669-E2209549DE9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71" y="231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寄居町</a:t>
                </a:r>
              </a:p>
            </p:txBody>
          </p:sp>
          <p:sp>
            <p:nvSpPr>
              <p:cNvPr id="1188" name="WordArt 1115">
                <a:extLst>
                  <a:ext uri="{FF2B5EF4-FFF2-40B4-BE49-F238E27FC236}">
                    <a16:creationId xmlns:a16="http://schemas.microsoft.com/office/drawing/2014/main" id="{5BEDEDF0-3306-4876-82CC-84B1806AA2A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71" y="231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寄居町</a:t>
                </a:r>
              </a:p>
            </p:txBody>
          </p:sp>
        </p:grpSp>
        <p:grpSp>
          <p:nvGrpSpPr>
            <p:cNvPr id="1063" name="Group 1116">
              <a:extLst>
                <a:ext uri="{FF2B5EF4-FFF2-40B4-BE49-F238E27FC236}">
                  <a16:creationId xmlns:a16="http://schemas.microsoft.com/office/drawing/2014/main" id="{2969DB46-9416-4137-9117-8FD7DDEBC8E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75" y="2230"/>
              <a:ext cx="254" cy="80"/>
              <a:chOff x="2675" y="2230"/>
              <a:chExt cx="254" cy="80"/>
            </a:xfrm>
          </p:grpSpPr>
          <p:sp>
            <p:nvSpPr>
              <p:cNvPr id="1185" name="WordArt 1117">
                <a:extLst>
                  <a:ext uri="{FF2B5EF4-FFF2-40B4-BE49-F238E27FC236}">
                    <a16:creationId xmlns:a16="http://schemas.microsoft.com/office/drawing/2014/main" id="{54FCBC50-2DB3-4928-BEBC-6CE026340C0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675" y="223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長瀬町</a:t>
                </a:r>
              </a:p>
            </p:txBody>
          </p:sp>
          <p:sp>
            <p:nvSpPr>
              <p:cNvPr id="1186" name="WordArt 1118">
                <a:extLst>
                  <a:ext uri="{FF2B5EF4-FFF2-40B4-BE49-F238E27FC236}">
                    <a16:creationId xmlns:a16="http://schemas.microsoft.com/office/drawing/2014/main" id="{9EB7C2F9-A9F0-48E9-B63F-3C4C796F164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675" y="223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長瀬町</a:t>
                </a:r>
              </a:p>
            </p:txBody>
          </p:sp>
        </p:grpSp>
        <p:grpSp>
          <p:nvGrpSpPr>
            <p:cNvPr id="1064" name="Group 1119">
              <a:extLst>
                <a:ext uri="{FF2B5EF4-FFF2-40B4-BE49-F238E27FC236}">
                  <a16:creationId xmlns:a16="http://schemas.microsoft.com/office/drawing/2014/main" id="{C8B3CA80-4A6B-4FF5-8CF5-CB2302B9798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62" y="2514"/>
              <a:ext cx="254" cy="80"/>
              <a:chOff x="2562" y="2514"/>
              <a:chExt cx="254" cy="80"/>
            </a:xfrm>
          </p:grpSpPr>
          <p:sp>
            <p:nvSpPr>
              <p:cNvPr id="1183" name="WordArt 1120">
                <a:extLst>
                  <a:ext uri="{FF2B5EF4-FFF2-40B4-BE49-F238E27FC236}">
                    <a16:creationId xmlns:a16="http://schemas.microsoft.com/office/drawing/2014/main" id="{F68A5B69-F05B-46ED-BBCC-567947F4196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62" y="2514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皆野町</a:t>
                </a:r>
              </a:p>
            </p:txBody>
          </p:sp>
          <p:sp>
            <p:nvSpPr>
              <p:cNvPr id="1184" name="WordArt 1121">
                <a:extLst>
                  <a:ext uri="{FF2B5EF4-FFF2-40B4-BE49-F238E27FC236}">
                    <a16:creationId xmlns:a16="http://schemas.microsoft.com/office/drawing/2014/main" id="{3721DE8F-E15E-4A20-B0C2-73FCF1D161D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62" y="251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皆野町</a:t>
                </a:r>
              </a:p>
            </p:txBody>
          </p:sp>
        </p:grpSp>
        <p:grpSp>
          <p:nvGrpSpPr>
            <p:cNvPr id="1065" name="Group 1122">
              <a:extLst>
                <a:ext uri="{FF2B5EF4-FFF2-40B4-BE49-F238E27FC236}">
                  <a16:creationId xmlns:a16="http://schemas.microsoft.com/office/drawing/2014/main" id="{50EF1DA0-BDA8-49E9-A678-860E84DA827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77" y="1550"/>
              <a:ext cx="254" cy="80"/>
              <a:chOff x="2477" y="1550"/>
              <a:chExt cx="254" cy="80"/>
            </a:xfrm>
          </p:grpSpPr>
          <p:sp>
            <p:nvSpPr>
              <p:cNvPr id="1181" name="WordArt 1123">
                <a:extLst>
                  <a:ext uri="{FF2B5EF4-FFF2-40B4-BE49-F238E27FC236}">
                    <a16:creationId xmlns:a16="http://schemas.microsoft.com/office/drawing/2014/main" id="{B1B7E398-7E92-41AA-877D-3B7FA9AE93A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77" y="155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神川町</a:t>
                </a:r>
              </a:p>
            </p:txBody>
          </p:sp>
          <p:sp>
            <p:nvSpPr>
              <p:cNvPr id="1182" name="WordArt 1124">
                <a:extLst>
                  <a:ext uri="{FF2B5EF4-FFF2-40B4-BE49-F238E27FC236}">
                    <a16:creationId xmlns:a16="http://schemas.microsoft.com/office/drawing/2014/main" id="{62A70DF9-853D-4066-914C-2D717E33230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77" y="155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神川町</a:t>
                </a:r>
              </a:p>
            </p:txBody>
          </p:sp>
        </p:grpSp>
        <p:grpSp>
          <p:nvGrpSpPr>
            <p:cNvPr id="1066" name="Group 1125">
              <a:extLst>
                <a:ext uri="{FF2B5EF4-FFF2-40B4-BE49-F238E27FC236}">
                  <a16:creationId xmlns:a16="http://schemas.microsoft.com/office/drawing/2014/main" id="{72FBAA20-70BD-4E72-BAF6-828A871BF5D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33" y="1692"/>
              <a:ext cx="254" cy="80"/>
              <a:chOff x="2733" y="1692"/>
              <a:chExt cx="254" cy="80"/>
            </a:xfrm>
          </p:grpSpPr>
          <p:sp>
            <p:nvSpPr>
              <p:cNvPr id="1179" name="WordArt 1126">
                <a:extLst>
                  <a:ext uri="{FF2B5EF4-FFF2-40B4-BE49-F238E27FC236}">
                    <a16:creationId xmlns:a16="http://schemas.microsoft.com/office/drawing/2014/main" id="{ACD2D3A7-5D79-426E-A6FC-C8282556F62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733" y="1692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本庄市</a:t>
                </a:r>
              </a:p>
            </p:txBody>
          </p:sp>
          <p:sp>
            <p:nvSpPr>
              <p:cNvPr id="1180" name="WordArt 1127">
                <a:extLst>
                  <a:ext uri="{FF2B5EF4-FFF2-40B4-BE49-F238E27FC236}">
                    <a16:creationId xmlns:a16="http://schemas.microsoft.com/office/drawing/2014/main" id="{6CC22D54-5B92-45FF-ABA3-A9920DC1B79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733" y="169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本庄市</a:t>
                </a:r>
              </a:p>
            </p:txBody>
          </p:sp>
        </p:grpSp>
        <p:grpSp>
          <p:nvGrpSpPr>
            <p:cNvPr id="1067" name="Group 1128">
              <a:extLst>
                <a:ext uri="{FF2B5EF4-FFF2-40B4-BE49-F238E27FC236}">
                  <a16:creationId xmlns:a16="http://schemas.microsoft.com/office/drawing/2014/main" id="{FE25E50A-97F8-403D-A168-3D04CAFEB45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28" y="2741"/>
              <a:ext cx="341" cy="80"/>
              <a:chOff x="3128" y="2741"/>
              <a:chExt cx="341" cy="80"/>
            </a:xfrm>
          </p:grpSpPr>
          <p:sp>
            <p:nvSpPr>
              <p:cNvPr id="1177" name="WordArt 1129">
                <a:extLst>
                  <a:ext uri="{FF2B5EF4-FFF2-40B4-BE49-F238E27FC236}">
                    <a16:creationId xmlns:a16="http://schemas.microsoft.com/office/drawing/2014/main" id="{60916661-6477-42D9-B91B-49D56A0464D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8" y="2741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東秩父村</a:t>
                </a:r>
              </a:p>
            </p:txBody>
          </p:sp>
          <p:sp>
            <p:nvSpPr>
              <p:cNvPr id="1178" name="WordArt 1130">
                <a:extLst>
                  <a:ext uri="{FF2B5EF4-FFF2-40B4-BE49-F238E27FC236}">
                    <a16:creationId xmlns:a16="http://schemas.microsoft.com/office/drawing/2014/main" id="{FCF832CF-54F3-41CE-A36B-43446EE77AB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8" y="2741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東秩父村</a:t>
                </a:r>
              </a:p>
            </p:txBody>
          </p:sp>
        </p:grpSp>
        <p:grpSp>
          <p:nvGrpSpPr>
            <p:cNvPr id="1068" name="Group 1131">
              <a:extLst>
                <a:ext uri="{FF2B5EF4-FFF2-40B4-BE49-F238E27FC236}">
                  <a16:creationId xmlns:a16="http://schemas.microsoft.com/office/drawing/2014/main" id="{603BBA5A-0B86-49D0-B5AC-F5078F564AB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49" y="1895"/>
              <a:ext cx="254" cy="80"/>
              <a:chOff x="4349" y="1895"/>
              <a:chExt cx="254" cy="80"/>
            </a:xfrm>
          </p:grpSpPr>
          <p:sp>
            <p:nvSpPr>
              <p:cNvPr id="1175" name="WordArt 1132">
                <a:extLst>
                  <a:ext uri="{FF2B5EF4-FFF2-40B4-BE49-F238E27FC236}">
                    <a16:creationId xmlns:a16="http://schemas.microsoft.com/office/drawing/2014/main" id="{928B0B20-9B76-4830-9EA4-ABBE78FD225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49" y="189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熊谷市</a:t>
                </a:r>
              </a:p>
            </p:txBody>
          </p:sp>
          <p:sp>
            <p:nvSpPr>
              <p:cNvPr id="1176" name="WordArt 1133">
                <a:extLst>
                  <a:ext uri="{FF2B5EF4-FFF2-40B4-BE49-F238E27FC236}">
                    <a16:creationId xmlns:a16="http://schemas.microsoft.com/office/drawing/2014/main" id="{B7F86BC8-E490-46A0-B21E-1B449326711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49" y="189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熊谷市</a:t>
                </a:r>
              </a:p>
            </p:txBody>
          </p:sp>
        </p:grpSp>
        <p:grpSp>
          <p:nvGrpSpPr>
            <p:cNvPr id="1069" name="Group 1134">
              <a:extLst>
                <a:ext uri="{FF2B5EF4-FFF2-40B4-BE49-F238E27FC236}">
                  <a16:creationId xmlns:a16="http://schemas.microsoft.com/office/drawing/2014/main" id="{D35A5795-7F0F-4E3E-BFF5-C6DB84D3EE4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32" y="2972"/>
              <a:ext cx="341" cy="80"/>
              <a:chOff x="4432" y="2972"/>
              <a:chExt cx="341" cy="80"/>
            </a:xfrm>
          </p:grpSpPr>
          <p:sp>
            <p:nvSpPr>
              <p:cNvPr id="1173" name="WordArt 1135">
                <a:extLst>
                  <a:ext uri="{FF2B5EF4-FFF2-40B4-BE49-F238E27FC236}">
                    <a16:creationId xmlns:a16="http://schemas.microsoft.com/office/drawing/2014/main" id="{D58AFC64-95A2-4CA8-ACB2-6BDB440886F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32" y="2972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東松山市</a:t>
                </a:r>
              </a:p>
            </p:txBody>
          </p:sp>
          <p:sp>
            <p:nvSpPr>
              <p:cNvPr id="1174" name="WordArt 1136">
                <a:extLst>
                  <a:ext uri="{FF2B5EF4-FFF2-40B4-BE49-F238E27FC236}">
                    <a16:creationId xmlns:a16="http://schemas.microsoft.com/office/drawing/2014/main" id="{E6F90BE8-5313-499D-ADFD-AB1B2827B6A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32" y="2972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東松山市</a:t>
                </a:r>
              </a:p>
            </p:txBody>
          </p:sp>
        </p:grpSp>
        <p:grpSp>
          <p:nvGrpSpPr>
            <p:cNvPr id="1070" name="Group 1137">
              <a:extLst>
                <a:ext uri="{FF2B5EF4-FFF2-40B4-BE49-F238E27FC236}">
                  <a16:creationId xmlns:a16="http://schemas.microsoft.com/office/drawing/2014/main" id="{6E7CE4DB-03F3-424D-A0D2-3B0549A96A1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67" y="2627"/>
              <a:ext cx="254" cy="80"/>
              <a:chOff x="3667" y="2627"/>
              <a:chExt cx="254" cy="80"/>
            </a:xfrm>
          </p:grpSpPr>
          <p:sp>
            <p:nvSpPr>
              <p:cNvPr id="1171" name="WordArt 1138">
                <a:extLst>
                  <a:ext uri="{FF2B5EF4-FFF2-40B4-BE49-F238E27FC236}">
                    <a16:creationId xmlns:a16="http://schemas.microsoft.com/office/drawing/2014/main" id="{AAA2DE46-E4D1-4196-8076-C6555F3CF2F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67" y="262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小川町</a:t>
                </a:r>
              </a:p>
            </p:txBody>
          </p:sp>
          <p:sp>
            <p:nvSpPr>
              <p:cNvPr id="1172" name="WordArt 1139">
                <a:extLst>
                  <a:ext uri="{FF2B5EF4-FFF2-40B4-BE49-F238E27FC236}">
                    <a16:creationId xmlns:a16="http://schemas.microsoft.com/office/drawing/2014/main" id="{AE8560C4-CAC4-4AA8-846E-003C80E3F1C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67" y="262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小川町</a:t>
                </a:r>
              </a:p>
            </p:txBody>
          </p:sp>
        </p:grpSp>
        <p:grpSp>
          <p:nvGrpSpPr>
            <p:cNvPr id="1071" name="Group 1140">
              <a:extLst>
                <a:ext uri="{FF2B5EF4-FFF2-40B4-BE49-F238E27FC236}">
                  <a16:creationId xmlns:a16="http://schemas.microsoft.com/office/drawing/2014/main" id="{CC9C4C42-96D9-471C-968E-0CB5E2AA4F6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08" y="2740"/>
              <a:ext cx="254" cy="80"/>
              <a:chOff x="4008" y="2740"/>
              <a:chExt cx="254" cy="80"/>
            </a:xfrm>
          </p:grpSpPr>
          <p:sp>
            <p:nvSpPr>
              <p:cNvPr id="1169" name="WordArt 1141">
                <a:extLst>
                  <a:ext uri="{FF2B5EF4-FFF2-40B4-BE49-F238E27FC236}">
                    <a16:creationId xmlns:a16="http://schemas.microsoft.com/office/drawing/2014/main" id="{9F34C032-99B8-4793-A3F3-C7499BFB3D9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08" y="274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嵐山町</a:t>
                </a:r>
              </a:p>
            </p:txBody>
          </p:sp>
          <p:sp>
            <p:nvSpPr>
              <p:cNvPr id="1170" name="WordArt 1142">
                <a:extLst>
                  <a:ext uri="{FF2B5EF4-FFF2-40B4-BE49-F238E27FC236}">
                    <a16:creationId xmlns:a16="http://schemas.microsoft.com/office/drawing/2014/main" id="{85F32B09-5EDE-4976-AE62-17AC3D64010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08" y="274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嵐山町</a:t>
                </a:r>
              </a:p>
            </p:txBody>
          </p:sp>
        </p:grpSp>
        <p:grpSp>
          <p:nvGrpSpPr>
            <p:cNvPr id="1072" name="Group 1143">
              <a:extLst>
                <a:ext uri="{FF2B5EF4-FFF2-40B4-BE49-F238E27FC236}">
                  <a16:creationId xmlns:a16="http://schemas.microsoft.com/office/drawing/2014/main" id="{C6D7BF8C-A0E2-4218-ACB2-F791AAAEACA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64" y="2570"/>
              <a:ext cx="254" cy="80"/>
              <a:chOff x="4264" y="2570"/>
              <a:chExt cx="254" cy="80"/>
            </a:xfrm>
          </p:grpSpPr>
          <p:sp>
            <p:nvSpPr>
              <p:cNvPr id="1167" name="WordArt 1144">
                <a:extLst>
                  <a:ext uri="{FF2B5EF4-FFF2-40B4-BE49-F238E27FC236}">
                    <a16:creationId xmlns:a16="http://schemas.microsoft.com/office/drawing/2014/main" id="{93493C95-7A90-4581-8107-1285B0CE107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64" y="257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滑川町</a:t>
                </a:r>
              </a:p>
            </p:txBody>
          </p:sp>
          <p:sp>
            <p:nvSpPr>
              <p:cNvPr id="1168" name="WordArt 1145">
                <a:extLst>
                  <a:ext uri="{FF2B5EF4-FFF2-40B4-BE49-F238E27FC236}">
                    <a16:creationId xmlns:a16="http://schemas.microsoft.com/office/drawing/2014/main" id="{164CCBA8-766E-476A-A680-72649368B4D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64" y="257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滑川町</a:t>
                </a:r>
              </a:p>
            </p:txBody>
          </p:sp>
        </p:grpSp>
        <p:grpSp>
          <p:nvGrpSpPr>
            <p:cNvPr id="1073" name="Group 1146">
              <a:extLst>
                <a:ext uri="{FF2B5EF4-FFF2-40B4-BE49-F238E27FC236}">
                  <a16:creationId xmlns:a16="http://schemas.microsoft.com/office/drawing/2014/main" id="{61FF8F8B-E4D2-4D62-BB7E-6C9D5FCF67B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15" y="2774"/>
              <a:ext cx="254" cy="80"/>
              <a:chOff x="4915" y="2774"/>
              <a:chExt cx="254" cy="80"/>
            </a:xfrm>
          </p:grpSpPr>
          <p:sp>
            <p:nvSpPr>
              <p:cNvPr id="1165" name="WordArt 1147">
                <a:extLst>
                  <a:ext uri="{FF2B5EF4-FFF2-40B4-BE49-F238E27FC236}">
                    <a16:creationId xmlns:a16="http://schemas.microsoft.com/office/drawing/2014/main" id="{AAF6DDA6-0835-4661-833A-877D808DBFE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15" y="2774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吉見町</a:t>
                </a:r>
              </a:p>
            </p:txBody>
          </p:sp>
          <p:sp>
            <p:nvSpPr>
              <p:cNvPr id="1166" name="WordArt 1148">
                <a:extLst>
                  <a:ext uri="{FF2B5EF4-FFF2-40B4-BE49-F238E27FC236}">
                    <a16:creationId xmlns:a16="http://schemas.microsoft.com/office/drawing/2014/main" id="{22CBCCC7-42FE-4F1F-BC9D-C1CC356F083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15" y="277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吉見町</a:t>
                </a:r>
              </a:p>
            </p:txBody>
          </p:sp>
        </p:grpSp>
        <p:grpSp>
          <p:nvGrpSpPr>
            <p:cNvPr id="1074" name="Group 1149">
              <a:extLst>
                <a:ext uri="{FF2B5EF4-FFF2-40B4-BE49-F238E27FC236}">
                  <a16:creationId xmlns:a16="http://schemas.microsoft.com/office/drawing/2014/main" id="{6475D90A-8635-4BBF-A28E-2E3B2F9F6CA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69" y="2567"/>
              <a:ext cx="254" cy="80"/>
              <a:chOff x="6169" y="2567"/>
              <a:chExt cx="254" cy="80"/>
            </a:xfrm>
          </p:grpSpPr>
          <p:sp>
            <p:nvSpPr>
              <p:cNvPr id="1163" name="WordArt 1150">
                <a:extLst>
                  <a:ext uri="{FF2B5EF4-FFF2-40B4-BE49-F238E27FC236}">
                    <a16:creationId xmlns:a16="http://schemas.microsoft.com/office/drawing/2014/main" id="{BAE351EA-8EC3-42B9-BAD8-5D6679A1044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69" y="256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白岡町</a:t>
                </a:r>
              </a:p>
            </p:txBody>
          </p:sp>
          <p:sp>
            <p:nvSpPr>
              <p:cNvPr id="1164" name="WordArt 1151">
                <a:extLst>
                  <a:ext uri="{FF2B5EF4-FFF2-40B4-BE49-F238E27FC236}">
                    <a16:creationId xmlns:a16="http://schemas.microsoft.com/office/drawing/2014/main" id="{CE3EB368-4B21-4222-884A-C6252BDC01A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69" y="256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白岡町</a:t>
                </a:r>
              </a:p>
            </p:txBody>
          </p:sp>
        </p:grpSp>
        <p:grpSp>
          <p:nvGrpSpPr>
            <p:cNvPr id="1075" name="Group 1152">
              <a:extLst>
                <a:ext uri="{FF2B5EF4-FFF2-40B4-BE49-F238E27FC236}">
                  <a16:creationId xmlns:a16="http://schemas.microsoft.com/office/drawing/2014/main" id="{5CD61C6A-22A0-4A70-A8EF-8E2E97A6FD1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17" y="2571"/>
              <a:ext cx="254" cy="80"/>
              <a:chOff x="6717" y="2571"/>
              <a:chExt cx="254" cy="80"/>
            </a:xfrm>
          </p:grpSpPr>
          <p:sp>
            <p:nvSpPr>
              <p:cNvPr id="1161" name="WordArt 1153">
                <a:extLst>
                  <a:ext uri="{FF2B5EF4-FFF2-40B4-BE49-F238E27FC236}">
                    <a16:creationId xmlns:a16="http://schemas.microsoft.com/office/drawing/2014/main" id="{0ABD12D0-CE90-40B6-9FCE-194E74F1B1E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17" y="257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幸手市</a:t>
                </a:r>
              </a:p>
            </p:txBody>
          </p:sp>
          <p:sp>
            <p:nvSpPr>
              <p:cNvPr id="1162" name="WordArt 1154">
                <a:extLst>
                  <a:ext uri="{FF2B5EF4-FFF2-40B4-BE49-F238E27FC236}">
                    <a16:creationId xmlns:a16="http://schemas.microsoft.com/office/drawing/2014/main" id="{81F2B932-4AA1-4C64-8805-DBFF44C66FA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17" y="257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幸手市</a:t>
                </a:r>
              </a:p>
            </p:txBody>
          </p:sp>
        </p:grpSp>
        <p:grpSp>
          <p:nvGrpSpPr>
            <p:cNvPr id="1076" name="Group 1155">
              <a:extLst>
                <a:ext uri="{FF2B5EF4-FFF2-40B4-BE49-F238E27FC236}">
                  <a16:creationId xmlns:a16="http://schemas.microsoft.com/office/drawing/2014/main" id="{144BEFE0-D0CF-4095-B1F5-54171D971B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61" y="2499"/>
              <a:ext cx="254" cy="80"/>
              <a:chOff x="5261" y="2499"/>
              <a:chExt cx="254" cy="80"/>
            </a:xfrm>
          </p:grpSpPr>
          <p:sp>
            <p:nvSpPr>
              <p:cNvPr id="1159" name="WordArt 1156">
                <a:extLst>
                  <a:ext uri="{FF2B5EF4-FFF2-40B4-BE49-F238E27FC236}">
                    <a16:creationId xmlns:a16="http://schemas.microsoft.com/office/drawing/2014/main" id="{5BEFCE94-917E-46CB-A511-1F0DA491E19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61" y="249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鴻巣町</a:t>
                </a:r>
              </a:p>
            </p:txBody>
          </p:sp>
          <p:sp>
            <p:nvSpPr>
              <p:cNvPr id="1160" name="WordArt 1157">
                <a:extLst>
                  <a:ext uri="{FF2B5EF4-FFF2-40B4-BE49-F238E27FC236}">
                    <a16:creationId xmlns:a16="http://schemas.microsoft.com/office/drawing/2014/main" id="{BE8E9165-3165-4A22-BF22-91387D47CB8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61" y="249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鴻巣町</a:t>
                </a:r>
              </a:p>
            </p:txBody>
          </p:sp>
        </p:grpSp>
        <p:grpSp>
          <p:nvGrpSpPr>
            <p:cNvPr id="1077" name="Group 1158">
              <a:extLst>
                <a:ext uri="{FF2B5EF4-FFF2-40B4-BE49-F238E27FC236}">
                  <a16:creationId xmlns:a16="http://schemas.microsoft.com/office/drawing/2014/main" id="{22FC64EC-CE23-43E4-AD0F-A98751E1DDD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13" y="2127"/>
              <a:ext cx="254" cy="80"/>
              <a:chOff x="5913" y="2127"/>
              <a:chExt cx="254" cy="80"/>
            </a:xfrm>
          </p:grpSpPr>
          <p:sp>
            <p:nvSpPr>
              <p:cNvPr id="1157" name="WordArt 1159">
                <a:extLst>
                  <a:ext uri="{FF2B5EF4-FFF2-40B4-BE49-F238E27FC236}">
                    <a16:creationId xmlns:a16="http://schemas.microsoft.com/office/drawing/2014/main" id="{5E9C59DA-81D9-4721-98AB-C24B1B28896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13" y="212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加須市</a:t>
                </a:r>
              </a:p>
            </p:txBody>
          </p:sp>
          <p:sp>
            <p:nvSpPr>
              <p:cNvPr id="1158" name="WordArt 1160">
                <a:extLst>
                  <a:ext uri="{FF2B5EF4-FFF2-40B4-BE49-F238E27FC236}">
                    <a16:creationId xmlns:a16="http://schemas.microsoft.com/office/drawing/2014/main" id="{FD8304A6-A7BE-4731-B946-3711BE0BFBA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13" y="212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加須市</a:t>
                </a:r>
              </a:p>
            </p:txBody>
          </p:sp>
        </p:grpSp>
        <p:grpSp>
          <p:nvGrpSpPr>
            <p:cNvPr id="1078" name="Group 1161">
              <a:extLst>
                <a:ext uri="{FF2B5EF4-FFF2-40B4-BE49-F238E27FC236}">
                  <a16:creationId xmlns:a16="http://schemas.microsoft.com/office/drawing/2014/main" id="{353883D8-B983-45D7-99BF-E1BD9699FA2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25" y="1939"/>
              <a:ext cx="254" cy="80"/>
              <a:chOff x="5025" y="1939"/>
              <a:chExt cx="254" cy="80"/>
            </a:xfrm>
          </p:grpSpPr>
          <p:sp>
            <p:nvSpPr>
              <p:cNvPr id="1155" name="WordArt 1162">
                <a:extLst>
                  <a:ext uri="{FF2B5EF4-FFF2-40B4-BE49-F238E27FC236}">
                    <a16:creationId xmlns:a16="http://schemas.microsoft.com/office/drawing/2014/main" id="{39E3AE1C-5BC5-4A11-A71B-B4D987CDBB4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5" y="193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行田市</a:t>
                </a:r>
              </a:p>
            </p:txBody>
          </p:sp>
          <p:sp>
            <p:nvSpPr>
              <p:cNvPr id="1156" name="WordArt 1163">
                <a:extLst>
                  <a:ext uri="{FF2B5EF4-FFF2-40B4-BE49-F238E27FC236}">
                    <a16:creationId xmlns:a16="http://schemas.microsoft.com/office/drawing/2014/main" id="{6B922BCE-0140-4CC5-88AB-8E99DB08469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5" y="193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行田市</a:t>
                </a:r>
              </a:p>
            </p:txBody>
          </p:sp>
        </p:grpSp>
        <p:grpSp>
          <p:nvGrpSpPr>
            <p:cNvPr id="1079" name="Group 1164">
              <a:extLst>
                <a:ext uri="{FF2B5EF4-FFF2-40B4-BE49-F238E27FC236}">
                  <a16:creationId xmlns:a16="http://schemas.microsoft.com/office/drawing/2014/main" id="{546B692E-3CE8-4394-A099-453DBFA096D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49" y="1727"/>
              <a:ext cx="254" cy="80"/>
              <a:chOff x="5549" y="1727"/>
              <a:chExt cx="254" cy="80"/>
            </a:xfrm>
          </p:grpSpPr>
          <p:sp>
            <p:nvSpPr>
              <p:cNvPr id="1153" name="WordArt 1165">
                <a:extLst>
                  <a:ext uri="{FF2B5EF4-FFF2-40B4-BE49-F238E27FC236}">
                    <a16:creationId xmlns:a16="http://schemas.microsoft.com/office/drawing/2014/main" id="{17B3CA78-104E-4D87-B136-BBD237F9E1E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549" y="172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羽生市</a:t>
                </a:r>
              </a:p>
            </p:txBody>
          </p:sp>
          <p:sp>
            <p:nvSpPr>
              <p:cNvPr id="1154" name="WordArt 1166">
                <a:extLst>
                  <a:ext uri="{FF2B5EF4-FFF2-40B4-BE49-F238E27FC236}">
                    <a16:creationId xmlns:a16="http://schemas.microsoft.com/office/drawing/2014/main" id="{5775FDDC-5905-4C76-B4B0-ED05548F3CE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549" y="172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羽生市</a:t>
                </a:r>
              </a:p>
            </p:txBody>
          </p:sp>
        </p:grpSp>
        <p:sp>
          <p:nvSpPr>
            <p:cNvPr id="1080" name="WordArt 1167">
              <a:extLst>
                <a:ext uri="{FF2B5EF4-FFF2-40B4-BE49-F238E27FC236}">
                  <a16:creationId xmlns:a16="http://schemas.microsoft.com/office/drawing/2014/main" id="{AB9A457D-831C-458E-B63E-24051AAA34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993" y="3166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伊奈町</a:t>
              </a:r>
            </a:p>
          </p:txBody>
        </p:sp>
        <p:sp>
          <p:nvSpPr>
            <p:cNvPr id="1081" name="WordArt 1168">
              <a:extLst>
                <a:ext uri="{FF2B5EF4-FFF2-40B4-BE49-F238E27FC236}">
                  <a16:creationId xmlns:a16="http://schemas.microsoft.com/office/drawing/2014/main" id="{D2A85CE9-D2F5-4DBC-88A1-15CE1BF165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993" y="3166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伊奈町</a:t>
              </a:r>
            </a:p>
          </p:txBody>
        </p:sp>
        <p:grpSp>
          <p:nvGrpSpPr>
            <p:cNvPr id="1082" name="Group 1169">
              <a:extLst>
                <a:ext uri="{FF2B5EF4-FFF2-40B4-BE49-F238E27FC236}">
                  <a16:creationId xmlns:a16="http://schemas.microsoft.com/office/drawing/2014/main" id="{4723D312-5888-4BFC-B789-37116F71C17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77" y="2939"/>
              <a:ext cx="254" cy="80"/>
              <a:chOff x="6277" y="2939"/>
              <a:chExt cx="254" cy="80"/>
            </a:xfrm>
          </p:grpSpPr>
          <p:sp>
            <p:nvSpPr>
              <p:cNvPr id="1151" name="WordArt 1170">
                <a:extLst>
                  <a:ext uri="{FF2B5EF4-FFF2-40B4-BE49-F238E27FC236}">
                    <a16:creationId xmlns:a16="http://schemas.microsoft.com/office/drawing/2014/main" id="{33B2FC20-3ABB-4A42-8303-04FA4BDEEF1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277" y="293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白岡町</a:t>
                </a:r>
              </a:p>
            </p:txBody>
          </p:sp>
          <p:sp>
            <p:nvSpPr>
              <p:cNvPr id="1152" name="WordArt 1171">
                <a:extLst>
                  <a:ext uri="{FF2B5EF4-FFF2-40B4-BE49-F238E27FC236}">
                    <a16:creationId xmlns:a16="http://schemas.microsoft.com/office/drawing/2014/main" id="{014C357D-56FC-4CDA-8E36-6F72B190EEB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277" y="293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白岡町</a:t>
                </a:r>
              </a:p>
            </p:txBody>
          </p:sp>
        </p:grpSp>
        <p:grpSp>
          <p:nvGrpSpPr>
            <p:cNvPr id="1083" name="Group 1172">
              <a:extLst>
                <a:ext uri="{FF2B5EF4-FFF2-40B4-BE49-F238E27FC236}">
                  <a16:creationId xmlns:a16="http://schemas.microsoft.com/office/drawing/2014/main" id="{CB265EE9-4D5F-4119-A439-F3353AD740C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35" y="3057"/>
              <a:ext cx="254" cy="80"/>
              <a:chOff x="6135" y="3057"/>
              <a:chExt cx="254" cy="80"/>
            </a:xfrm>
          </p:grpSpPr>
          <p:sp>
            <p:nvSpPr>
              <p:cNvPr id="1149" name="WordArt 1173">
                <a:extLst>
                  <a:ext uri="{FF2B5EF4-FFF2-40B4-BE49-F238E27FC236}">
                    <a16:creationId xmlns:a16="http://schemas.microsoft.com/office/drawing/2014/main" id="{5AB54212-7ABF-48EB-858D-076F40F8C6F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35" y="305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蓮田市</a:t>
                </a:r>
              </a:p>
            </p:txBody>
          </p:sp>
          <p:sp>
            <p:nvSpPr>
              <p:cNvPr id="1150" name="WordArt 1174">
                <a:extLst>
                  <a:ext uri="{FF2B5EF4-FFF2-40B4-BE49-F238E27FC236}">
                    <a16:creationId xmlns:a16="http://schemas.microsoft.com/office/drawing/2014/main" id="{674CC5C4-1743-4963-BD4D-A93ED52AB27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35" y="305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蓮田市</a:t>
                </a:r>
              </a:p>
            </p:txBody>
          </p:sp>
        </p:grpSp>
        <p:grpSp>
          <p:nvGrpSpPr>
            <p:cNvPr id="1084" name="Group 1175">
              <a:extLst>
                <a:ext uri="{FF2B5EF4-FFF2-40B4-BE49-F238E27FC236}">
                  <a16:creationId xmlns:a16="http://schemas.microsoft.com/office/drawing/2014/main" id="{7D7E0E87-5536-4096-874F-36A3980F3BB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61" y="2895"/>
              <a:ext cx="254" cy="80"/>
              <a:chOff x="6861" y="2895"/>
              <a:chExt cx="254" cy="80"/>
            </a:xfrm>
          </p:grpSpPr>
          <p:sp>
            <p:nvSpPr>
              <p:cNvPr id="1147" name="WordArt 1176">
                <a:extLst>
                  <a:ext uri="{FF2B5EF4-FFF2-40B4-BE49-F238E27FC236}">
                    <a16:creationId xmlns:a16="http://schemas.microsoft.com/office/drawing/2014/main" id="{D58A5565-86EB-4E0C-9151-57FA2F0F77B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61" y="289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杉戸町</a:t>
                </a:r>
              </a:p>
            </p:txBody>
          </p:sp>
          <p:sp>
            <p:nvSpPr>
              <p:cNvPr id="1148" name="WordArt 1177">
                <a:extLst>
                  <a:ext uri="{FF2B5EF4-FFF2-40B4-BE49-F238E27FC236}">
                    <a16:creationId xmlns:a16="http://schemas.microsoft.com/office/drawing/2014/main" id="{90E1F5B7-5454-43A4-BDF3-23178D6E58E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61" y="289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杉戸町</a:t>
                </a:r>
              </a:p>
            </p:txBody>
          </p:sp>
        </p:grpSp>
        <p:grpSp>
          <p:nvGrpSpPr>
            <p:cNvPr id="1085" name="Group 1178">
              <a:extLst>
                <a:ext uri="{FF2B5EF4-FFF2-40B4-BE49-F238E27FC236}">
                  <a16:creationId xmlns:a16="http://schemas.microsoft.com/office/drawing/2014/main" id="{4E0EEF2E-C2D1-46A8-BA24-6C1991C7D45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17" y="3023"/>
              <a:ext cx="254" cy="80"/>
              <a:chOff x="6617" y="3023"/>
              <a:chExt cx="254" cy="80"/>
            </a:xfrm>
          </p:grpSpPr>
          <p:sp>
            <p:nvSpPr>
              <p:cNvPr id="1145" name="WordArt 1179">
                <a:extLst>
                  <a:ext uri="{FF2B5EF4-FFF2-40B4-BE49-F238E27FC236}">
                    <a16:creationId xmlns:a16="http://schemas.microsoft.com/office/drawing/2014/main" id="{5108FAD1-29AC-404C-8105-E2D89432E4B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17" y="3023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 dirty="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宮代町</a:t>
                </a:r>
              </a:p>
            </p:txBody>
          </p:sp>
          <p:sp>
            <p:nvSpPr>
              <p:cNvPr id="1146" name="WordArt 1180">
                <a:extLst>
                  <a:ext uri="{FF2B5EF4-FFF2-40B4-BE49-F238E27FC236}">
                    <a16:creationId xmlns:a16="http://schemas.microsoft.com/office/drawing/2014/main" id="{ADC00C67-EA80-422F-B063-C5D1F09550F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17" y="302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 dirty="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宮代町</a:t>
                </a:r>
              </a:p>
            </p:txBody>
          </p:sp>
        </p:grpSp>
        <p:sp>
          <p:nvSpPr>
            <p:cNvPr id="1086" name="WordArt 1181">
              <a:extLst>
                <a:ext uri="{FF2B5EF4-FFF2-40B4-BE49-F238E27FC236}">
                  <a16:creationId xmlns:a16="http://schemas.microsoft.com/office/drawing/2014/main" id="{535041C7-F8BF-4383-9876-96BF392077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3" y="3619"/>
              <a:ext cx="341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鶴ヶ島市</a:t>
              </a:r>
            </a:p>
          </p:txBody>
        </p:sp>
        <p:grpSp>
          <p:nvGrpSpPr>
            <p:cNvPr id="1087" name="Group 1182">
              <a:extLst>
                <a:ext uri="{FF2B5EF4-FFF2-40B4-BE49-F238E27FC236}">
                  <a16:creationId xmlns:a16="http://schemas.microsoft.com/office/drawing/2014/main" id="{3600B1CB-5AB7-4123-B68E-21692D2A44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92" y="3563"/>
              <a:ext cx="114" cy="61"/>
              <a:chOff x="5992" y="3563"/>
              <a:chExt cx="114" cy="61"/>
            </a:xfrm>
          </p:grpSpPr>
          <p:sp>
            <p:nvSpPr>
              <p:cNvPr id="1143" name="WordArt 1183">
                <a:extLst>
                  <a:ext uri="{FF2B5EF4-FFF2-40B4-BE49-F238E27FC236}">
                    <a16:creationId xmlns:a16="http://schemas.microsoft.com/office/drawing/2014/main" id="{F3E73E63-946F-4455-94A8-3C7B35E2A38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92" y="3563"/>
                <a:ext cx="114" cy="61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  <p:sp>
            <p:nvSpPr>
              <p:cNvPr id="1144" name="WordArt 1184">
                <a:extLst>
                  <a:ext uri="{FF2B5EF4-FFF2-40B4-BE49-F238E27FC236}">
                    <a16:creationId xmlns:a16="http://schemas.microsoft.com/office/drawing/2014/main" id="{751AC959-061D-477C-8811-FE53F25C4EA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92" y="3563"/>
                <a:ext cx="114" cy="6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</p:grpSp>
        <p:grpSp>
          <p:nvGrpSpPr>
            <p:cNvPr id="1088" name="Group 1185">
              <a:extLst>
                <a:ext uri="{FF2B5EF4-FFF2-40B4-BE49-F238E27FC236}">
                  <a16:creationId xmlns:a16="http://schemas.microsoft.com/office/drawing/2014/main" id="{D96A122A-A3C7-4DC4-80C1-A638B273E61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21" y="3251"/>
              <a:ext cx="254" cy="80"/>
              <a:chOff x="4121" y="3251"/>
              <a:chExt cx="254" cy="80"/>
            </a:xfrm>
          </p:grpSpPr>
          <p:sp>
            <p:nvSpPr>
              <p:cNvPr id="1141" name="WordArt 1186">
                <a:extLst>
                  <a:ext uri="{FF2B5EF4-FFF2-40B4-BE49-F238E27FC236}">
                    <a16:creationId xmlns:a16="http://schemas.microsoft.com/office/drawing/2014/main" id="{FD79E3BC-4212-4E93-B9C5-C451F81B0B1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21" y="325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鳩山町</a:t>
                </a:r>
              </a:p>
            </p:txBody>
          </p:sp>
          <p:sp>
            <p:nvSpPr>
              <p:cNvPr id="1142" name="WordArt 1187">
                <a:extLst>
                  <a:ext uri="{FF2B5EF4-FFF2-40B4-BE49-F238E27FC236}">
                    <a16:creationId xmlns:a16="http://schemas.microsoft.com/office/drawing/2014/main" id="{AE479EC5-E36D-4E74-944A-6A9E6874177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21" y="325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鳩山町</a:t>
                </a:r>
              </a:p>
            </p:txBody>
          </p:sp>
        </p:grpSp>
        <p:grpSp>
          <p:nvGrpSpPr>
            <p:cNvPr id="1089" name="Group 1188">
              <a:extLst>
                <a:ext uri="{FF2B5EF4-FFF2-40B4-BE49-F238E27FC236}">
                  <a16:creationId xmlns:a16="http://schemas.microsoft.com/office/drawing/2014/main" id="{4AABEF73-FE25-402F-9BE0-4C2EB991B4D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96" y="3421"/>
              <a:ext cx="254" cy="80"/>
              <a:chOff x="3696" y="3421"/>
              <a:chExt cx="254" cy="80"/>
            </a:xfrm>
          </p:grpSpPr>
          <p:sp>
            <p:nvSpPr>
              <p:cNvPr id="1139" name="WordArt 1189">
                <a:extLst>
                  <a:ext uri="{FF2B5EF4-FFF2-40B4-BE49-F238E27FC236}">
                    <a16:creationId xmlns:a16="http://schemas.microsoft.com/office/drawing/2014/main" id="{719D88FA-B92D-411F-A17E-898721EC94C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96" y="342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越生町</a:t>
                </a:r>
              </a:p>
            </p:txBody>
          </p:sp>
          <p:sp>
            <p:nvSpPr>
              <p:cNvPr id="1140" name="WordArt 1190">
                <a:extLst>
                  <a:ext uri="{FF2B5EF4-FFF2-40B4-BE49-F238E27FC236}">
                    <a16:creationId xmlns:a16="http://schemas.microsoft.com/office/drawing/2014/main" id="{EA6EDF3C-28DA-4314-8F8A-A877A230DAA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96" y="342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越生町</a:t>
                </a:r>
              </a:p>
            </p:txBody>
          </p:sp>
        </p:grpSp>
        <p:grpSp>
          <p:nvGrpSpPr>
            <p:cNvPr id="1090" name="Group 1191">
              <a:extLst>
                <a:ext uri="{FF2B5EF4-FFF2-40B4-BE49-F238E27FC236}">
                  <a16:creationId xmlns:a16="http://schemas.microsoft.com/office/drawing/2014/main" id="{35FD9A6B-EC23-4560-B202-2473BF376EB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57" y="3251"/>
              <a:ext cx="254" cy="80"/>
              <a:chOff x="5057" y="3251"/>
              <a:chExt cx="254" cy="80"/>
            </a:xfrm>
          </p:grpSpPr>
          <p:sp>
            <p:nvSpPr>
              <p:cNvPr id="1137" name="WordArt 1192">
                <a:extLst>
                  <a:ext uri="{FF2B5EF4-FFF2-40B4-BE49-F238E27FC236}">
                    <a16:creationId xmlns:a16="http://schemas.microsoft.com/office/drawing/2014/main" id="{846EBA20-4025-426A-977E-B0C73E92DED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57" y="325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川島町</a:t>
                </a:r>
              </a:p>
            </p:txBody>
          </p:sp>
          <p:sp>
            <p:nvSpPr>
              <p:cNvPr id="1138" name="WordArt 1193">
                <a:extLst>
                  <a:ext uri="{FF2B5EF4-FFF2-40B4-BE49-F238E27FC236}">
                    <a16:creationId xmlns:a16="http://schemas.microsoft.com/office/drawing/2014/main" id="{B8221866-F43B-41CF-90F7-D5B2AE12F94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57" y="325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川島町</a:t>
                </a:r>
              </a:p>
            </p:txBody>
          </p:sp>
        </p:grpSp>
        <p:grpSp>
          <p:nvGrpSpPr>
            <p:cNvPr id="1091" name="Group 1194">
              <a:extLst>
                <a:ext uri="{FF2B5EF4-FFF2-40B4-BE49-F238E27FC236}">
                  <a16:creationId xmlns:a16="http://schemas.microsoft.com/office/drawing/2014/main" id="{E2AA6020-9572-45EB-9C2B-2F17B3E94D8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75" y="3369"/>
              <a:ext cx="254" cy="80"/>
              <a:chOff x="4575" y="3369"/>
              <a:chExt cx="254" cy="80"/>
            </a:xfrm>
          </p:grpSpPr>
          <p:sp>
            <p:nvSpPr>
              <p:cNvPr id="1135" name="WordArt 1195">
                <a:extLst>
                  <a:ext uri="{FF2B5EF4-FFF2-40B4-BE49-F238E27FC236}">
                    <a16:creationId xmlns:a16="http://schemas.microsoft.com/office/drawing/2014/main" id="{F490E138-AF48-4EEA-8C63-ECB2BF3955D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75" y="336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坂戸市</a:t>
                </a:r>
              </a:p>
            </p:txBody>
          </p:sp>
          <p:sp>
            <p:nvSpPr>
              <p:cNvPr id="1136" name="WordArt 1196">
                <a:extLst>
                  <a:ext uri="{FF2B5EF4-FFF2-40B4-BE49-F238E27FC236}">
                    <a16:creationId xmlns:a16="http://schemas.microsoft.com/office/drawing/2014/main" id="{C0A547CA-1548-4F05-A55C-274897B12EF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75" y="336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坂戸市</a:t>
                </a:r>
              </a:p>
            </p:txBody>
          </p:sp>
        </p:grpSp>
        <p:grpSp>
          <p:nvGrpSpPr>
            <p:cNvPr id="1092" name="Group 1197">
              <a:extLst>
                <a:ext uri="{FF2B5EF4-FFF2-40B4-BE49-F238E27FC236}">
                  <a16:creationId xmlns:a16="http://schemas.microsoft.com/office/drawing/2014/main" id="{7E636B3F-DCA8-4D07-865A-6EE2C7539BE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78" y="3908"/>
              <a:ext cx="254" cy="80"/>
              <a:chOff x="4178" y="3908"/>
              <a:chExt cx="254" cy="80"/>
            </a:xfrm>
          </p:grpSpPr>
          <p:sp>
            <p:nvSpPr>
              <p:cNvPr id="1133" name="WordArt 1198">
                <a:extLst>
                  <a:ext uri="{FF2B5EF4-FFF2-40B4-BE49-F238E27FC236}">
                    <a16:creationId xmlns:a16="http://schemas.microsoft.com/office/drawing/2014/main" id="{243BCAF4-75A0-43BA-90F1-1A33E9933FD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78" y="3908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日高市</a:t>
                </a:r>
              </a:p>
            </p:txBody>
          </p:sp>
          <p:sp>
            <p:nvSpPr>
              <p:cNvPr id="1134" name="WordArt 1199">
                <a:extLst>
                  <a:ext uri="{FF2B5EF4-FFF2-40B4-BE49-F238E27FC236}">
                    <a16:creationId xmlns:a16="http://schemas.microsoft.com/office/drawing/2014/main" id="{824B2122-CFD8-4CB2-87DC-941E7AFD309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78" y="390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日高市</a:t>
                </a:r>
              </a:p>
            </p:txBody>
          </p:sp>
        </p:grpSp>
        <p:grpSp>
          <p:nvGrpSpPr>
            <p:cNvPr id="1093" name="Group 1200">
              <a:extLst>
                <a:ext uri="{FF2B5EF4-FFF2-40B4-BE49-F238E27FC236}">
                  <a16:creationId xmlns:a16="http://schemas.microsoft.com/office/drawing/2014/main" id="{3CD8F842-F3D1-4B86-A2F6-73E413522E8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80" y="3336"/>
              <a:ext cx="254" cy="80"/>
              <a:chOff x="5680" y="3336"/>
              <a:chExt cx="254" cy="80"/>
            </a:xfrm>
          </p:grpSpPr>
          <p:sp>
            <p:nvSpPr>
              <p:cNvPr id="1131" name="WordArt 1201">
                <a:extLst>
                  <a:ext uri="{FF2B5EF4-FFF2-40B4-BE49-F238E27FC236}">
                    <a16:creationId xmlns:a16="http://schemas.microsoft.com/office/drawing/2014/main" id="{4EB85925-2687-412D-9CBC-237B48EF68C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80" y="3336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上尾市</a:t>
                </a:r>
              </a:p>
            </p:txBody>
          </p:sp>
          <p:sp>
            <p:nvSpPr>
              <p:cNvPr id="1132" name="WordArt 1202">
                <a:extLst>
                  <a:ext uri="{FF2B5EF4-FFF2-40B4-BE49-F238E27FC236}">
                    <a16:creationId xmlns:a16="http://schemas.microsoft.com/office/drawing/2014/main" id="{8D6B0374-2EC1-4493-8E0D-414A209383C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80" y="333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上尾市</a:t>
                </a:r>
              </a:p>
            </p:txBody>
          </p:sp>
        </p:grpSp>
        <p:grpSp>
          <p:nvGrpSpPr>
            <p:cNvPr id="1094" name="Group 1203">
              <a:extLst>
                <a:ext uri="{FF2B5EF4-FFF2-40B4-BE49-F238E27FC236}">
                  <a16:creationId xmlns:a16="http://schemas.microsoft.com/office/drawing/2014/main" id="{1C04BBD2-ECC6-451C-BF3E-C1A00EA790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10" y="3109"/>
              <a:ext cx="254" cy="80"/>
              <a:chOff x="5510" y="3109"/>
              <a:chExt cx="254" cy="80"/>
            </a:xfrm>
          </p:grpSpPr>
          <p:sp>
            <p:nvSpPr>
              <p:cNvPr id="1129" name="WordArt 1204">
                <a:extLst>
                  <a:ext uri="{FF2B5EF4-FFF2-40B4-BE49-F238E27FC236}">
                    <a16:creationId xmlns:a16="http://schemas.microsoft.com/office/drawing/2014/main" id="{0AB9950D-CDDE-4FCC-B989-34BFB606194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510" y="310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桶川市</a:t>
                </a:r>
              </a:p>
            </p:txBody>
          </p:sp>
          <p:sp>
            <p:nvSpPr>
              <p:cNvPr id="1130" name="WordArt 1205">
                <a:extLst>
                  <a:ext uri="{FF2B5EF4-FFF2-40B4-BE49-F238E27FC236}">
                    <a16:creationId xmlns:a16="http://schemas.microsoft.com/office/drawing/2014/main" id="{C8B8C787-2AE5-49C0-B157-069029EA304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510" y="310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桶川市</a:t>
                </a:r>
              </a:p>
            </p:txBody>
          </p:sp>
        </p:grpSp>
        <p:grpSp>
          <p:nvGrpSpPr>
            <p:cNvPr id="1095" name="Group 1206">
              <a:extLst>
                <a:ext uri="{FF2B5EF4-FFF2-40B4-BE49-F238E27FC236}">
                  <a16:creationId xmlns:a16="http://schemas.microsoft.com/office/drawing/2014/main" id="{2D627353-C235-4415-8E30-9C65AE1ED8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89" y="2915"/>
              <a:ext cx="254" cy="80"/>
              <a:chOff x="5389" y="2915"/>
              <a:chExt cx="254" cy="80"/>
            </a:xfrm>
          </p:grpSpPr>
          <p:sp>
            <p:nvSpPr>
              <p:cNvPr id="1127" name="WordArt 1207">
                <a:extLst>
                  <a:ext uri="{FF2B5EF4-FFF2-40B4-BE49-F238E27FC236}">
                    <a16:creationId xmlns:a16="http://schemas.microsoft.com/office/drawing/2014/main" id="{72D6F3F7-E0CF-48C4-92C1-166134A6378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89" y="291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北本市</a:t>
                </a:r>
              </a:p>
            </p:txBody>
          </p:sp>
          <p:sp>
            <p:nvSpPr>
              <p:cNvPr id="1128" name="WordArt 1208">
                <a:extLst>
                  <a:ext uri="{FF2B5EF4-FFF2-40B4-BE49-F238E27FC236}">
                    <a16:creationId xmlns:a16="http://schemas.microsoft.com/office/drawing/2014/main" id="{5BD25B80-104F-4C9E-B8ED-62BF0EA5025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89" y="291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北本市</a:t>
                </a:r>
              </a:p>
            </p:txBody>
          </p:sp>
        </p:grpSp>
        <p:grpSp>
          <p:nvGrpSpPr>
            <p:cNvPr id="1096" name="Group 1209">
              <a:extLst>
                <a:ext uri="{FF2B5EF4-FFF2-40B4-BE49-F238E27FC236}">
                  <a16:creationId xmlns:a16="http://schemas.microsoft.com/office/drawing/2014/main" id="{168AD667-F4D2-41B7-A1DF-9DBEAF3B3D3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22" y="3676"/>
              <a:ext cx="341" cy="80"/>
              <a:chOff x="3922" y="3676"/>
              <a:chExt cx="341" cy="80"/>
            </a:xfrm>
          </p:grpSpPr>
          <p:sp>
            <p:nvSpPr>
              <p:cNvPr id="1125" name="WordArt 1210">
                <a:extLst>
                  <a:ext uri="{FF2B5EF4-FFF2-40B4-BE49-F238E27FC236}">
                    <a16:creationId xmlns:a16="http://schemas.microsoft.com/office/drawing/2014/main" id="{0D9D7134-39CD-4E74-825F-68BB005BAA5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22" y="3676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毛呂山町</a:t>
                </a:r>
              </a:p>
            </p:txBody>
          </p:sp>
          <p:sp>
            <p:nvSpPr>
              <p:cNvPr id="1126" name="WordArt 1211">
                <a:extLst>
                  <a:ext uri="{FF2B5EF4-FFF2-40B4-BE49-F238E27FC236}">
                    <a16:creationId xmlns:a16="http://schemas.microsoft.com/office/drawing/2014/main" id="{190F179E-FF16-4D65-850B-3BDE290B0F2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22" y="3676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毛呂山町</a:t>
                </a:r>
              </a:p>
            </p:txBody>
          </p:sp>
        </p:grpSp>
        <p:sp>
          <p:nvSpPr>
            <p:cNvPr id="1097" name="WordArt 1212">
              <a:extLst>
                <a:ext uri="{FF2B5EF4-FFF2-40B4-BE49-F238E27FC236}">
                  <a16:creationId xmlns:a16="http://schemas.microsoft.com/office/drawing/2014/main" id="{980A42C6-20B8-4C59-AAA8-87D780B373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3" y="3619"/>
              <a:ext cx="341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鶴ヶ島市</a:t>
              </a:r>
            </a:p>
          </p:txBody>
        </p:sp>
        <p:grpSp>
          <p:nvGrpSpPr>
            <p:cNvPr id="1098" name="Group 1213">
              <a:extLst>
                <a:ext uri="{FF2B5EF4-FFF2-40B4-BE49-F238E27FC236}">
                  <a16:creationId xmlns:a16="http://schemas.microsoft.com/office/drawing/2014/main" id="{F70B6510-E4CA-440D-8618-546EA4430B2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40" y="3137"/>
              <a:ext cx="341" cy="80"/>
              <a:chOff x="3440" y="3137"/>
              <a:chExt cx="341" cy="80"/>
            </a:xfrm>
          </p:grpSpPr>
          <p:sp>
            <p:nvSpPr>
              <p:cNvPr id="1123" name="WordArt 1214">
                <a:extLst>
                  <a:ext uri="{FF2B5EF4-FFF2-40B4-BE49-F238E27FC236}">
                    <a16:creationId xmlns:a16="http://schemas.microsoft.com/office/drawing/2014/main" id="{2E245AFE-0EC6-48DF-8A02-69732F762C1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40" y="3137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ときがわ町</a:t>
                </a:r>
              </a:p>
            </p:txBody>
          </p:sp>
          <p:sp>
            <p:nvSpPr>
              <p:cNvPr id="1124" name="WordArt 1215">
                <a:extLst>
                  <a:ext uri="{FF2B5EF4-FFF2-40B4-BE49-F238E27FC236}">
                    <a16:creationId xmlns:a16="http://schemas.microsoft.com/office/drawing/2014/main" id="{38241C26-D100-4B5A-A0A9-EE590CEB015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40" y="3137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ときがわ町</a:t>
                </a:r>
              </a:p>
            </p:txBody>
          </p:sp>
        </p:grpSp>
        <p:grpSp>
          <p:nvGrpSpPr>
            <p:cNvPr id="1099" name="Group 1216">
              <a:extLst>
                <a:ext uri="{FF2B5EF4-FFF2-40B4-BE49-F238E27FC236}">
                  <a16:creationId xmlns:a16="http://schemas.microsoft.com/office/drawing/2014/main" id="{3B7D987B-258B-4010-AD19-90299E29021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7" y="4045"/>
              <a:ext cx="198" cy="62"/>
              <a:chOff x="6077" y="4045"/>
              <a:chExt cx="198" cy="62"/>
            </a:xfrm>
          </p:grpSpPr>
          <p:sp>
            <p:nvSpPr>
              <p:cNvPr id="1121" name="WordArt 1217">
                <a:extLst>
                  <a:ext uri="{FF2B5EF4-FFF2-40B4-BE49-F238E27FC236}">
                    <a16:creationId xmlns:a16="http://schemas.microsoft.com/office/drawing/2014/main" id="{5B23CDE0-A2C4-4B4A-8DE0-6FC56A1872A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077" y="4045"/>
                <a:ext cx="198" cy="62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  <p:sp>
            <p:nvSpPr>
              <p:cNvPr id="1122" name="WordArt 1218">
                <a:extLst>
                  <a:ext uri="{FF2B5EF4-FFF2-40B4-BE49-F238E27FC236}">
                    <a16:creationId xmlns:a16="http://schemas.microsoft.com/office/drawing/2014/main" id="{860DC464-80AF-4DC8-B758-1D0DAD82446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077" y="4045"/>
                <a:ext cx="198" cy="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</p:grpSp>
        <p:grpSp>
          <p:nvGrpSpPr>
            <p:cNvPr id="1100" name="Group 1219">
              <a:extLst>
                <a:ext uri="{FF2B5EF4-FFF2-40B4-BE49-F238E27FC236}">
                  <a16:creationId xmlns:a16="http://schemas.microsoft.com/office/drawing/2014/main" id="{267966B2-7A80-4A15-9FA5-22BFDE46AB7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35" y="4158"/>
              <a:ext cx="114" cy="61"/>
              <a:chOff x="5935" y="4158"/>
              <a:chExt cx="114" cy="61"/>
            </a:xfrm>
          </p:grpSpPr>
          <p:sp>
            <p:nvSpPr>
              <p:cNvPr id="1119" name="WordArt 1220">
                <a:extLst>
                  <a:ext uri="{FF2B5EF4-FFF2-40B4-BE49-F238E27FC236}">
                    <a16:creationId xmlns:a16="http://schemas.microsoft.com/office/drawing/2014/main" id="{7416D431-BB3C-4CE6-A3F0-F8A75872390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35" y="4158"/>
                <a:ext cx="114" cy="61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桜区</a:t>
                </a:r>
              </a:p>
            </p:txBody>
          </p:sp>
          <p:sp>
            <p:nvSpPr>
              <p:cNvPr id="1120" name="WordArt 1221">
                <a:extLst>
                  <a:ext uri="{FF2B5EF4-FFF2-40B4-BE49-F238E27FC236}">
                    <a16:creationId xmlns:a16="http://schemas.microsoft.com/office/drawing/2014/main" id="{1525D300-08BA-499F-8DB2-C900A7B688C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35" y="4158"/>
                <a:ext cx="114" cy="6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桜区</a:t>
                </a:r>
              </a:p>
            </p:txBody>
          </p:sp>
        </p:grpSp>
        <p:grpSp>
          <p:nvGrpSpPr>
            <p:cNvPr id="1101" name="Group 1222">
              <a:extLst>
                <a:ext uri="{FF2B5EF4-FFF2-40B4-BE49-F238E27FC236}">
                  <a16:creationId xmlns:a16="http://schemas.microsoft.com/office/drawing/2014/main" id="{39F84B63-F503-4E25-A12F-EC50912C70B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09" y="3789"/>
              <a:ext cx="114" cy="61"/>
              <a:chOff x="5709" y="3789"/>
              <a:chExt cx="114" cy="61"/>
            </a:xfrm>
          </p:grpSpPr>
          <p:sp>
            <p:nvSpPr>
              <p:cNvPr id="1117" name="WordArt 1223">
                <a:extLst>
                  <a:ext uri="{FF2B5EF4-FFF2-40B4-BE49-F238E27FC236}">
                    <a16:creationId xmlns:a16="http://schemas.microsoft.com/office/drawing/2014/main" id="{9FBC50FC-9F22-47B8-9301-AFE624D4482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09" y="3789"/>
                <a:ext cx="114" cy="61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  <p:sp>
            <p:nvSpPr>
              <p:cNvPr id="1118" name="WordArt 1224">
                <a:extLst>
                  <a:ext uri="{FF2B5EF4-FFF2-40B4-BE49-F238E27FC236}">
                    <a16:creationId xmlns:a16="http://schemas.microsoft.com/office/drawing/2014/main" id="{DE83B42E-F54E-43DD-A69D-5C503A61939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09" y="3789"/>
                <a:ext cx="114" cy="6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</p:grpSp>
        <p:grpSp>
          <p:nvGrpSpPr>
            <p:cNvPr id="1102" name="Group 1225">
              <a:extLst>
                <a:ext uri="{FF2B5EF4-FFF2-40B4-BE49-F238E27FC236}">
                  <a16:creationId xmlns:a16="http://schemas.microsoft.com/office/drawing/2014/main" id="{E20CDAA0-CCDB-4BAD-BE44-E3D707593BE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7" y="3761"/>
              <a:ext cx="198" cy="62"/>
              <a:chOff x="6077" y="3761"/>
              <a:chExt cx="198" cy="62"/>
            </a:xfrm>
          </p:grpSpPr>
          <p:sp>
            <p:nvSpPr>
              <p:cNvPr id="1115" name="WordArt 1226">
                <a:extLst>
                  <a:ext uri="{FF2B5EF4-FFF2-40B4-BE49-F238E27FC236}">
                    <a16:creationId xmlns:a16="http://schemas.microsoft.com/office/drawing/2014/main" id="{DD3E677E-5C80-4E90-A89A-75D0A70DE10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077" y="3761"/>
                <a:ext cx="198" cy="62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大宮区</a:t>
                </a:r>
              </a:p>
            </p:txBody>
          </p:sp>
          <p:sp>
            <p:nvSpPr>
              <p:cNvPr id="1116" name="WordArt 1227">
                <a:extLst>
                  <a:ext uri="{FF2B5EF4-FFF2-40B4-BE49-F238E27FC236}">
                    <a16:creationId xmlns:a16="http://schemas.microsoft.com/office/drawing/2014/main" id="{F6C0E751-3C87-4594-A340-4A444B0DAD5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077" y="3761"/>
                <a:ext cx="198" cy="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大宮区</a:t>
                </a:r>
              </a:p>
            </p:txBody>
          </p:sp>
        </p:grpSp>
        <p:grpSp>
          <p:nvGrpSpPr>
            <p:cNvPr id="1103" name="Group 1228">
              <a:extLst>
                <a:ext uri="{FF2B5EF4-FFF2-40B4-BE49-F238E27FC236}">
                  <a16:creationId xmlns:a16="http://schemas.microsoft.com/office/drawing/2014/main" id="{4778DBB6-61AB-4ABF-B59B-BC760189FC8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83" y="4441"/>
              <a:ext cx="254" cy="80"/>
              <a:chOff x="5283" y="4441"/>
              <a:chExt cx="254" cy="80"/>
            </a:xfrm>
          </p:grpSpPr>
          <p:sp>
            <p:nvSpPr>
              <p:cNvPr id="1113" name="WordArt 1229">
                <a:extLst>
                  <a:ext uri="{FF2B5EF4-FFF2-40B4-BE49-F238E27FC236}">
                    <a16:creationId xmlns:a16="http://schemas.microsoft.com/office/drawing/2014/main" id="{4D0370AD-6AE0-4B0E-AD84-0FA7E98C16F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83" y="444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三芳町</a:t>
                </a:r>
              </a:p>
            </p:txBody>
          </p:sp>
          <p:sp>
            <p:nvSpPr>
              <p:cNvPr id="1114" name="WordArt 1230">
                <a:extLst>
                  <a:ext uri="{FF2B5EF4-FFF2-40B4-BE49-F238E27FC236}">
                    <a16:creationId xmlns:a16="http://schemas.microsoft.com/office/drawing/2014/main" id="{C5701CA8-8AA2-4CEB-832D-C2863C638C5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83" y="444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三芳町</a:t>
                </a:r>
              </a:p>
            </p:txBody>
          </p:sp>
        </p:grpSp>
        <p:grpSp>
          <p:nvGrpSpPr>
            <p:cNvPr id="1104" name="Group 1231">
              <a:extLst>
                <a:ext uri="{FF2B5EF4-FFF2-40B4-BE49-F238E27FC236}">
                  <a16:creationId xmlns:a16="http://schemas.microsoft.com/office/drawing/2014/main" id="{D110C31A-F61D-4EA1-96C7-C3273183B4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64" y="3874"/>
              <a:ext cx="341" cy="80"/>
              <a:chOff x="5964" y="3874"/>
              <a:chExt cx="341" cy="80"/>
            </a:xfrm>
          </p:grpSpPr>
          <p:sp>
            <p:nvSpPr>
              <p:cNvPr id="1111" name="WordArt 1232">
                <a:extLst>
                  <a:ext uri="{FF2B5EF4-FFF2-40B4-BE49-F238E27FC236}">
                    <a16:creationId xmlns:a16="http://schemas.microsoft.com/office/drawing/2014/main" id="{B3FF9FEF-384C-4F1C-B8EF-79567C110C6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64" y="3874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さいたま市</a:t>
                </a:r>
              </a:p>
            </p:txBody>
          </p:sp>
          <p:sp>
            <p:nvSpPr>
              <p:cNvPr id="1112" name="WordArt 1233">
                <a:extLst>
                  <a:ext uri="{FF2B5EF4-FFF2-40B4-BE49-F238E27FC236}">
                    <a16:creationId xmlns:a16="http://schemas.microsoft.com/office/drawing/2014/main" id="{F5848068-3BE3-4524-A4D7-CAAEE958F2D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64" y="3874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さいたま市</a:t>
                </a:r>
              </a:p>
            </p:txBody>
          </p:sp>
        </p:grpSp>
        <p:grpSp>
          <p:nvGrpSpPr>
            <p:cNvPr id="1105" name="Group 1234">
              <a:extLst>
                <a:ext uri="{FF2B5EF4-FFF2-40B4-BE49-F238E27FC236}">
                  <a16:creationId xmlns:a16="http://schemas.microsoft.com/office/drawing/2014/main" id="{F2250217-9E45-4845-AAAA-01199287E46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26" y="4135"/>
              <a:ext cx="341" cy="80"/>
              <a:chOff x="5226" y="4135"/>
              <a:chExt cx="341" cy="80"/>
            </a:xfrm>
          </p:grpSpPr>
          <p:sp>
            <p:nvSpPr>
              <p:cNvPr id="1109" name="WordArt 1235">
                <a:extLst>
                  <a:ext uri="{FF2B5EF4-FFF2-40B4-BE49-F238E27FC236}">
                    <a16:creationId xmlns:a16="http://schemas.microsoft.com/office/drawing/2014/main" id="{AD941BF6-12E9-47D5-8C0D-F4AD0361171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26" y="4135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ふじみ野市</a:t>
                </a:r>
              </a:p>
            </p:txBody>
          </p:sp>
          <p:sp>
            <p:nvSpPr>
              <p:cNvPr id="1110" name="WordArt 1236">
                <a:extLst>
                  <a:ext uri="{FF2B5EF4-FFF2-40B4-BE49-F238E27FC236}">
                    <a16:creationId xmlns:a16="http://schemas.microsoft.com/office/drawing/2014/main" id="{D01B6EDD-046C-46C2-8E55-395DAC5E78D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26" y="4135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ふじみ野市</a:t>
                </a:r>
              </a:p>
            </p:txBody>
          </p:sp>
        </p:grpSp>
        <p:grpSp>
          <p:nvGrpSpPr>
            <p:cNvPr id="1106" name="Group 1237">
              <a:extLst>
                <a:ext uri="{FF2B5EF4-FFF2-40B4-BE49-F238E27FC236}">
                  <a16:creationId xmlns:a16="http://schemas.microsoft.com/office/drawing/2014/main" id="{B4A445DD-F730-41FE-B83E-4FFEF86E423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81" y="4276"/>
              <a:ext cx="341" cy="80"/>
              <a:chOff x="5481" y="4276"/>
              <a:chExt cx="341" cy="80"/>
            </a:xfrm>
          </p:grpSpPr>
          <p:sp>
            <p:nvSpPr>
              <p:cNvPr id="1107" name="WordArt 1238">
                <a:extLst>
                  <a:ext uri="{FF2B5EF4-FFF2-40B4-BE49-F238E27FC236}">
                    <a16:creationId xmlns:a16="http://schemas.microsoft.com/office/drawing/2014/main" id="{9CC08A9D-76BB-4A33-85B9-C7434687C7F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81" y="4276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富士見市</a:t>
                </a:r>
              </a:p>
            </p:txBody>
          </p:sp>
          <p:sp>
            <p:nvSpPr>
              <p:cNvPr id="1108" name="WordArt 1239">
                <a:extLst>
                  <a:ext uri="{FF2B5EF4-FFF2-40B4-BE49-F238E27FC236}">
                    <a16:creationId xmlns:a16="http://schemas.microsoft.com/office/drawing/2014/main" id="{3404FA14-BBB2-4A89-8538-EC799052DED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81" y="4276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富士見市</a:t>
                </a:r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reeform 279">
            <a:extLst>
              <a:ext uri="{FF2B5EF4-FFF2-40B4-BE49-F238E27FC236}">
                <a16:creationId xmlns:a16="http://schemas.microsoft.com/office/drawing/2014/main" id="{39B785CC-35C1-46C0-A4FD-A24C15AEADD7}"/>
              </a:ext>
            </a:extLst>
          </p:cNvPr>
          <p:cNvSpPr>
            <a:spLocks/>
          </p:cNvSpPr>
          <p:nvPr/>
        </p:nvSpPr>
        <p:spPr bwMode="auto">
          <a:xfrm>
            <a:off x="10271125" y="6510338"/>
            <a:ext cx="1081088" cy="1260475"/>
          </a:xfrm>
          <a:custGeom>
            <a:avLst/>
            <a:gdLst>
              <a:gd name="T0" fmla="*/ 630238 w 1081087"/>
              <a:gd name="T1" fmla="*/ 0 h 1260475"/>
              <a:gd name="T2" fmla="*/ 720726 w 1081087"/>
              <a:gd name="T3" fmla="*/ 0 h 1260475"/>
              <a:gd name="T4" fmla="*/ 720726 w 1081087"/>
              <a:gd name="T5" fmla="*/ 90487 h 1260475"/>
              <a:gd name="T6" fmla="*/ 809626 w 1081087"/>
              <a:gd name="T7" fmla="*/ 90487 h 1260475"/>
              <a:gd name="T8" fmla="*/ 809626 w 1081087"/>
              <a:gd name="T9" fmla="*/ 180975 h 1260475"/>
              <a:gd name="T10" fmla="*/ 900113 w 1081087"/>
              <a:gd name="T11" fmla="*/ 180975 h 1260475"/>
              <a:gd name="T12" fmla="*/ 900113 w 1081087"/>
              <a:gd name="T13" fmla="*/ 269875 h 1260475"/>
              <a:gd name="T14" fmla="*/ 809626 w 1081087"/>
              <a:gd name="T15" fmla="*/ 269875 h 1260475"/>
              <a:gd name="T16" fmla="*/ 809626 w 1081087"/>
              <a:gd name="T17" fmla="*/ 360362 h 1260475"/>
              <a:gd name="T18" fmla="*/ 900113 w 1081087"/>
              <a:gd name="T19" fmla="*/ 360362 h 1260475"/>
              <a:gd name="T20" fmla="*/ 900113 w 1081087"/>
              <a:gd name="T21" fmla="*/ 450850 h 1260475"/>
              <a:gd name="T22" fmla="*/ 990601 w 1081087"/>
              <a:gd name="T23" fmla="*/ 450850 h 1260475"/>
              <a:gd name="T24" fmla="*/ 990601 w 1081087"/>
              <a:gd name="T25" fmla="*/ 630238 h 1260475"/>
              <a:gd name="T26" fmla="*/ 1081088 w 1081087"/>
              <a:gd name="T27" fmla="*/ 630238 h 1260475"/>
              <a:gd name="T28" fmla="*/ 1081088 w 1081087"/>
              <a:gd name="T29" fmla="*/ 720725 h 1260475"/>
              <a:gd name="T30" fmla="*/ 990601 w 1081087"/>
              <a:gd name="T31" fmla="*/ 720725 h 1260475"/>
              <a:gd name="T32" fmla="*/ 990601 w 1081087"/>
              <a:gd name="T33" fmla="*/ 811213 h 1260475"/>
              <a:gd name="T34" fmla="*/ 809626 w 1081087"/>
              <a:gd name="T35" fmla="*/ 811213 h 1260475"/>
              <a:gd name="T36" fmla="*/ 809626 w 1081087"/>
              <a:gd name="T37" fmla="*/ 900112 h 1260475"/>
              <a:gd name="T38" fmla="*/ 720726 w 1081087"/>
              <a:gd name="T39" fmla="*/ 900113 h 1260475"/>
              <a:gd name="T40" fmla="*/ 720726 w 1081087"/>
              <a:gd name="T41" fmla="*/ 990600 h 1260475"/>
              <a:gd name="T42" fmla="*/ 809626 w 1081087"/>
              <a:gd name="T43" fmla="*/ 990600 h 1260475"/>
              <a:gd name="T44" fmla="*/ 809626 w 1081087"/>
              <a:gd name="T45" fmla="*/ 1169988 h 1260475"/>
              <a:gd name="T46" fmla="*/ 720726 w 1081087"/>
              <a:gd name="T47" fmla="*/ 1169988 h 1260475"/>
              <a:gd name="T48" fmla="*/ 720726 w 1081087"/>
              <a:gd name="T49" fmla="*/ 1260475 h 1260475"/>
              <a:gd name="T50" fmla="*/ 539750 w 1081087"/>
              <a:gd name="T51" fmla="*/ 1260475 h 1260475"/>
              <a:gd name="T52" fmla="*/ 539750 w 1081087"/>
              <a:gd name="T53" fmla="*/ 1169988 h 1260475"/>
              <a:gd name="T54" fmla="*/ 269875 w 1081087"/>
              <a:gd name="T55" fmla="*/ 1169988 h 1260475"/>
              <a:gd name="T56" fmla="*/ 269875 w 1081087"/>
              <a:gd name="T57" fmla="*/ 1081088 h 1260475"/>
              <a:gd name="T58" fmla="*/ 180975 w 1081087"/>
              <a:gd name="T59" fmla="*/ 1081088 h 1260475"/>
              <a:gd name="T60" fmla="*/ 180975 w 1081087"/>
              <a:gd name="T61" fmla="*/ 811213 h 1260475"/>
              <a:gd name="T62" fmla="*/ 269875 w 1081087"/>
              <a:gd name="T63" fmla="*/ 811213 h 1260475"/>
              <a:gd name="T64" fmla="*/ 269875 w 1081087"/>
              <a:gd name="T65" fmla="*/ 720725 h 1260475"/>
              <a:gd name="T66" fmla="*/ 90487 w 1081087"/>
              <a:gd name="T67" fmla="*/ 720725 h 1260475"/>
              <a:gd name="T68" fmla="*/ 90487 w 1081087"/>
              <a:gd name="T69" fmla="*/ 630238 h 1260475"/>
              <a:gd name="T70" fmla="*/ 0 w 1081087"/>
              <a:gd name="T71" fmla="*/ 630238 h 1260475"/>
              <a:gd name="T72" fmla="*/ 0 w 1081087"/>
              <a:gd name="T73" fmla="*/ 450850 h 1260475"/>
              <a:gd name="T74" fmla="*/ 90487 w 1081087"/>
              <a:gd name="T75" fmla="*/ 450850 h 1260475"/>
              <a:gd name="T76" fmla="*/ 90487 w 1081087"/>
              <a:gd name="T77" fmla="*/ 360362 h 1260475"/>
              <a:gd name="T78" fmla="*/ 180975 w 1081087"/>
              <a:gd name="T79" fmla="*/ 360362 h 1260475"/>
              <a:gd name="T80" fmla="*/ 180975 w 1081087"/>
              <a:gd name="T81" fmla="*/ 269875 h 1260475"/>
              <a:gd name="T82" fmla="*/ 360362 w 1081087"/>
              <a:gd name="T83" fmla="*/ 269875 h 1260475"/>
              <a:gd name="T84" fmla="*/ 360362 w 1081087"/>
              <a:gd name="T85" fmla="*/ 90487 h 1260475"/>
              <a:gd name="T86" fmla="*/ 539750 w 1081087"/>
              <a:gd name="T87" fmla="*/ 90487 h 1260475"/>
              <a:gd name="T88" fmla="*/ 539750 w 1081087"/>
              <a:gd name="T89" fmla="*/ 180975 h 1260475"/>
              <a:gd name="T90" fmla="*/ 630238 w 1081087"/>
              <a:gd name="T91" fmla="*/ 180975 h 1260475"/>
              <a:gd name="T92" fmla="*/ 630238 w 1081087"/>
              <a:gd name="T93" fmla="*/ 0 h 1260475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1081087" h="1260475">
                <a:moveTo>
                  <a:pt x="630237" y="0"/>
                </a:moveTo>
                <a:lnTo>
                  <a:pt x="720725" y="0"/>
                </a:lnTo>
                <a:lnTo>
                  <a:pt x="720725" y="90487"/>
                </a:lnTo>
                <a:lnTo>
                  <a:pt x="809625" y="90487"/>
                </a:lnTo>
                <a:lnTo>
                  <a:pt x="809625" y="180975"/>
                </a:lnTo>
                <a:lnTo>
                  <a:pt x="900112" y="180975"/>
                </a:lnTo>
                <a:lnTo>
                  <a:pt x="900112" y="269875"/>
                </a:lnTo>
                <a:lnTo>
                  <a:pt x="809625" y="269875"/>
                </a:lnTo>
                <a:lnTo>
                  <a:pt x="809625" y="360362"/>
                </a:lnTo>
                <a:lnTo>
                  <a:pt x="900112" y="360362"/>
                </a:lnTo>
                <a:lnTo>
                  <a:pt x="900112" y="450850"/>
                </a:lnTo>
                <a:lnTo>
                  <a:pt x="990600" y="450850"/>
                </a:lnTo>
                <a:lnTo>
                  <a:pt x="990600" y="630238"/>
                </a:lnTo>
                <a:lnTo>
                  <a:pt x="1081087" y="630238"/>
                </a:lnTo>
                <a:lnTo>
                  <a:pt x="1081087" y="720725"/>
                </a:lnTo>
                <a:lnTo>
                  <a:pt x="990600" y="720725"/>
                </a:lnTo>
                <a:lnTo>
                  <a:pt x="990600" y="811213"/>
                </a:lnTo>
                <a:lnTo>
                  <a:pt x="809625" y="811213"/>
                </a:lnTo>
                <a:lnTo>
                  <a:pt x="809625" y="900112"/>
                </a:lnTo>
                <a:lnTo>
                  <a:pt x="720725" y="900113"/>
                </a:lnTo>
                <a:lnTo>
                  <a:pt x="720725" y="990600"/>
                </a:lnTo>
                <a:lnTo>
                  <a:pt x="809625" y="990600"/>
                </a:lnTo>
                <a:lnTo>
                  <a:pt x="809625" y="1169988"/>
                </a:lnTo>
                <a:lnTo>
                  <a:pt x="720725" y="1169988"/>
                </a:lnTo>
                <a:lnTo>
                  <a:pt x="720725" y="1260475"/>
                </a:lnTo>
                <a:lnTo>
                  <a:pt x="539750" y="1260475"/>
                </a:lnTo>
                <a:lnTo>
                  <a:pt x="539750" y="1169988"/>
                </a:lnTo>
                <a:lnTo>
                  <a:pt x="269875" y="1169988"/>
                </a:lnTo>
                <a:lnTo>
                  <a:pt x="269875" y="1081088"/>
                </a:lnTo>
                <a:lnTo>
                  <a:pt x="180975" y="1081088"/>
                </a:lnTo>
                <a:lnTo>
                  <a:pt x="180975" y="811213"/>
                </a:lnTo>
                <a:lnTo>
                  <a:pt x="269875" y="811213"/>
                </a:lnTo>
                <a:lnTo>
                  <a:pt x="269875" y="720725"/>
                </a:lnTo>
                <a:lnTo>
                  <a:pt x="90487" y="720725"/>
                </a:lnTo>
                <a:lnTo>
                  <a:pt x="90487" y="630238"/>
                </a:lnTo>
                <a:lnTo>
                  <a:pt x="0" y="630238"/>
                </a:lnTo>
                <a:lnTo>
                  <a:pt x="0" y="450850"/>
                </a:lnTo>
                <a:lnTo>
                  <a:pt x="90487" y="450850"/>
                </a:lnTo>
                <a:lnTo>
                  <a:pt x="90487" y="360362"/>
                </a:lnTo>
                <a:lnTo>
                  <a:pt x="180975" y="360362"/>
                </a:lnTo>
                <a:lnTo>
                  <a:pt x="180975" y="269875"/>
                </a:lnTo>
                <a:lnTo>
                  <a:pt x="360362" y="269875"/>
                </a:lnTo>
                <a:lnTo>
                  <a:pt x="360362" y="90487"/>
                </a:lnTo>
                <a:lnTo>
                  <a:pt x="539750" y="90487"/>
                </a:lnTo>
                <a:lnTo>
                  <a:pt x="539750" y="180975"/>
                </a:lnTo>
                <a:lnTo>
                  <a:pt x="630237" y="180975"/>
                </a:lnTo>
                <a:lnTo>
                  <a:pt x="630237" y="0"/>
                </a:lnTo>
                <a:close/>
              </a:path>
            </a:pathLst>
          </a:custGeom>
          <a:gradFill rotWithShape="1">
            <a:gsLst>
              <a:gs pos="0">
                <a:srgbClr val="99CC00"/>
              </a:gs>
              <a:gs pos="100000">
                <a:srgbClr val="C1E065"/>
              </a:gs>
            </a:gsLst>
            <a:lin ang="18900000" scaled="1"/>
          </a:gradFill>
          <a:ln w="38100" cap="flat" cmpd="sng">
            <a:solidFill>
              <a:srgbClr val="008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2051" name="Group 344">
            <a:extLst>
              <a:ext uri="{FF2B5EF4-FFF2-40B4-BE49-F238E27FC236}">
                <a16:creationId xmlns:a16="http://schemas.microsoft.com/office/drawing/2014/main" id="{1319E5C0-FE94-42C5-BA13-570CFBD69C6E}"/>
              </a:ext>
            </a:extLst>
          </p:cNvPr>
          <p:cNvGrpSpPr>
            <a:grpSpLocks/>
          </p:cNvGrpSpPr>
          <p:nvPr/>
        </p:nvGrpSpPr>
        <p:grpSpPr bwMode="auto">
          <a:xfrm>
            <a:off x="8921750" y="4979988"/>
            <a:ext cx="2070100" cy="2160587"/>
            <a:chOff x="5620" y="3137"/>
            <a:chExt cx="1304" cy="1361"/>
          </a:xfrm>
        </p:grpSpPr>
        <p:sp>
          <p:nvSpPr>
            <p:cNvPr id="2330" name="Freeform 283">
              <a:extLst>
                <a:ext uri="{FF2B5EF4-FFF2-40B4-BE49-F238E27FC236}">
                  <a16:creationId xmlns:a16="http://schemas.microsoft.com/office/drawing/2014/main" id="{8B8BCB42-32ED-436B-BC6A-63AEA29A9D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3" y="3421"/>
              <a:ext cx="340" cy="283"/>
            </a:xfrm>
            <a:custGeom>
              <a:avLst/>
              <a:gdLst>
                <a:gd name="T0" fmla="*/ 340 w 340"/>
                <a:gd name="T1" fmla="*/ 113 h 283"/>
                <a:gd name="T2" fmla="*/ 170 w 340"/>
                <a:gd name="T3" fmla="*/ 113 h 283"/>
                <a:gd name="T4" fmla="*/ 170 w 340"/>
                <a:gd name="T5" fmla="*/ 0 h 283"/>
                <a:gd name="T6" fmla="*/ 114 w 340"/>
                <a:gd name="T7" fmla="*/ 0 h 283"/>
                <a:gd name="T8" fmla="*/ 114 w 340"/>
                <a:gd name="T9" fmla="*/ 57 h 283"/>
                <a:gd name="T10" fmla="*/ 0 w 340"/>
                <a:gd name="T11" fmla="*/ 57 h 283"/>
                <a:gd name="T12" fmla="*/ 0 w 340"/>
                <a:gd name="T13" fmla="*/ 170 h 283"/>
                <a:gd name="T14" fmla="*/ 57 w 340"/>
                <a:gd name="T15" fmla="*/ 170 h 283"/>
                <a:gd name="T16" fmla="*/ 57 w 340"/>
                <a:gd name="T17" fmla="*/ 283 h 283"/>
                <a:gd name="T18" fmla="*/ 284 w 340"/>
                <a:gd name="T19" fmla="*/ 283 h 283"/>
                <a:gd name="T20" fmla="*/ 284 w 340"/>
                <a:gd name="T21" fmla="*/ 227 h 283"/>
                <a:gd name="T22" fmla="*/ 340 w 340"/>
                <a:gd name="T23" fmla="*/ 227 h 283"/>
                <a:gd name="T24" fmla="*/ 340 w 340"/>
                <a:gd name="T25" fmla="*/ 113 h 28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40" h="283">
                  <a:moveTo>
                    <a:pt x="340" y="113"/>
                  </a:moveTo>
                  <a:lnTo>
                    <a:pt x="170" y="113"/>
                  </a:lnTo>
                  <a:lnTo>
                    <a:pt x="170" y="0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83"/>
                  </a:lnTo>
                  <a:lnTo>
                    <a:pt x="284" y="283"/>
                  </a:lnTo>
                  <a:lnTo>
                    <a:pt x="284" y="227"/>
                  </a:lnTo>
                  <a:lnTo>
                    <a:pt x="340" y="227"/>
                  </a:lnTo>
                  <a:lnTo>
                    <a:pt x="340" y="113"/>
                  </a:lnTo>
                  <a:close/>
                </a:path>
              </a:pathLst>
            </a:custGeom>
            <a:gradFill rotWithShape="1">
              <a:gsLst>
                <a:gs pos="0">
                  <a:srgbClr val="CBE5FF"/>
                </a:gs>
                <a:gs pos="100000">
                  <a:srgbClr val="99CCFF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31" name="Freeform 284">
              <a:extLst>
                <a:ext uri="{FF2B5EF4-FFF2-40B4-BE49-F238E27FC236}">
                  <a16:creationId xmlns:a16="http://schemas.microsoft.com/office/drawing/2014/main" id="{161356E5-28E4-4AFE-A4A4-82152A04C3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" y="3648"/>
              <a:ext cx="283" cy="283"/>
            </a:xfrm>
            <a:custGeom>
              <a:avLst/>
              <a:gdLst>
                <a:gd name="T0" fmla="*/ 0 w 283"/>
                <a:gd name="T1" fmla="*/ 56 h 283"/>
                <a:gd name="T2" fmla="*/ 0 w 283"/>
                <a:gd name="T3" fmla="*/ 170 h 283"/>
                <a:gd name="T4" fmla="*/ 56 w 283"/>
                <a:gd name="T5" fmla="*/ 170 h 283"/>
                <a:gd name="T6" fmla="*/ 56 w 283"/>
                <a:gd name="T7" fmla="*/ 283 h 283"/>
                <a:gd name="T8" fmla="*/ 170 w 283"/>
                <a:gd name="T9" fmla="*/ 283 h 283"/>
                <a:gd name="T10" fmla="*/ 170 w 283"/>
                <a:gd name="T11" fmla="*/ 227 h 283"/>
                <a:gd name="T12" fmla="*/ 283 w 283"/>
                <a:gd name="T13" fmla="*/ 227 h 283"/>
                <a:gd name="T14" fmla="*/ 283 w 283"/>
                <a:gd name="T15" fmla="*/ 56 h 283"/>
                <a:gd name="T16" fmla="*/ 226 w 283"/>
                <a:gd name="T17" fmla="*/ 56 h 283"/>
                <a:gd name="T18" fmla="*/ 226 w 283"/>
                <a:gd name="T19" fmla="*/ 0 h 283"/>
                <a:gd name="T20" fmla="*/ 170 w 283"/>
                <a:gd name="T21" fmla="*/ 0 h 283"/>
                <a:gd name="T22" fmla="*/ 170 w 283"/>
                <a:gd name="T23" fmla="*/ 56 h 283"/>
                <a:gd name="T24" fmla="*/ 0 w 283"/>
                <a:gd name="T25" fmla="*/ 56 h 28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83" h="283">
                  <a:moveTo>
                    <a:pt x="0" y="56"/>
                  </a:moveTo>
                  <a:lnTo>
                    <a:pt x="0" y="170"/>
                  </a:lnTo>
                  <a:lnTo>
                    <a:pt x="56" y="170"/>
                  </a:lnTo>
                  <a:lnTo>
                    <a:pt x="56" y="283"/>
                  </a:lnTo>
                  <a:lnTo>
                    <a:pt x="170" y="283"/>
                  </a:lnTo>
                  <a:lnTo>
                    <a:pt x="170" y="227"/>
                  </a:lnTo>
                  <a:lnTo>
                    <a:pt x="283" y="227"/>
                  </a:lnTo>
                  <a:lnTo>
                    <a:pt x="283" y="56"/>
                  </a:lnTo>
                  <a:lnTo>
                    <a:pt x="226" y="56"/>
                  </a:lnTo>
                  <a:lnTo>
                    <a:pt x="226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0" y="56"/>
                  </a:lnTo>
                  <a:close/>
                </a:path>
              </a:pathLst>
            </a:custGeom>
            <a:gradFill rotWithShape="1">
              <a:gsLst>
                <a:gs pos="0">
                  <a:srgbClr val="CBE5FF"/>
                </a:gs>
                <a:gs pos="100000">
                  <a:srgbClr val="99CCFF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32" name="Freeform 285">
              <a:extLst>
                <a:ext uri="{FF2B5EF4-FFF2-40B4-BE49-F238E27FC236}">
                  <a16:creationId xmlns:a16="http://schemas.microsoft.com/office/drawing/2014/main" id="{B77C3F3D-C983-4B99-91FC-C28924B2C1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" y="3875"/>
              <a:ext cx="227" cy="453"/>
            </a:xfrm>
            <a:custGeom>
              <a:avLst/>
              <a:gdLst>
                <a:gd name="T0" fmla="*/ 170 w 227"/>
                <a:gd name="T1" fmla="*/ 0 h 453"/>
                <a:gd name="T2" fmla="*/ 170 w 227"/>
                <a:gd name="T3" fmla="*/ 226 h 453"/>
                <a:gd name="T4" fmla="*/ 227 w 227"/>
                <a:gd name="T5" fmla="*/ 226 h 453"/>
                <a:gd name="T6" fmla="*/ 227 w 227"/>
                <a:gd name="T7" fmla="*/ 453 h 453"/>
                <a:gd name="T8" fmla="*/ 170 w 227"/>
                <a:gd name="T9" fmla="*/ 453 h 453"/>
                <a:gd name="T10" fmla="*/ 170 w 227"/>
                <a:gd name="T11" fmla="*/ 396 h 453"/>
                <a:gd name="T12" fmla="*/ 114 w 227"/>
                <a:gd name="T13" fmla="*/ 396 h 453"/>
                <a:gd name="T14" fmla="*/ 114 w 227"/>
                <a:gd name="T15" fmla="*/ 340 h 453"/>
                <a:gd name="T16" fmla="*/ 57 w 227"/>
                <a:gd name="T17" fmla="*/ 340 h 453"/>
                <a:gd name="T18" fmla="*/ 57 w 227"/>
                <a:gd name="T19" fmla="*/ 283 h 453"/>
                <a:gd name="T20" fmla="*/ 0 w 227"/>
                <a:gd name="T21" fmla="*/ 283 h 453"/>
                <a:gd name="T22" fmla="*/ 0 w 227"/>
                <a:gd name="T23" fmla="*/ 56 h 453"/>
                <a:gd name="T24" fmla="*/ 114 w 227"/>
                <a:gd name="T25" fmla="*/ 56 h 453"/>
                <a:gd name="T26" fmla="*/ 114 w 227"/>
                <a:gd name="T27" fmla="*/ 0 h 453"/>
                <a:gd name="T28" fmla="*/ 170 w 227"/>
                <a:gd name="T29" fmla="*/ 0 h 45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27" h="453">
                  <a:moveTo>
                    <a:pt x="170" y="0"/>
                  </a:moveTo>
                  <a:lnTo>
                    <a:pt x="170" y="226"/>
                  </a:lnTo>
                  <a:lnTo>
                    <a:pt x="227" y="226"/>
                  </a:lnTo>
                  <a:lnTo>
                    <a:pt x="227" y="453"/>
                  </a:lnTo>
                  <a:lnTo>
                    <a:pt x="170" y="453"/>
                  </a:lnTo>
                  <a:lnTo>
                    <a:pt x="170" y="396"/>
                  </a:lnTo>
                  <a:lnTo>
                    <a:pt x="114" y="396"/>
                  </a:lnTo>
                  <a:lnTo>
                    <a:pt x="114" y="340"/>
                  </a:lnTo>
                  <a:lnTo>
                    <a:pt x="57" y="340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56"/>
                  </a:lnTo>
                  <a:lnTo>
                    <a:pt x="114" y="56"/>
                  </a:lnTo>
                  <a:lnTo>
                    <a:pt x="114" y="0"/>
                  </a:lnTo>
                  <a:lnTo>
                    <a:pt x="170" y="0"/>
                  </a:lnTo>
                  <a:close/>
                </a:path>
              </a:pathLst>
            </a:custGeom>
            <a:gradFill rotWithShape="1">
              <a:gsLst>
                <a:gs pos="0">
                  <a:srgbClr val="CBE5FF"/>
                </a:gs>
                <a:gs pos="100000">
                  <a:srgbClr val="99CCFF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33" name="Freeform 286">
              <a:extLst>
                <a:ext uri="{FF2B5EF4-FFF2-40B4-BE49-F238E27FC236}">
                  <a16:creationId xmlns:a16="http://schemas.microsoft.com/office/drawing/2014/main" id="{B1808243-D538-4AD3-9F01-C9C7A6EE084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0" y="3931"/>
              <a:ext cx="453" cy="511"/>
            </a:xfrm>
            <a:custGeom>
              <a:avLst/>
              <a:gdLst>
                <a:gd name="T0" fmla="*/ 283 w 453"/>
                <a:gd name="T1" fmla="*/ 0 h 511"/>
                <a:gd name="T2" fmla="*/ 170 w 453"/>
                <a:gd name="T3" fmla="*/ 0 h 511"/>
                <a:gd name="T4" fmla="*/ 170 w 453"/>
                <a:gd name="T5" fmla="*/ 57 h 511"/>
                <a:gd name="T6" fmla="*/ 0 w 453"/>
                <a:gd name="T7" fmla="*/ 57 h 511"/>
                <a:gd name="T8" fmla="*/ 0 w 453"/>
                <a:gd name="T9" fmla="*/ 340 h 511"/>
                <a:gd name="T10" fmla="*/ 56 w 453"/>
                <a:gd name="T11" fmla="*/ 340 h 511"/>
                <a:gd name="T12" fmla="*/ 56 w 453"/>
                <a:gd name="T13" fmla="*/ 397 h 511"/>
                <a:gd name="T14" fmla="*/ 113 w 453"/>
                <a:gd name="T15" fmla="*/ 397 h 511"/>
                <a:gd name="T16" fmla="*/ 113 w 453"/>
                <a:gd name="T17" fmla="*/ 454 h 511"/>
                <a:gd name="T18" fmla="*/ 170 w 453"/>
                <a:gd name="T19" fmla="*/ 454 h 511"/>
                <a:gd name="T20" fmla="*/ 170 w 453"/>
                <a:gd name="T21" fmla="*/ 511 h 511"/>
                <a:gd name="T22" fmla="*/ 283 w 453"/>
                <a:gd name="T23" fmla="*/ 511 h 511"/>
                <a:gd name="T24" fmla="*/ 283 w 453"/>
                <a:gd name="T25" fmla="*/ 454 h 511"/>
                <a:gd name="T26" fmla="*/ 340 w 453"/>
                <a:gd name="T27" fmla="*/ 454 h 511"/>
                <a:gd name="T28" fmla="*/ 340 w 453"/>
                <a:gd name="T29" fmla="*/ 397 h 511"/>
                <a:gd name="T30" fmla="*/ 453 w 453"/>
                <a:gd name="T31" fmla="*/ 397 h 511"/>
                <a:gd name="T32" fmla="*/ 453 w 453"/>
                <a:gd name="T33" fmla="*/ 340 h 511"/>
                <a:gd name="T34" fmla="*/ 397 w 453"/>
                <a:gd name="T35" fmla="*/ 340 h 511"/>
                <a:gd name="T36" fmla="*/ 397 w 453"/>
                <a:gd name="T37" fmla="*/ 284 h 511"/>
                <a:gd name="T38" fmla="*/ 340 w 453"/>
                <a:gd name="T39" fmla="*/ 284 h 511"/>
                <a:gd name="T40" fmla="*/ 340 w 453"/>
                <a:gd name="T41" fmla="*/ 227 h 511"/>
                <a:gd name="T42" fmla="*/ 283 w 453"/>
                <a:gd name="T43" fmla="*/ 227 h 511"/>
                <a:gd name="T44" fmla="*/ 283 w 453"/>
                <a:gd name="T45" fmla="*/ 0 h 511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53" h="511">
                  <a:moveTo>
                    <a:pt x="283" y="0"/>
                  </a:moveTo>
                  <a:lnTo>
                    <a:pt x="170" y="0"/>
                  </a:lnTo>
                  <a:lnTo>
                    <a:pt x="170" y="57"/>
                  </a:lnTo>
                  <a:lnTo>
                    <a:pt x="0" y="57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511"/>
                  </a:lnTo>
                  <a:lnTo>
                    <a:pt x="283" y="511"/>
                  </a:lnTo>
                  <a:lnTo>
                    <a:pt x="283" y="454"/>
                  </a:lnTo>
                  <a:lnTo>
                    <a:pt x="340" y="454"/>
                  </a:lnTo>
                  <a:lnTo>
                    <a:pt x="340" y="397"/>
                  </a:lnTo>
                  <a:lnTo>
                    <a:pt x="453" y="397"/>
                  </a:lnTo>
                  <a:lnTo>
                    <a:pt x="453" y="340"/>
                  </a:lnTo>
                  <a:lnTo>
                    <a:pt x="397" y="340"/>
                  </a:lnTo>
                  <a:lnTo>
                    <a:pt x="397" y="284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283" y="227"/>
                  </a:lnTo>
                  <a:lnTo>
                    <a:pt x="283" y="0"/>
                  </a:lnTo>
                  <a:close/>
                </a:path>
              </a:pathLst>
            </a:custGeom>
            <a:gradFill rotWithShape="1">
              <a:gsLst>
                <a:gs pos="0">
                  <a:srgbClr val="CBE5FF"/>
                </a:gs>
                <a:gs pos="100000">
                  <a:srgbClr val="99CCFF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34" name="Freeform 287">
              <a:extLst>
                <a:ext uri="{FF2B5EF4-FFF2-40B4-BE49-F238E27FC236}">
                  <a16:creationId xmlns:a16="http://schemas.microsoft.com/office/drawing/2014/main" id="{0DBB674E-909C-450A-9ACB-AC7BA0F704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3" y="3818"/>
              <a:ext cx="284" cy="510"/>
            </a:xfrm>
            <a:custGeom>
              <a:avLst/>
              <a:gdLst>
                <a:gd name="T0" fmla="*/ 57 w 284"/>
                <a:gd name="T1" fmla="*/ 0 h 510"/>
                <a:gd name="T2" fmla="*/ 284 w 284"/>
                <a:gd name="T3" fmla="*/ 0 h 510"/>
                <a:gd name="T4" fmla="*/ 284 w 284"/>
                <a:gd name="T5" fmla="*/ 283 h 510"/>
                <a:gd name="T6" fmla="*/ 227 w 284"/>
                <a:gd name="T7" fmla="*/ 283 h 510"/>
                <a:gd name="T8" fmla="*/ 227 w 284"/>
                <a:gd name="T9" fmla="*/ 397 h 510"/>
                <a:gd name="T10" fmla="*/ 170 w 284"/>
                <a:gd name="T11" fmla="*/ 397 h 510"/>
                <a:gd name="T12" fmla="*/ 170 w 284"/>
                <a:gd name="T13" fmla="*/ 453 h 510"/>
                <a:gd name="T14" fmla="*/ 114 w 284"/>
                <a:gd name="T15" fmla="*/ 453 h 510"/>
                <a:gd name="T16" fmla="*/ 114 w 284"/>
                <a:gd name="T17" fmla="*/ 510 h 510"/>
                <a:gd name="T18" fmla="*/ 57 w 284"/>
                <a:gd name="T19" fmla="*/ 510 h 510"/>
                <a:gd name="T20" fmla="*/ 57 w 284"/>
                <a:gd name="T21" fmla="*/ 283 h 510"/>
                <a:gd name="T22" fmla="*/ 0 w 284"/>
                <a:gd name="T23" fmla="*/ 283 h 510"/>
                <a:gd name="T24" fmla="*/ 0 w 284"/>
                <a:gd name="T25" fmla="*/ 57 h 510"/>
                <a:gd name="T26" fmla="*/ 57 w 284"/>
                <a:gd name="T27" fmla="*/ 57 h 510"/>
                <a:gd name="T28" fmla="*/ 57 w 284"/>
                <a:gd name="T29" fmla="*/ 0 h 51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84" h="510">
                  <a:moveTo>
                    <a:pt x="57" y="0"/>
                  </a:moveTo>
                  <a:lnTo>
                    <a:pt x="284" y="0"/>
                  </a:lnTo>
                  <a:lnTo>
                    <a:pt x="284" y="283"/>
                  </a:lnTo>
                  <a:lnTo>
                    <a:pt x="227" y="283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453"/>
                  </a:lnTo>
                  <a:lnTo>
                    <a:pt x="114" y="453"/>
                  </a:lnTo>
                  <a:lnTo>
                    <a:pt x="114" y="510"/>
                  </a:lnTo>
                  <a:lnTo>
                    <a:pt x="57" y="510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close/>
                </a:path>
              </a:pathLst>
            </a:custGeom>
            <a:gradFill rotWithShape="1">
              <a:gsLst>
                <a:gs pos="0">
                  <a:srgbClr val="CBE5FF"/>
                </a:gs>
                <a:gs pos="100000">
                  <a:srgbClr val="99CCFF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35" name="Freeform 288">
              <a:extLst>
                <a:ext uri="{FF2B5EF4-FFF2-40B4-BE49-F238E27FC236}">
                  <a16:creationId xmlns:a16="http://schemas.microsoft.com/office/drawing/2014/main" id="{558E2460-09A2-4E7D-AD2F-685B1E5B497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3" y="3364"/>
              <a:ext cx="284" cy="454"/>
            </a:xfrm>
            <a:custGeom>
              <a:avLst/>
              <a:gdLst>
                <a:gd name="T0" fmla="*/ 0 w 284"/>
                <a:gd name="T1" fmla="*/ 170 h 454"/>
                <a:gd name="T2" fmla="*/ 0 w 284"/>
                <a:gd name="T3" fmla="*/ 340 h 454"/>
                <a:gd name="T4" fmla="*/ 57 w 284"/>
                <a:gd name="T5" fmla="*/ 340 h 454"/>
                <a:gd name="T6" fmla="*/ 57 w 284"/>
                <a:gd name="T7" fmla="*/ 454 h 454"/>
                <a:gd name="T8" fmla="*/ 284 w 284"/>
                <a:gd name="T9" fmla="*/ 454 h 454"/>
                <a:gd name="T10" fmla="*/ 284 w 284"/>
                <a:gd name="T11" fmla="*/ 227 h 454"/>
                <a:gd name="T12" fmla="*/ 227 w 284"/>
                <a:gd name="T13" fmla="*/ 227 h 454"/>
                <a:gd name="T14" fmla="*/ 227 w 284"/>
                <a:gd name="T15" fmla="*/ 0 h 454"/>
                <a:gd name="T16" fmla="*/ 57 w 284"/>
                <a:gd name="T17" fmla="*/ 0 h 454"/>
                <a:gd name="T18" fmla="*/ 57 w 284"/>
                <a:gd name="T19" fmla="*/ 114 h 454"/>
                <a:gd name="T20" fmla="*/ 0 w 284"/>
                <a:gd name="T21" fmla="*/ 114 h 454"/>
                <a:gd name="T22" fmla="*/ 0 w 284"/>
                <a:gd name="T23" fmla="*/ 170 h 45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84" h="454">
                  <a:moveTo>
                    <a:pt x="0" y="170"/>
                  </a:moveTo>
                  <a:lnTo>
                    <a:pt x="0" y="340"/>
                  </a:lnTo>
                  <a:lnTo>
                    <a:pt x="57" y="340"/>
                  </a:lnTo>
                  <a:lnTo>
                    <a:pt x="57" y="454"/>
                  </a:lnTo>
                  <a:lnTo>
                    <a:pt x="284" y="454"/>
                  </a:lnTo>
                  <a:lnTo>
                    <a:pt x="284" y="227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57" y="0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170"/>
                  </a:lnTo>
                  <a:close/>
                </a:path>
              </a:pathLst>
            </a:custGeom>
            <a:gradFill rotWithShape="1">
              <a:gsLst>
                <a:gs pos="0">
                  <a:srgbClr val="CBE5FF"/>
                </a:gs>
                <a:gs pos="100000">
                  <a:srgbClr val="99CCFF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36" name="Freeform 299">
              <a:extLst>
                <a:ext uri="{FF2B5EF4-FFF2-40B4-BE49-F238E27FC236}">
                  <a16:creationId xmlns:a16="http://schemas.microsoft.com/office/drawing/2014/main" id="{C95100ED-A2B1-4FB6-A674-1984E70A21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3591"/>
              <a:ext cx="453" cy="624"/>
            </a:xfrm>
            <a:custGeom>
              <a:avLst/>
              <a:gdLst>
                <a:gd name="T0" fmla="*/ 0 w 453"/>
                <a:gd name="T1" fmla="*/ 113 h 624"/>
                <a:gd name="T2" fmla="*/ 0 w 453"/>
                <a:gd name="T3" fmla="*/ 397 h 624"/>
                <a:gd name="T4" fmla="*/ 56 w 453"/>
                <a:gd name="T5" fmla="*/ 397 h 624"/>
                <a:gd name="T6" fmla="*/ 56 w 453"/>
                <a:gd name="T7" fmla="*/ 454 h 624"/>
                <a:gd name="T8" fmla="*/ 0 w 453"/>
                <a:gd name="T9" fmla="*/ 454 h 624"/>
                <a:gd name="T10" fmla="*/ 0 w 453"/>
                <a:gd name="T11" fmla="*/ 510 h 624"/>
                <a:gd name="T12" fmla="*/ 56 w 453"/>
                <a:gd name="T13" fmla="*/ 510 h 624"/>
                <a:gd name="T14" fmla="*/ 56 w 453"/>
                <a:gd name="T15" fmla="*/ 624 h 624"/>
                <a:gd name="T16" fmla="*/ 170 w 453"/>
                <a:gd name="T17" fmla="*/ 624 h 624"/>
                <a:gd name="T18" fmla="*/ 170 w 453"/>
                <a:gd name="T19" fmla="*/ 397 h 624"/>
                <a:gd name="T20" fmla="*/ 340 w 453"/>
                <a:gd name="T21" fmla="*/ 397 h 624"/>
                <a:gd name="T22" fmla="*/ 340 w 453"/>
                <a:gd name="T23" fmla="*/ 340 h 624"/>
                <a:gd name="T24" fmla="*/ 453 w 453"/>
                <a:gd name="T25" fmla="*/ 340 h 624"/>
                <a:gd name="T26" fmla="*/ 453 w 453"/>
                <a:gd name="T27" fmla="*/ 227 h 624"/>
                <a:gd name="T28" fmla="*/ 397 w 453"/>
                <a:gd name="T29" fmla="*/ 227 h 624"/>
                <a:gd name="T30" fmla="*/ 397 w 453"/>
                <a:gd name="T31" fmla="*/ 113 h 624"/>
                <a:gd name="T32" fmla="*/ 340 w 453"/>
                <a:gd name="T33" fmla="*/ 113 h 624"/>
                <a:gd name="T34" fmla="*/ 340 w 453"/>
                <a:gd name="T35" fmla="*/ 57 h 624"/>
                <a:gd name="T36" fmla="*/ 226 w 453"/>
                <a:gd name="T37" fmla="*/ 57 h 624"/>
                <a:gd name="T38" fmla="*/ 226 w 453"/>
                <a:gd name="T39" fmla="*/ 0 h 624"/>
                <a:gd name="T40" fmla="*/ 113 w 453"/>
                <a:gd name="T41" fmla="*/ 0 h 624"/>
                <a:gd name="T42" fmla="*/ 113 w 453"/>
                <a:gd name="T43" fmla="*/ 113 h 624"/>
                <a:gd name="T44" fmla="*/ 0 w 453"/>
                <a:gd name="T45" fmla="*/ 113 h 62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53" h="624">
                  <a:moveTo>
                    <a:pt x="0" y="113"/>
                  </a:moveTo>
                  <a:lnTo>
                    <a:pt x="0" y="397"/>
                  </a:lnTo>
                  <a:lnTo>
                    <a:pt x="56" y="397"/>
                  </a:lnTo>
                  <a:lnTo>
                    <a:pt x="56" y="454"/>
                  </a:lnTo>
                  <a:lnTo>
                    <a:pt x="0" y="454"/>
                  </a:lnTo>
                  <a:lnTo>
                    <a:pt x="0" y="510"/>
                  </a:lnTo>
                  <a:lnTo>
                    <a:pt x="56" y="510"/>
                  </a:lnTo>
                  <a:lnTo>
                    <a:pt x="56" y="624"/>
                  </a:lnTo>
                  <a:lnTo>
                    <a:pt x="170" y="624"/>
                  </a:lnTo>
                  <a:lnTo>
                    <a:pt x="170" y="397"/>
                  </a:lnTo>
                  <a:lnTo>
                    <a:pt x="340" y="397"/>
                  </a:lnTo>
                  <a:lnTo>
                    <a:pt x="340" y="340"/>
                  </a:lnTo>
                  <a:lnTo>
                    <a:pt x="453" y="340"/>
                  </a:lnTo>
                  <a:lnTo>
                    <a:pt x="453" y="227"/>
                  </a:lnTo>
                  <a:lnTo>
                    <a:pt x="397" y="227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close/>
                </a:path>
              </a:pathLst>
            </a:custGeom>
            <a:gradFill rotWithShape="1">
              <a:gsLst>
                <a:gs pos="0">
                  <a:srgbClr val="CBE5FF"/>
                </a:gs>
                <a:gs pos="100000">
                  <a:srgbClr val="99CCFF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37" name="Freeform 301">
              <a:extLst>
                <a:ext uri="{FF2B5EF4-FFF2-40B4-BE49-F238E27FC236}">
                  <a16:creationId xmlns:a16="http://schemas.microsoft.com/office/drawing/2014/main" id="{A0DD1412-89E2-457A-8A54-AFA59C3A0F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" y="4215"/>
              <a:ext cx="510" cy="283"/>
            </a:xfrm>
            <a:custGeom>
              <a:avLst/>
              <a:gdLst>
                <a:gd name="T0" fmla="*/ 453 w 510"/>
                <a:gd name="T1" fmla="*/ 0 h 283"/>
                <a:gd name="T2" fmla="*/ 453 w 510"/>
                <a:gd name="T3" fmla="*/ 56 h 283"/>
                <a:gd name="T4" fmla="*/ 510 w 510"/>
                <a:gd name="T5" fmla="*/ 56 h 283"/>
                <a:gd name="T6" fmla="*/ 510 w 510"/>
                <a:gd name="T7" fmla="*/ 170 h 283"/>
                <a:gd name="T8" fmla="*/ 453 w 510"/>
                <a:gd name="T9" fmla="*/ 170 h 283"/>
                <a:gd name="T10" fmla="*/ 453 w 510"/>
                <a:gd name="T11" fmla="*/ 283 h 283"/>
                <a:gd name="T12" fmla="*/ 0 w 510"/>
                <a:gd name="T13" fmla="*/ 283 h 283"/>
                <a:gd name="T14" fmla="*/ 0 w 510"/>
                <a:gd name="T15" fmla="*/ 227 h 283"/>
                <a:gd name="T16" fmla="*/ 56 w 510"/>
                <a:gd name="T17" fmla="*/ 227 h 283"/>
                <a:gd name="T18" fmla="*/ 56 w 510"/>
                <a:gd name="T19" fmla="*/ 170 h 283"/>
                <a:gd name="T20" fmla="*/ 113 w 510"/>
                <a:gd name="T21" fmla="*/ 170 h 283"/>
                <a:gd name="T22" fmla="*/ 113 w 510"/>
                <a:gd name="T23" fmla="*/ 113 h 283"/>
                <a:gd name="T24" fmla="*/ 340 w 510"/>
                <a:gd name="T25" fmla="*/ 113 h 283"/>
                <a:gd name="T26" fmla="*/ 340 w 510"/>
                <a:gd name="T27" fmla="*/ 56 h 283"/>
                <a:gd name="T28" fmla="*/ 396 w 510"/>
                <a:gd name="T29" fmla="*/ 56 h 283"/>
                <a:gd name="T30" fmla="*/ 396 w 510"/>
                <a:gd name="T31" fmla="*/ 0 h 283"/>
                <a:gd name="T32" fmla="*/ 453 w 510"/>
                <a:gd name="T33" fmla="*/ 0 h 28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10" h="283">
                  <a:moveTo>
                    <a:pt x="453" y="0"/>
                  </a:moveTo>
                  <a:lnTo>
                    <a:pt x="453" y="56"/>
                  </a:lnTo>
                  <a:lnTo>
                    <a:pt x="510" y="56"/>
                  </a:lnTo>
                  <a:lnTo>
                    <a:pt x="510" y="170"/>
                  </a:lnTo>
                  <a:lnTo>
                    <a:pt x="453" y="170"/>
                  </a:lnTo>
                  <a:lnTo>
                    <a:pt x="453" y="283"/>
                  </a:lnTo>
                  <a:lnTo>
                    <a:pt x="0" y="283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396" y="56"/>
                  </a:lnTo>
                  <a:lnTo>
                    <a:pt x="396" y="0"/>
                  </a:lnTo>
                  <a:lnTo>
                    <a:pt x="453" y="0"/>
                  </a:lnTo>
                  <a:close/>
                </a:path>
              </a:pathLst>
            </a:custGeom>
            <a:gradFill rotWithShape="1">
              <a:gsLst>
                <a:gs pos="0">
                  <a:srgbClr val="CBE5FF"/>
                </a:gs>
                <a:gs pos="100000">
                  <a:srgbClr val="99CCFF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38" name="Freeform 316">
              <a:extLst>
                <a:ext uri="{FF2B5EF4-FFF2-40B4-BE49-F238E27FC236}">
                  <a16:creationId xmlns:a16="http://schemas.microsoft.com/office/drawing/2014/main" id="{A30584B1-C287-4DF9-8426-557A995697B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0" y="3704"/>
              <a:ext cx="454" cy="624"/>
            </a:xfrm>
            <a:custGeom>
              <a:avLst/>
              <a:gdLst>
                <a:gd name="T0" fmla="*/ 454 w 454"/>
                <a:gd name="T1" fmla="*/ 397 h 624"/>
                <a:gd name="T2" fmla="*/ 454 w 454"/>
                <a:gd name="T3" fmla="*/ 171 h 624"/>
                <a:gd name="T4" fmla="*/ 284 w 454"/>
                <a:gd name="T5" fmla="*/ 171 h 624"/>
                <a:gd name="T6" fmla="*/ 284 w 454"/>
                <a:gd name="T7" fmla="*/ 114 h 624"/>
                <a:gd name="T8" fmla="*/ 227 w 454"/>
                <a:gd name="T9" fmla="*/ 114 h 624"/>
                <a:gd name="T10" fmla="*/ 170 w 454"/>
                <a:gd name="T11" fmla="*/ 114 h 624"/>
                <a:gd name="T12" fmla="*/ 170 w 454"/>
                <a:gd name="T13" fmla="*/ 57 h 624"/>
                <a:gd name="T14" fmla="*/ 114 w 454"/>
                <a:gd name="T15" fmla="*/ 57 h 624"/>
                <a:gd name="T16" fmla="*/ 114 w 454"/>
                <a:gd name="T17" fmla="*/ 0 h 624"/>
                <a:gd name="T18" fmla="*/ 57 w 454"/>
                <a:gd name="T19" fmla="*/ 0 h 624"/>
                <a:gd name="T20" fmla="*/ 57 w 454"/>
                <a:gd name="T21" fmla="*/ 397 h 624"/>
                <a:gd name="T22" fmla="*/ 0 w 454"/>
                <a:gd name="T23" fmla="*/ 397 h 624"/>
                <a:gd name="T24" fmla="*/ 0 w 454"/>
                <a:gd name="T25" fmla="*/ 567 h 624"/>
                <a:gd name="T26" fmla="*/ 57 w 454"/>
                <a:gd name="T27" fmla="*/ 567 h 624"/>
                <a:gd name="T28" fmla="*/ 57 w 454"/>
                <a:gd name="T29" fmla="*/ 624 h 624"/>
                <a:gd name="T30" fmla="*/ 114 w 454"/>
                <a:gd name="T31" fmla="*/ 624 h 624"/>
                <a:gd name="T32" fmla="*/ 114 w 454"/>
                <a:gd name="T33" fmla="*/ 567 h 624"/>
                <a:gd name="T34" fmla="*/ 227 w 454"/>
                <a:gd name="T35" fmla="*/ 567 h 624"/>
                <a:gd name="T36" fmla="*/ 227 w 454"/>
                <a:gd name="T37" fmla="*/ 454 h 624"/>
                <a:gd name="T38" fmla="*/ 340 w 454"/>
                <a:gd name="T39" fmla="*/ 454 h 624"/>
                <a:gd name="T40" fmla="*/ 340 w 454"/>
                <a:gd name="T41" fmla="*/ 511 h 624"/>
                <a:gd name="T42" fmla="*/ 397 w 454"/>
                <a:gd name="T43" fmla="*/ 511 h 624"/>
                <a:gd name="T44" fmla="*/ 397 w 454"/>
                <a:gd name="T45" fmla="*/ 397 h 624"/>
                <a:gd name="T46" fmla="*/ 454 w 454"/>
                <a:gd name="T47" fmla="*/ 397 h 624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54" h="624">
                  <a:moveTo>
                    <a:pt x="454" y="397"/>
                  </a:moveTo>
                  <a:lnTo>
                    <a:pt x="454" y="171"/>
                  </a:lnTo>
                  <a:lnTo>
                    <a:pt x="284" y="171"/>
                  </a:lnTo>
                  <a:lnTo>
                    <a:pt x="284" y="114"/>
                  </a:lnTo>
                  <a:lnTo>
                    <a:pt x="227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57" y="0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114" y="624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511"/>
                  </a:lnTo>
                  <a:lnTo>
                    <a:pt x="397" y="511"/>
                  </a:lnTo>
                  <a:lnTo>
                    <a:pt x="397" y="397"/>
                  </a:lnTo>
                  <a:lnTo>
                    <a:pt x="454" y="397"/>
                  </a:lnTo>
                  <a:close/>
                </a:path>
              </a:pathLst>
            </a:custGeom>
            <a:gradFill rotWithShape="1">
              <a:gsLst>
                <a:gs pos="0">
                  <a:srgbClr val="CBE5FF"/>
                </a:gs>
                <a:gs pos="100000">
                  <a:srgbClr val="99CCFF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39" name="Freeform 319">
              <a:extLst>
                <a:ext uri="{FF2B5EF4-FFF2-40B4-BE49-F238E27FC236}">
                  <a16:creationId xmlns:a16="http://schemas.microsoft.com/office/drawing/2014/main" id="{168B0F47-FE17-415C-928A-A10408834C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0" y="3137"/>
              <a:ext cx="454" cy="738"/>
            </a:xfrm>
            <a:custGeom>
              <a:avLst/>
              <a:gdLst>
                <a:gd name="T0" fmla="*/ 57 w 454"/>
                <a:gd name="T1" fmla="*/ 0 h 738"/>
                <a:gd name="T2" fmla="*/ 114 w 454"/>
                <a:gd name="T3" fmla="*/ 0 h 738"/>
                <a:gd name="T4" fmla="*/ 114 w 454"/>
                <a:gd name="T5" fmla="*/ 57 h 738"/>
                <a:gd name="T6" fmla="*/ 227 w 454"/>
                <a:gd name="T7" fmla="*/ 57 h 738"/>
                <a:gd name="T8" fmla="*/ 227 w 454"/>
                <a:gd name="T9" fmla="*/ 114 h 738"/>
                <a:gd name="T10" fmla="*/ 284 w 454"/>
                <a:gd name="T11" fmla="*/ 114 h 738"/>
                <a:gd name="T12" fmla="*/ 284 w 454"/>
                <a:gd name="T13" fmla="*/ 284 h 738"/>
                <a:gd name="T14" fmla="*/ 227 w 454"/>
                <a:gd name="T15" fmla="*/ 284 h 738"/>
                <a:gd name="T16" fmla="*/ 227 w 454"/>
                <a:gd name="T17" fmla="*/ 397 h 738"/>
                <a:gd name="T18" fmla="*/ 454 w 454"/>
                <a:gd name="T19" fmla="*/ 397 h 738"/>
                <a:gd name="T20" fmla="*/ 454 w 454"/>
                <a:gd name="T21" fmla="*/ 738 h 738"/>
                <a:gd name="T22" fmla="*/ 284 w 454"/>
                <a:gd name="T23" fmla="*/ 738 h 738"/>
                <a:gd name="T24" fmla="*/ 284 w 454"/>
                <a:gd name="T25" fmla="*/ 681 h 738"/>
                <a:gd name="T26" fmla="*/ 170 w 454"/>
                <a:gd name="T27" fmla="*/ 681 h 738"/>
                <a:gd name="T28" fmla="*/ 170 w 454"/>
                <a:gd name="T29" fmla="*/ 624 h 738"/>
                <a:gd name="T30" fmla="*/ 114 w 454"/>
                <a:gd name="T31" fmla="*/ 624 h 738"/>
                <a:gd name="T32" fmla="*/ 114 w 454"/>
                <a:gd name="T33" fmla="*/ 567 h 738"/>
                <a:gd name="T34" fmla="*/ 57 w 454"/>
                <a:gd name="T35" fmla="*/ 567 h 738"/>
                <a:gd name="T36" fmla="*/ 57 w 454"/>
                <a:gd name="T37" fmla="*/ 454 h 738"/>
                <a:gd name="T38" fmla="*/ 0 w 454"/>
                <a:gd name="T39" fmla="*/ 454 h 738"/>
                <a:gd name="T40" fmla="*/ 0 w 454"/>
                <a:gd name="T41" fmla="*/ 227 h 738"/>
                <a:gd name="T42" fmla="*/ 57 w 454"/>
                <a:gd name="T43" fmla="*/ 227 h 738"/>
                <a:gd name="T44" fmla="*/ 57 w 454"/>
                <a:gd name="T45" fmla="*/ 0 h 73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54" h="738">
                  <a:moveTo>
                    <a:pt x="57" y="0"/>
                  </a:moveTo>
                  <a:lnTo>
                    <a:pt x="114" y="0"/>
                  </a:lnTo>
                  <a:lnTo>
                    <a:pt x="114" y="57"/>
                  </a:lnTo>
                  <a:lnTo>
                    <a:pt x="227" y="57"/>
                  </a:lnTo>
                  <a:lnTo>
                    <a:pt x="227" y="114"/>
                  </a:lnTo>
                  <a:lnTo>
                    <a:pt x="284" y="114"/>
                  </a:lnTo>
                  <a:lnTo>
                    <a:pt x="284" y="284"/>
                  </a:lnTo>
                  <a:lnTo>
                    <a:pt x="227" y="284"/>
                  </a:lnTo>
                  <a:lnTo>
                    <a:pt x="227" y="397"/>
                  </a:lnTo>
                  <a:lnTo>
                    <a:pt x="454" y="397"/>
                  </a:lnTo>
                  <a:lnTo>
                    <a:pt x="454" y="738"/>
                  </a:lnTo>
                  <a:lnTo>
                    <a:pt x="284" y="738"/>
                  </a:lnTo>
                  <a:lnTo>
                    <a:pt x="284" y="681"/>
                  </a:lnTo>
                  <a:lnTo>
                    <a:pt x="170" y="681"/>
                  </a:lnTo>
                  <a:lnTo>
                    <a:pt x="170" y="624"/>
                  </a:lnTo>
                  <a:lnTo>
                    <a:pt x="114" y="624"/>
                  </a:lnTo>
                  <a:lnTo>
                    <a:pt x="114" y="567"/>
                  </a:lnTo>
                  <a:lnTo>
                    <a:pt x="57" y="567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0"/>
                  </a:lnTo>
                  <a:close/>
                </a:path>
              </a:pathLst>
            </a:custGeom>
            <a:gradFill rotWithShape="1">
              <a:gsLst>
                <a:gs pos="0">
                  <a:srgbClr val="CBE5FF"/>
                </a:gs>
                <a:gs pos="100000">
                  <a:srgbClr val="99CCFF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52" name="Group 345">
            <a:extLst>
              <a:ext uri="{FF2B5EF4-FFF2-40B4-BE49-F238E27FC236}">
                <a16:creationId xmlns:a16="http://schemas.microsoft.com/office/drawing/2014/main" id="{5C3672DA-8261-4B04-8C71-D9E5EB0E2C2C}"/>
              </a:ext>
            </a:extLst>
          </p:cNvPr>
          <p:cNvGrpSpPr>
            <a:grpSpLocks/>
          </p:cNvGrpSpPr>
          <p:nvPr/>
        </p:nvGrpSpPr>
        <p:grpSpPr bwMode="auto">
          <a:xfrm>
            <a:off x="369888" y="1470025"/>
            <a:ext cx="12152312" cy="6661150"/>
            <a:chOff x="233" y="926"/>
            <a:chExt cx="7655" cy="4196"/>
          </a:xfrm>
        </p:grpSpPr>
        <p:sp>
          <p:nvSpPr>
            <p:cNvPr id="2269" name="Freeform 258">
              <a:extLst>
                <a:ext uri="{FF2B5EF4-FFF2-40B4-BE49-F238E27FC236}">
                  <a16:creationId xmlns:a16="http://schemas.microsoft.com/office/drawing/2014/main" id="{34F47AC4-6145-4EE9-B7F4-A6BD86E531A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" y="2173"/>
              <a:ext cx="3005" cy="2269"/>
            </a:xfrm>
            <a:custGeom>
              <a:avLst/>
              <a:gdLst>
                <a:gd name="T0" fmla="*/ 794 w 3005"/>
                <a:gd name="T1" fmla="*/ 681 h 2269"/>
                <a:gd name="T2" fmla="*/ 454 w 3005"/>
                <a:gd name="T3" fmla="*/ 738 h 2269"/>
                <a:gd name="T4" fmla="*/ 284 w 3005"/>
                <a:gd name="T5" fmla="*/ 851 h 2269"/>
                <a:gd name="T6" fmla="*/ 170 w 3005"/>
                <a:gd name="T7" fmla="*/ 908 h 2269"/>
                <a:gd name="T8" fmla="*/ 113 w 3005"/>
                <a:gd name="T9" fmla="*/ 1021 h 2269"/>
                <a:gd name="T10" fmla="*/ 0 w 3005"/>
                <a:gd name="T11" fmla="*/ 1078 h 2269"/>
                <a:gd name="T12" fmla="*/ 113 w 3005"/>
                <a:gd name="T13" fmla="*/ 1475 h 2269"/>
                <a:gd name="T14" fmla="*/ 113 w 3005"/>
                <a:gd name="T15" fmla="*/ 1588 h 2269"/>
                <a:gd name="T16" fmla="*/ 340 w 3005"/>
                <a:gd name="T17" fmla="*/ 1815 h 2269"/>
                <a:gd name="T18" fmla="*/ 567 w 3005"/>
                <a:gd name="T19" fmla="*/ 1985 h 2269"/>
                <a:gd name="T20" fmla="*/ 624 w 3005"/>
                <a:gd name="T21" fmla="*/ 2098 h 2269"/>
                <a:gd name="T22" fmla="*/ 964 w 3005"/>
                <a:gd name="T23" fmla="*/ 2042 h 2269"/>
                <a:gd name="T24" fmla="*/ 1021 w 3005"/>
                <a:gd name="T25" fmla="*/ 2155 h 2269"/>
                <a:gd name="T26" fmla="*/ 1134 w 3005"/>
                <a:gd name="T27" fmla="*/ 2212 h 2269"/>
                <a:gd name="T28" fmla="*/ 1191 w 3005"/>
                <a:gd name="T29" fmla="*/ 2212 h 2269"/>
                <a:gd name="T30" fmla="*/ 1361 w 3005"/>
                <a:gd name="T31" fmla="*/ 2155 h 2269"/>
                <a:gd name="T32" fmla="*/ 1474 w 3005"/>
                <a:gd name="T33" fmla="*/ 2155 h 2269"/>
                <a:gd name="T34" fmla="*/ 1588 w 3005"/>
                <a:gd name="T35" fmla="*/ 2042 h 2269"/>
                <a:gd name="T36" fmla="*/ 1644 w 3005"/>
                <a:gd name="T37" fmla="*/ 1928 h 2269"/>
                <a:gd name="T38" fmla="*/ 2041 w 3005"/>
                <a:gd name="T39" fmla="*/ 1815 h 2269"/>
                <a:gd name="T40" fmla="*/ 2155 w 3005"/>
                <a:gd name="T41" fmla="*/ 1985 h 2269"/>
                <a:gd name="T42" fmla="*/ 2552 w 3005"/>
                <a:gd name="T43" fmla="*/ 2042 h 2269"/>
                <a:gd name="T44" fmla="*/ 2608 w 3005"/>
                <a:gd name="T45" fmla="*/ 1588 h 2269"/>
                <a:gd name="T46" fmla="*/ 2438 w 3005"/>
                <a:gd name="T47" fmla="*/ 1305 h 2269"/>
                <a:gd name="T48" fmla="*/ 2495 w 3005"/>
                <a:gd name="T49" fmla="*/ 964 h 2269"/>
                <a:gd name="T50" fmla="*/ 3005 w 3005"/>
                <a:gd name="T51" fmla="*/ 1021 h 2269"/>
                <a:gd name="T52" fmla="*/ 2948 w 3005"/>
                <a:gd name="T53" fmla="*/ 908 h 2269"/>
                <a:gd name="T54" fmla="*/ 2778 w 3005"/>
                <a:gd name="T55" fmla="*/ 794 h 2269"/>
                <a:gd name="T56" fmla="*/ 2665 w 3005"/>
                <a:gd name="T57" fmla="*/ 624 h 2269"/>
                <a:gd name="T58" fmla="*/ 2438 w 3005"/>
                <a:gd name="T59" fmla="*/ 511 h 2269"/>
                <a:gd name="T60" fmla="*/ 2325 w 3005"/>
                <a:gd name="T61" fmla="*/ 511 h 2269"/>
                <a:gd name="T62" fmla="*/ 1985 w 3005"/>
                <a:gd name="T63" fmla="*/ 397 h 2269"/>
                <a:gd name="T64" fmla="*/ 1871 w 3005"/>
                <a:gd name="T65" fmla="*/ 227 h 2269"/>
                <a:gd name="T66" fmla="*/ 1701 w 3005"/>
                <a:gd name="T67" fmla="*/ 114 h 2269"/>
                <a:gd name="T68" fmla="*/ 1588 w 3005"/>
                <a:gd name="T69" fmla="*/ 171 h 2269"/>
                <a:gd name="T70" fmla="*/ 1474 w 3005"/>
                <a:gd name="T71" fmla="*/ 227 h 2269"/>
                <a:gd name="T72" fmla="*/ 1418 w 3005"/>
                <a:gd name="T73" fmla="*/ 397 h 2269"/>
                <a:gd name="T74" fmla="*/ 1588 w 3005"/>
                <a:gd name="T75" fmla="*/ 454 h 2269"/>
                <a:gd name="T76" fmla="*/ 1701 w 3005"/>
                <a:gd name="T77" fmla="*/ 681 h 2269"/>
                <a:gd name="T78" fmla="*/ 1928 w 3005"/>
                <a:gd name="T79" fmla="*/ 738 h 2269"/>
                <a:gd name="T80" fmla="*/ 1985 w 3005"/>
                <a:gd name="T81" fmla="*/ 851 h 2269"/>
                <a:gd name="T82" fmla="*/ 2211 w 3005"/>
                <a:gd name="T83" fmla="*/ 794 h 2269"/>
                <a:gd name="T84" fmla="*/ 2155 w 3005"/>
                <a:gd name="T85" fmla="*/ 1021 h 2269"/>
                <a:gd name="T86" fmla="*/ 2155 w 3005"/>
                <a:gd name="T87" fmla="*/ 1078 h 2269"/>
                <a:gd name="T88" fmla="*/ 2098 w 3005"/>
                <a:gd name="T89" fmla="*/ 1248 h 2269"/>
                <a:gd name="T90" fmla="*/ 1588 w 3005"/>
                <a:gd name="T91" fmla="*/ 1191 h 2269"/>
                <a:gd name="T92" fmla="*/ 1304 w 3005"/>
                <a:gd name="T93" fmla="*/ 1191 h 2269"/>
                <a:gd name="T94" fmla="*/ 964 w 3005"/>
                <a:gd name="T95" fmla="*/ 1135 h 2269"/>
                <a:gd name="T96" fmla="*/ 907 w 3005"/>
                <a:gd name="T97" fmla="*/ 1021 h 226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3005" h="2269">
                  <a:moveTo>
                    <a:pt x="851" y="738"/>
                  </a:moveTo>
                  <a:lnTo>
                    <a:pt x="794" y="738"/>
                  </a:lnTo>
                  <a:lnTo>
                    <a:pt x="794" y="681"/>
                  </a:lnTo>
                  <a:lnTo>
                    <a:pt x="680" y="681"/>
                  </a:lnTo>
                  <a:lnTo>
                    <a:pt x="680" y="738"/>
                  </a:lnTo>
                  <a:lnTo>
                    <a:pt x="454" y="738"/>
                  </a:lnTo>
                  <a:lnTo>
                    <a:pt x="454" y="681"/>
                  </a:lnTo>
                  <a:lnTo>
                    <a:pt x="284" y="681"/>
                  </a:lnTo>
                  <a:lnTo>
                    <a:pt x="284" y="851"/>
                  </a:lnTo>
                  <a:lnTo>
                    <a:pt x="227" y="851"/>
                  </a:lnTo>
                  <a:lnTo>
                    <a:pt x="227" y="908"/>
                  </a:lnTo>
                  <a:lnTo>
                    <a:pt x="170" y="908"/>
                  </a:lnTo>
                  <a:lnTo>
                    <a:pt x="170" y="964"/>
                  </a:lnTo>
                  <a:lnTo>
                    <a:pt x="113" y="964"/>
                  </a:lnTo>
                  <a:lnTo>
                    <a:pt x="113" y="1021"/>
                  </a:lnTo>
                  <a:lnTo>
                    <a:pt x="57" y="1021"/>
                  </a:lnTo>
                  <a:lnTo>
                    <a:pt x="57" y="1078"/>
                  </a:lnTo>
                  <a:lnTo>
                    <a:pt x="0" y="1078"/>
                  </a:lnTo>
                  <a:lnTo>
                    <a:pt x="0" y="1305"/>
                  </a:lnTo>
                  <a:lnTo>
                    <a:pt x="113" y="1305"/>
                  </a:lnTo>
                  <a:lnTo>
                    <a:pt x="113" y="1475"/>
                  </a:lnTo>
                  <a:lnTo>
                    <a:pt x="170" y="1475"/>
                  </a:lnTo>
                  <a:lnTo>
                    <a:pt x="170" y="1588"/>
                  </a:lnTo>
                  <a:lnTo>
                    <a:pt x="113" y="1588"/>
                  </a:lnTo>
                  <a:lnTo>
                    <a:pt x="113" y="1758"/>
                  </a:lnTo>
                  <a:lnTo>
                    <a:pt x="340" y="1758"/>
                  </a:lnTo>
                  <a:lnTo>
                    <a:pt x="340" y="1815"/>
                  </a:lnTo>
                  <a:lnTo>
                    <a:pt x="510" y="1815"/>
                  </a:lnTo>
                  <a:lnTo>
                    <a:pt x="510" y="1985"/>
                  </a:lnTo>
                  <a:lnTo>
                    <a:pt x="567" y="1985"/>
                  </a:lnTo>
                  <a:lnTo>
                    <a:pt x="567" y="2042"/>
                  </a:lnTo>
                  <a:lnTo>
                    <a:pt x="624" y="2042"/>
                  </a:lnTo>
                  <a:lnTo>
                    <a:pt x="624" y="2098"/>
                  </a:lnTo>
                  <a:lnTo>
                    <a:pt x="851" y="2098"/>
                  </a:lnTo>
                  <a:lnTo>
                    <a:pt x="851" y="2042"/>
                  </a:lnTo>
                  <a:lnTo>
                    <a:pt x="964" y="2042"/>
                  </a:lnTo>
                  <a:lnTo>
                    <a:pt x="964" y="2098"/>
                  </a:lnTo>
                  <a:lnTo>
                    <a:pt x="1021" y="2098"/>
                  </a:lnTo>
                  <a:lnTo>
                    <a:pt x="1021" y="2155"/>
                  </a:lnTo>
                  <a:lnTo>
                    <a:pt x="1077" y="2155"/>
                  </a:lnTo>
                  <a:lnTo>
                    <a:pt x="1077" y="2212"/>
                  </a:lnTo>
                  <a:lnTo>
                    <a:pt x="1134" y="2212"/>
                  </a:lnTo>
                  <a:lnTo>
                    <a:pt x="1134" y="2269"/>
                  </a:lnTo>
                  <a:lnTo>
                    <a:pt x="1191" y="2269"/>
                  </a:lnTo>
                  <a:lnTo>
                    <a:pt x="1191" y="2212"/>
                  </a:lnTo>
                  <a:lnTo>
                    <a:pt x="1247" y="2212"/>
                  </a:lnTo>
                  <a:lnTo>
                    <a:pt x="1247" y="2155"/>
                  </a:lnTo>
                  <a:lnTo>
                    <a:pt x="1361" y="2155"/>
                  </a:lnTo>
                  <a:lnTo>
                    <a:pt x="1361" y="2212"/>
                  </a:lnTo>
                  <a:lnTo>
                    <a:pt x="1474" y="2212"/>
                  </a:lnTo>
                  <a:lnTo>
                    <a:pt x="1474" y="2155"/>
                  </a:lnTo>
                  <a:lnTo>
                    <a:pt x="1531" y="2155"/>
                  </a:lnTo>
                  <a:lnTo>
                    <a:pt x="1531" y="2042"/>
                  </a:lnTo>
                  <a:lnTo>
                    <a:pt x="1588" y="2042"/>
                  </a:lnTo>
                  <a:lnTo>
                    <a:pt x="1588" y="1985"/>
                  </a:lnTo>
                  <a:lnTo>
                    <a:pt x="1644" y="1985"/>
                  </a:lnTo>
                  <a:lnTo>
                    <a:pt x="1644" y="1928"/>
                  </a:lnTo>
                  <a:lnTo>
                    <a:pt x="1928" y="1928"/>
                  </a:lnTo>
                  <a:lnTo>
                    <a:pt x="1928" y="1815"/>
                  </a:lnTo>
                  <a:lnTo>
                    <a:pt x="2041" y="1815"/>
                  </a:lnTo>
                  <a:lnTo>
                    <a:pt x="2041" y="1872"/>
                  </a:lnTo>
                  <a:lnTo>
                    <a:pt x="2155" y="1872"/>
                  </a:lnTo>
                  <a:lnTo>
                    <a:pt x="2155" y="1985"/>
                  </a:lnTo>
                  <a:lnTo>
                    <a:pt x="2438" y="1985"/>
                  </a:lnTo>
                  <a:lnTo>
                    <a:pt x="2438" y="2042"/>
                  </a:lnTo>
                  <a:lnTo>
                    <a:pt x="2552" y="2042"/>
                  </a:lnTo>
                  <a:lnTo>
                    <a:pt x="2552" y="1985"/>
                  </a:lnTo>
                  <a:lnTo>
                    <a:pt x="2608" y="1985"/>
                  </a:lnTo>
                  <a:lnTo>
                    <a:pt x="2608" y="1588"/>
                  </a:lnTo>
                  <a:lnTo>
                    <a:pt x="2495" y="1588"/>
                  </a:lnTo>
                  <a:lnTo>
                    <a:pt x="2495" y="1305"/>
                  </a:lnTo>
                  <a:lnTo>
                    <a:pt x="2438" y="1305"/>
                  </a:lnTo>
                  <a:lnTo>
                    <a:pt x="2438" y="1021"/>
                  </a:lnTo>
                  <a:lnTo>
                    <a:pt x="2495" y="1021"/>
                  </a:lnTo>
                  <a:lnTo>
                    <a:pt x="2495" y="964"/>
                  </a:lnTo>
                  <a:lnTo>
                    <a:pt x="2608" y="964"/>
                  </a:lnTo>
                  <a:lnTo>
                    <a:pt x="2608" y="1021"/>
                  </a:lnTo>
                  <a:lnTo>
                    <a:pt x="3005" y="1021"/>
                  </a:lnTo>
                  <a:lnTo>
                    <a:pt x="3005" y="964"/>
                  </a:lnTo>
                  <a:lnTo>
                    <a:pt x="2948" y="964"/>
                  </a:lnTo>
                  <a:lnTo>
                    <a:pt x="2948" y="908"/>
                  </a:lnTo>
                  <a:lnTo>
                    <a:pt x="2892" y="908"/>
                  </a:lnTo>
                  <a:lnTo>
                    <a:pt x="2892" y="794"/>
                  </a:lnTo>
                  <a:lnTo>
                    <a:pt x="2778" y="794"/>
                  </a:lnTo>
                  <a:lnTo>
                    <a:pt x="2778" y="738"/>
                  </a:lnTo>
                  <a:lnTo>
                    <a:pt x="2665" y="738"/>
                  </a:lnTo>
                  <a:lnTo>
                    <a:pt x="2665" y="624"/>
                  </a:lnTo>
                  <a:lnTo>
                    <a:pt x="2608" y="624"/>
                  </a:lnTo>
                  <a:lnTo>
                    <a:pt x="2608" y="511"/>
                  </a:lnTo>
                  <a:lnTo>
                    <a:pt x="2438" y="511"/>
                  </a:lnTo>
                  <a:lnTo>
                    <a:pt x="2438" y="454"/>
                  </a:lnTo>
                  <a:lnTo>
                    <a:pt x="2325" y="454"/>
                  </a:lnTo>
                  <a:lnTo>
                    <a:pt x="2325" y="511"/>
                  </a:lnTo>
                  <a:lnTo>
                    <a:pt x="2211" y="511"/>
                  </a:lnTo>
                  <a:lnTo>
                    <a:pt x="2211" y="397"/>
                  </a:lnTo>
                  <a:lnTo>
                    <a:pt x="1985" y="397"/>
                  </a:lnTo>
                  <a:lnTo>
                    <a:pt x="1985" y="341"/>
                  </a:lnTo>
                  <a:lnTo>
                    <a:pt x="1871" y="341"/>
                  </a:lnTo>
                  <a:lnTo>
                    <a:pt x="1871" y="227"/>
                  </a:lnTo>
                  <a:lnTo>
                    <a:pt x="1814" y="227"/>
                  </a:lnTo>
                  <a:lnTo>
                    <a:pt x="1814" y="114"/>
                  </a:lnTo>
                  <a:lnTo>
                    <a:pt x="1701" y="114"/>
                  </a:lnTo>
                  <a:lnTo>
                    <a:pt x="1701" y="0"/>
                  </a:lnTo>
                  <a:lnTo>
                    <a:pt x="1588" y="0"/>
                  </a:lnTo>
                  <a:lnTo>
                    <a:pt x="1588" y="171"/>
                  </a:lnTo>
                  <a:lnTo>
                    <a:pt x="1531" y="171"/>
                  </a:lnTo>
                  <a:lnTo>
                    <a:pt x="1531" y="227"/>
                  </a:lnTo>
                  <a:lnTo>
                    <a:pt x="1474" y="227"/>
                  </a:lnTo>
                  <a:lnTo>
                    <a:pt x="1474" y="284"/>
                  </a:lnTo>
                  <a:lnTo>
                    <a:pt x="1418" y="284"/>
                  </a:lnTo>
                  <a:lnTo>
                    <a:pt x="1418" y="397"/>
                  </a:lnTo>
                  <a:lnTo>
                    <a:pt x="1474" y="397"/>
                  </a:lnTo>
                  <a:lnTo>
                    <a:pt x="1474" y="454"/>
                  </a:lnTo>
                  <a:lnTo>
                    <a:pt x="1588" y="454"/>
                  </a:lnTo>
                  <a:lnTo>
                    <a:pt x="1588" y="511"/>
                  </a:lnTo>
                  <a:lnTo>
                    <a:pt x="1701" y="511"/>
                  </a:lnTo>
                  <a:lnTo>
                    <a:pt x="1701" y="681"/>
                  </a:lnTo>
                  <a:lnTo>
                    <a:pt x="1758" y="681"/>
                  </a:lnTo>
                  <a:lnTo>
                    <a:pt x="1758" y="738"/>
                  </a:lnTo>
                  <a:lnTo>
                    <a:pt x="1928" y="738"/>
                  </a:lnTo>
                  <a:lnTo>
                    <a:pt x="1928" y="794"/>
                  </a:lnTo>
                  <a:lnTo>
                    <a:pt x="1985" y="794"/>
                  </a:lnTo>
                  <a:lnTo>
                    <a:pt x="1985" y="851"/>
                  </a:lnTo>
                  <a:lnTo>
                    <a:pt x="2098" y="851"/>
                  </a:lnTo>
                  <a:lnTo>
                    <a:pt x="2098" y="794"/>
                  </a:lnTo>
                  <a:lnTo>
                    <a:pt x="2211" y="794"/>
                  </a:lnTo>
                  <a:lnTo>
                    <a:pt x="2211" y="964"/>
                  </a:lnTo>
                  <a:lnTo>
                    <a:pt x="2155" y="964"/>
                  </a:lnTo>
                  <a:lnTo>
                    <a:pt x="2155" y="1021"/>
                  </a:lnTo>
                  <a:lnTo>
                    <a:pt x="2211" y="1021"/>
                  </a:lnTo>
                  <a:lnTo>
                    <a:pt x="2211" y="1078"/>
                  </a:lnTo>
                  <a:lnTo>
                    <a:pt x="2155" y="1078"/>
                  </a:lnTo>
                  <a:lnTo>
                    <a:pt x="2155" y="1191"/>
                  </a:lnTo>
                  <a:lnTo>
                    <a:pt x="2098" y="1191"/>
                  </a:lnTo>
                  <a:lnTo>
                    <a:pt x="2098" y="1248"/>
                  </a:lnTo>
                  <a:lnTo>
                    <a:pt x="1928" y="1248"/>
                  </a:lnTo>
                  <a:lnTo>
                    <a:pt x="1928" y="1191"/>
                  </a:lnTo>
                  <a:lnTo>
                    <a:pt x="1588" y="1191"/>
                  </a:lnTo>
                  <a:lnTo>
                    <a:pt x="1588" y="1248"/>
                  </a:lnTo>
                  <a:lnTo>
                    <a:pt x="1304" y="1248"/>
                  </a:lnTo>
                  <a:lnTo>
                    <a:pt x="1304" y="1191"/>
                  </a:lnTo>
                  <a:lnTo>
                    <a:pt x="1021" y="1191"/>
                  </a:lnTo>
                  <a:lnTo>
                    <a:pt x="1021" y="1135"/>
                  </a:lnTo>
                  <a:lnTo>
                    <a:pt x="964" y="1135"/>
                  </a:lnTo>
                  <a:lnTo>
                    <a:pt x="964" y="1078"/>
                  </a:lnTo>
                  <a:lnTo>
                    <a:pt x="907" y="1078"/>
                  </a:lnTo>
                  <a:lnTo>
                    <a:pt x="907" y="1021"/>
                  </a:lnTo>
                  <a:lnTo>
                    <a:pt x="851" y="1021"/>
                  </a:lnTo>
                  <a:lnTo>
                    <a:pt x="851" y="73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70" name="Freeform 260">
              <a:extLst>
                <a:ext uri="{FF2B5EF4-FFF2-40B4-BE49-F238E27FC236}">
                  <a16:creationId xmlns:a16="http://schemas.microsoft.com/office/drawing/2014/main" id="{130A4981-65E1-41C1-9829-85ED28C27F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7" y="2457"/>
              <a:ext cx="1417" cy="964"/>
            </a:xfrm>
            <a:custGeom>
              <a:avLst/>
              <a:gdLst>
                <a:gd name="T0" fmla="*/ 624 w 1417"/>
                <a:gd name="T1" fmla="*/ 0 h 964"/>
                <a:gd name="T2" fmla="*/ 340 w 1417"/>
                <a:gd name="T3" fmla="*/ 0 h 964"/>
                <a:gd name="T4" fmla="*/ 340 w 1417"/>
                <a:gd name="T5" fmla="*/ 57 h 964"/>
                <a:gd name="T6" fmla="*/ 227 w 1417"/>
                <a:gd name="T7" fmla="*/ 57 h 964"/>
                <a:gd name="T8" fmla="*/ 227 w 1417"/>
                <a:gd name="T9" fmla="*/ 113 h 964"/>
                <a:gd name="T10" fmla="*/ 170 w 1417"/>
                <a:gd name="T11" fmla="*/ 113 h 964"/>
                <a:gd name="T12" fmla="*/ 170 w 1417"/>
                <a:gd name="T13" fmla="*/ 170 h 964"/>
                <a:gd name="T14" fmla="*/ 57 w 1417"/>
                <a:gd name="T15" fmla="*/ 170 h 964"/>
                <a:gd name="T16" fmla="*/ 57 w 1417"/>
                <a:gd name="T17" fmla="*/ 283 h 964"/>
                <a:gd name="T18" fmla="*/ 0 w 1417"/>
                <a:gd name="T19" fmla="*/ 283 h 964"/>
                <a:gd name="T20" fmla="*/ 0 w 1417"/>
                <a:gd name="T21" fmla="*/ 454 h 964"/>
                <a:gd name="T22" fmla="*/ 57 w 1417"/>
                <a:gd name="T23" fmla="*/ 454 h 964"/>
                <a:gd name="T24" fmla="*/ 57 w 1417"/>
                <a:gd name="T25" fmla="*/ 737 h 964"/>
                <a:gd name="T26" fmla="*/ 113 w 1417"/>
                <a:gd name="T27" fmla="*/ 737 h 964"/>
                <a:gd name="T28" fmla="*/ 113 w 1417"/>
                <a:gd name="T29" fmla="*/ 794 h 964"/>
                <a:gd name="T30" fmla="*/ 170 w 1417"/>
                <a:gd name="T31" fmla="*/ 794 h 964"/>
                <a:gd name="T32" fmla="*/ 170 w 1417"/>
                <a:gd name="T33" fmla="*/ 851 h 964"/>
                <a:gd name="T34" fmla="*/ 227 w 1417"/>
                <a:gd name="T35" fmla="*/ 851 h 964"/>
                <a:gd name="T36" fmla="*/ 227 w 1417"/>
                <a:gd name="T37" fmla="*/ 907 h 964"/>
                <a:gd name="T38" fmla="*/ 510 w 1417"/>
                <a:gd name="T39" fmla="*/ 907 h 964"/>
                <a:gd name="T40" fmla="*/ 510 w 1417"/>
                <a:gd name="T41" fmla="*/ 964 h 964"/>
                <a:gd name="T42" fmla="*/ 794 w 1417"/>
                <a:gd name="T43" fmla="*/ 964 h 964"/>
                <a:gd name="T44" fmla="*/ 794 w 1417"/>
                <a:gd name="T45" fmla="*/ 907 h 964"/>
                <a:gd name="T46" fmla="*/ 1134 w 1417"/>
                <a:gd name="T47" fmla="*/ 907 h 964"/>
                <a:gd name="T48" fmla="*/ 1134 w 1417"/>
                <a:gd name="T49" fmla="*/ 964 h 964"/>
                <a:gd name="T50" fmla="*/ 1304 w 1417"/>
                <a:gd name="T51" fmla="*/ 964 h 964"/>
                <a:gd name="T52" fmla="*/ 1304 w 1417"/>
                <a:gd name="T53" fmla="*/ 907 h 964"/>
                <a:gd name="T54" fmla="*/ 1361 w 1417"/>
                <a:gd name="T55" fmla="*/ 907 h 964"/>
                <a:gd name="T56" fmla="*/ 1361 w 1417"/>
                <a:gd name="T57" fmla="*/ 794 h 964"/>
                <a:gd name="T58" fmla="*/ 1417 w 1417"/>
                <a:gd name="T59" fmla="*/ 794 h 964"/>
                <a:gd name="T60" fmla="*/ 1417 w 1417"/>
                <a:gd name="T61" fmla="*/ 737 h 964"/>
                <a:gd name="T62" fmla="*/ 1361 w 1417"/>
                <a:gd name="T63" fmla="*/ 737 h 964"/>
                <a:gd name="T64" fmla="*/ 1361 w 1417"/>
                <a:gd name="T65" fmla="*/ 680 h 964"/>
                <a:gd name="T66" fmla="*/ 1417 w 1417"/>
                <a:gd name="T67" fmla="*/ 680 h 964"/>
                <a:gd name="T68" fmla="*/ 1417 w 1417"/>
                <a:gd name="T69" fmla="*/ 510 h 964"/>
                <a:gd name="T70" fmla="*/ 1304 w 1417"/>
                <a:gd name="T71" fmla="*/ 510 h 964"/>
                <a:gd name="T72" fmla="*/ 1304 w 1417"/>
                <a:gd name="T73" fmla="*/ 567 h 964"/>
                <a:gd name="T74" fmla="*/ 1191 w 1417"/>
                <a:gd name="T75" fmla="*/ 567 h 964"/>
                <a:gd name="T76" fmla="*/ 1191 w 1417"/>
                <a:gd name="T77" fmla="*/ 510 h 964"/>
                <a:gd name="T78" fmla="*/ 1134 w 1417"/>
                <a:gd name="T79" fmla="*/ 510 h 964"/>
                <a:gd name="T80" fmla="*/ 1134 w 1417"/>
                <a:gd name="T81" fmla="*/ 454 h 964"/>
                <a:gd name="T82" fmla="*/ 964 w 1417"/>
                <a:gd name="T83" fmla="*/ 454 h 964"/>
                <a:gd name="T84" fmla="*/ 964 w 1417"/>
                <a:gd name="T85" fmla="*/ 397 h 964"/>
                <a:gd name="T86" fmla="*/ 907 w 1417"/>
                <a:gd name="T87" fmla="*/ 397 h 964"/>
                <a:gd name="T88" fmla="*/ 907 w 1417"/>
                <a:gd name="T89" fmla="*/ 227 h 964"/>
                <a:gd name="T90" fmla="*/ 794 w 1417"/>
                <a:gd name="T91" fmla="*/ 227 h 964"/>
                <a:gd name="T92" fmla="*/ 794 w 1417"/>
                <a:gd name="T93" fmla="*/ 170 h 964"/>
                <a:gd name="T94" fmla="*/ 680 w 1417"/>
                <a:gd name="T95" fmla="*/ 170 h 964"/>
                <a:gd name="T96" fmla="*/ 680 w 1417"/>
                <a:gd name="T97" fmla="*/ 113 h 964"/>
                <a:gd name="T98" fmla="*/ 624 w 1417"/>
                <a:gd name="T99" fmla="*/ 113 h 964"/>
                <a:gd name="T100" fmla="*/ 624 w 1417"/>
                <a:gd name="T101" fmla="*/ 0 h 96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417" h="964">
                  <a:moveTo>
                    <a:pt x="624" y="0"/>
                  </a:moveTo>
                  <a:lnTo>
                    <a:pt x="340" y="0"/>
                  </a:lnTo>
                  <a:lnTo>
                    <a:pt x="340" y="57"/>
                  </a:lnTo>
                  <a:lnTo>
                    <a:pt x="227" y="57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57" y="170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737"/>
                  </a:lnTo>
                  <a:lnTo>
                    <a:pt x="113" y="737"/>
                  </a:lnTo>
                  <a:lnTo>
                    <a:pt x="113" y="794"/>
                  </a:lnTo>
                  <a:lnTo>
                    <a:pt x="170" y="794"/>
                  </a:lnTo>
                  <a:lnTo>
                    <a:pt x="170" y="851"/>
                  </a:lnTo>
                  <a:lnTo>
                    <a:pt x="227" y="851"/>
                  </a:lnTo>
                  <a:lnTo>
                    <a:pt x="227" y="907"/>
                  </a:lnTo>
                  <a:lnTo>
                    <a:pt x="510" y="907"/>
                  </a:lnTo>
                  <a:lnTo>
                    <a:pt x="510" y="964"/>
                  </a:lnTo>
                  <a:lnTo>
                    <a:pt x="794" y="964"/>
                  </a:lnTo>
                  <a:lnTo>
                    <a:pt x="794" y="907"/>
                  </a:lnTo>
                  <a:lnTo>
                    <a:pt x="1134" y="907"/>
                  </a:lnTo>
                  <a:lnTo>
                    <a:pt x="1134" y="964"/>
                  </a:lnTo>
                  <a:lnTo>
                    <a:pt x="1304" y="964"/>
                  </a:lnTo>
                  <a:lnTo>
                    <a:pt x="1304" y="907"/>
                  </a:lnTo>
                  <a:lnTo>
                    <a:pt x="1361" y="907"/>
                  </a:lnTo>
                  <a:lnTo>
                    <a:pt x="1361" y="794"/>
                  </a:lnTo>
                  <a:lnTo>
                    <a:pt x="1417" y="794"/>
                  </a:lnTo>
                  <a:lnTo>
                    <a:pt x="1417" y="737"/>
                  </a:lnTo>
                  <a:lnTo>
                    <a:pt x="1361" y="737"/>
                  </a:lnTo>
                  <a:lnTo>
                    <a:pt x="1361" y="680"/>
                  </a:lnTo>
                  <a:lnTo>
                    <a:pt x="1417" y="680"/>
                  </a:lnTo>
                  <a:lnTo>
                    <a:pt x="1417" y="510"/>
                  </a:lnTo>
                  <a:lnTo>
                    <a:pt x="1304" y="510"/>
                  </a:lnTo>
                  <a:lnTo>
                    <a:pt x="1304" y="567"/>
                  </a:lnTo>
                  <a:lnTo>
                    <a:pt x="1191" y="567"/>
                  </a:lnTo>
                  <a:lnTo>
                    <a:pt x="1191" y="510"/>
                  </a:lnTo>
                  <a:lnTo>
                    <a:pt x="1134" y="510"/>
                  </a:lnTo>
                  <a:lnTo>
                    <a:pt x="1134" y="454"/>
                  </a:lnTo>
                  <a:lnTo>
                    <a:pt x="964" y="454"/>
                  </a:lnTo>
                  <a:lnTo>
                    <a:pt x="964" y="397"/>
                  </a:lnTo>
                  <a:lnTo>
                    <a:pt x="907" y="397"/>
                  </a:lnTo>
                  <a:lnTo>
                    <a:pt x="907" y="227"/>
                  </a:lnTo>
                  <a:lnTo>
                    <a:pt x="794" y="227"/>
                  </a:lnTo>
                  <a:lnTo>
                    <a:pt x="794" y="170"/>
                  </a:lnTo>
                  <a:lnTo>
                    <a:pt x="680" y="170"/>
                  </a:lnTo>
                  <a:lnTo>
                    <a:pt x="680" y="113"/>
                  </a:lnTo>
                  <a:lnTo>
                    <a:pt x="624" y="113"/>
                  </a:lnTo>
                  <a:lnTo>
                    <a:pt x="62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71" name="Freeform 261">
              <a:extLst>
                <a:ext uri="{FF2B5EF4-FFF2-40B4-BE49-F238E27FC236}">
                  <a16:creationId xmlns:a16="http://schemas.microsoft.com/office/drawing/2014/main" id="{8996C509-464A-4054-8BEA-17C666D104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3137"/>
              <a:ext cx="567" cy="567"/>
            </a:xfrm>
            <a:custGeom>
              <a:avLst/>
              <a:gdLst>
                <a:gd name="T0" fmla="*/ 567 w 567"/>
                <a:gd name="T1" fmla="*/ 57 h 567"/>
                <a:gd name="T2" fmla="*/ 567 w 567"/>
                <a:gd name="T3" fmla="*/ 114 h 567"/>
                <a:gd name="T4" fmla="*/ 510 w 567"/>
                <a:gd name="T5" fmla="*/ 114 h 567"/>
                <a:gd name="T6" fmla="*/ 510 w 567"/>
                <a:gd name="T7" fmla="*/ 227 h 567"/>
                <a:gd name="T8" fmla="*/ 567 w 567"/>
                <a:gd name="T9" fmla="*/ 227 h 567"/>
                <a:gd name="T10" fmla="*/ 567 w 567"/>
                <a:gd name="T11" fmla="*/ 341 h 567"/>
                <a:gd name="T12" fmla="*/ 510 w 567"/>
                <a:gd name="T13" fmla="*/ 341 h 567"/>
                <a:gd name="T14" fmla="*/ 510 w 567"/>
                <a:gd name="T15" fmla="*/ 454 h 567"/>
                <a:gd name="T16" fmla="*/ 397 w 567"/>
                <a:gd name="T17" fmla="*/ 454 h 567"/>
                <a:gd name="T18" fmla="*/ 397 w 567"/>
                <a:gd name="T19" fmla="*/ 511 h 567"/>
                <a:gd name="T20" fmla="*/ 284 w 567"/>
                <a:gd name="T21" fmla="*/ 511 h 567"/>
                <a:gd name="T22" fmla="*/ 284 w 567"/>
                <a:gd name="T23" fmla="*/ 567 h 567"/>
                <a:gd name="T24" fmla="*/ 170 w 567"/>
                <a:gd name="T25" fmla="*/ 567 h 567"/>
                <a:gd name="T26" fmla="*/ 57 w 567"/>
                <a:gd name="T27" fmla="*/ 567 h 567"/>
                <a:gd name="T28" fmla="*/ 57 w 567"/>
                <a:gd name="T29" fmla="*/ 341 h 567"/>
                <a:gd name="T30" fmla="*/ 0 w 567"/>
                <a:gd name="T31" fmla="*/ 341 h 567"/>
                <a:gd name="T32" fmla="*/ 0 w 567"/>
                <a:gd name="T33" fmla="*/ 57 h 567"/>
                <a:gd name="T34" fmla="*/ 57 w 567"/>
                <a:gd name="T35" fmla="*/ 57 h 567"/>
                <a:gd name="T36" fmla="*/ 57 w 567"/>
                <a:gd name="T37" fmla="*/ 0 h 567"/>
                <a:gd name="T38" fmla="*/ 170 w 567"/>
                <a:gd name="T39" fmla="*/ 0 h 567"/>
                <a:gd name="T40" fmla="*/ 170 w 567"/>
                <a:gd name="T41" fmla="*/ 57 h 567"/>
                <a:gd name="T42" fmla="*/ 567 w 567"/>
                <a:gd name="T43" fmla="*/ 57 h 56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567" h="567">
                  <a:moveTo>
                    <a:pt x="567" y="57"/>
                  </a:moveTo>
                  <a:lnTo>
                    <a:pt x="567" y="114"/>
                  </a:lnTo>
                  <a:lnTo>
                    <a:pt x="510" y="114"/>
                  </a:lnTo>
                  <a:lnTo>
                    <a:pt x="510" y="227"/>
                  </a:lnTo>
                  <a:lnTo>
                    <a:pt x="567" y="227"/>
                  </a:lnTo>
                  <a:lnTo>
                    <a:pt x="567" y="341"/>
                  </a:lnTo>
                  <a:lnTo>
                    <a:pt x="510" y="341"/>
                  </a:lnTo>
                  <a:lnTo>
                    <a:pt x="510" y="454"/>
                  </a:lnTo>
                  <a:lnTo>
                    <a:pt x="397" y="454"/>
                  </a:lnTo>
                  <a:lnTo>
                    <a:pt x="397" y="511"/>
                  </a:lnTo>
                  <a:lnTo>
                    <a:pt x="284" y="511"/>
                  </a:lnTo>
                  <a:lnTo>
                    <a:pt x="284" y="567"/>
                  </a:lnTo>
                  <a:lnTo>
                    <a:pt x="170" y="567"/>
                  </a:lnTo>
                  <a:lnTo>
                    <a:pt x="57" y="567"/>
                  </a:lnTo>
                  <a:lnTo>
                    <a:pt x="57" y="341"/>
                  </a:lnTo>
                  <a:lnTo>
                    <a:pt x="0" y="341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567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72" name="Freeform 262">
              <a:extLst>
                <a:ext uri="{FF2B5EF4-FFF2-40B4-BE49-F238E27FC236}">
                  <a16:creationId xmlns:a16="http://schemas.microsoft.com/office/drawing/2014/main" id="{087D0787-3026-489D-A477-C10D74DEE02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" y="3421"/>
              <a:ext cx="1758" cy="1134"/>
            </a:xfrm>
            <a:custGeom>
              <a:avLst/>
              <a:gdLst>
                <a:gd name="T0" fmla="*/ 57 w 1758"/>
                <a:gd name="T1" fmla="*/ 850 h 1134"/>
                <a:gd name="T2" fmla="*/ 57 w 1758"/>
                <a:gd name="T3" fmla="*/ 737 h 1134"/>
                <a:gd name="T4" fmla="*/ 113 w 1758"/>
                <a:gd name="T5" fmla="*/ 737 h 1134"/>
                <a:gd name="T6" fmla="*/ 113 w 1758"/>
                <a:gd name="T7" fmla="*/ 340 h 1134"/>
                <a:gd name="T8" fmla="*/ 0 w 1758"/>
                <a:gd name="T9" fmla="*/ 340 h 1134"/>
                <a:gd name="T10" fmla="*/ 0 w 1758"/>
                <a:gd name="T11" fmla="*/ 283 h 1134"/>
                <a:gd name="T12" fmla="*/ 227 w 1758"/>
                <a:gd name="T13" fmla="*/ 283 h 1134"/>
                <a:gd name="T14" fmla="*/ 227 w 1758"/>
                <a:gd name="T15" fmla="*/ 227 h 1134"/>
                <a:gd name="T16" fmla="*/ 340 w 1758"/>
                <a:gd name="T17" fmla="*/ 227 h 1134"/>
                <a:gd name="T18" fmla="*/ 340 w 1758"/>
                <a:gd name="T19" fmla="*/ 170 h 1134"/>
                <a:gd name="T20" fmla="*/ 453 w 1758"/>
                <a:gd name="T21" fmla="*/ 170 h 1134"/>
                <a:gd name="T22" fmla="*/ 453 w 1758"/>
                <a:gd name="T23" fmla="*/ 57 h 1134"/>
                <a:gd name="T24" fmla="*/ 510 w 1758"/>
                <a:gd name="T25" fmla="*/ 57 h 1134"/>
                <a:gd name="T26" fmla="*/ 510 w 1758"/>
                <a:gd name="T27" fmla="*/ 0 h 1134"/>
                <a:gd name="T28" fmla="*/ 680 w 1758"/>
                <a:gd name="T29" fmla="*/ 0 h 1134"/>
                <a:gd name="T30" fmla="*/ 680 w 1758"/>
                <a:gd name="T31" fmla="*/ 57 h 1134"/>
                <a:gd name="T32" fmla="*/ 737 w 1758"/>
                <a:gd name="T33" fmla="*/ 57 h 1134"/>
                <a:gd name="T34" fmla="*/ 737 w 1758"/>
                <a:gd name="T35" fmla="*/ 113 h 1134"/>
                <a:gd name="T36" fmla="*/ 794 w 1758"/>
                <a:gd name="T37" fmla="*/ 113 h 1134"/>
                <a:gd name="T38" fmla="*/ 794 w 1758"/>
                <a:gd name="T39" fmla="*/ 170 h 1134"/>
                <a:gd name="T40" fmla="*/ 850 w 1758"/>
                <a:gd name="T41" fmla="*/ 170 h 1134"/>
                <a:gd name="T42" fmla="*/ 850 w 1758"/>
                <a:gd name="T43" fmla="*/ 227 h 1134"/>
                <a:gd name="T44" fmla="*/ 907 w 1758"/>
                <a:gd name="T45" fmla="*/ 227 h 1134"/>
                <a:gd name="T46" fmla="*/ 907 w 1758"/>
                <a:gd name="T47" fmla="*/ 340 h 1134"/>
                <a:gd name="T48" fmla="*/ 1077 w 1758"/>
                <a:gd name="T49" fmla="*/ 340 h 1134"/>
                <a:gd name="T50" fmla="*/ 1077 w 1758"/>
                <a:gd name="T51" fmla="*/ 397 h 1134"/>
                <a:gd name="T52" fmla="*/ 1134 w 1758"/>
                <a:gd name="T53" fmla="*/ 397 h 1134"/>
                <a:gd name="T54" fmla="*/ 1134 w 1758"/>
                <a:gd name="T55" fmla="*/ 794 h 1134"/>
                <a:gd name="T56" fmla="*/ 1361 w 1758"/>
                <a:gd name="T57" fmla="*/ 794 h 1134"/>
                <a:gd name="T58" fmla="*/ 1361 w 1758"/>
                <a:gd name="T59" fmla="*/ 737 h 1134"/>
                <a:gd name="T60" fmla="*/ 1417 w 1758"/>
                <a:gd name="T61" fmla="*/ 737 h 1134"/>
                <a:gd name="T62" fmla="*/ 1417 w 1758"/>
                <a:gd name="T63" fmla="*/ 680 h 1134"/>
                <a:gd name="T64" fmla="*/ 1758 w 1758"/>
                <a:gd name="T65" fmla="*/ 680 h 1134"/>
                <a:gd name="T66" fmla="*/ 1758 w 1758"/>
                <a:gd name="T67" fmla="*/ 737 h 1134"/>
                <a:gd name="T68" fmla="*/ 1701 w 1758"/>
                <a:gd name="T69" fmla="*/ 737 h 1134"/>
                <a:gd name="T70" fmla="*/ 1701 w 1758"/>
                <a:gd name="T71" fmla="*/ 794 h 1134"/>
                <a:gd name="T72" fmla="*/ 1758 w 1758"/>
                <a:gd name="T73" fmla="*/ 794 h 1134"/>
                <a:gd name="T74" fmla="*/ 1758 w 1758"/>
                <a:gd name="T75" fmla="*/ 850 h 1134"/>
                <a:gd name="T76" fmla="*/ 1701 w 1758"/>
                <a:gd name="T77" fmla="*/ 850 h 1134"/>
                <a:gd name="T78" fmla="*/ 1701 w 1758"/>
                <a:gd name="T79" fmla="*/ 907 h 1134"/>
                <a:gd name="T80" fmla="*/ 1588 w 1758"/>
                <a:gd name="T81" fmla="*/ 907 h 1134"/>
                <a:gd name="T82" fmla="*/ 1588 w 1758"/>
                <a:gd name="T83" fmla="*/ 1134 h 1134"/>
                <a:gd name="T84" fmla="*/ 1304 w 1758"/>
                <a:gd name="T85" fmla="*/ 1134 h 1134"/>
                <a:gd name="T86" fmla="*/ 1304 w 1758"/>
                <a:gd name="T87" fmla="*/ 1077 h 1134"/>
                <a:gd name="T88" fmla="*/ 1247 w 1758"/>
                <a:gd name="T89" fmla="*/ 1077 h 1134"/>
                <a:gd name="T90" fmla="*/ 1247 w 1758"/>
                <a:gd name="T91" fmla="*/ 1021 h 1134"/>
                <a:gd name="T92" fmla="*/ 794 w 1758"/>
                <a:gd name="T93" fmla="*/ 1021 h 1134"/>
                <a:gd name="T94" fmla="*/ 794 w 1758"/>
                <a:gd name="T95" fmla="*/ 964 h 1134"/>
                <a:gd name="T96" fmla="*/ 680 w 1758"/>
                <a:gd name="T97" fmla="*/ 964 h 1134"/>
                <a:gd name="T98" fmla="*/ 680 w 1758"/>
                <a:gd name="T99" fmla="*/ 1021 h 1134"/>
                <a:gd name="T100" fmla="*/ 567 w 1758"/>
                <a:gd name="T101" fmla="*/ 1021 h 1134"/>
                <a:gd name="T102" fmla="*/ 567 w 1758"/>
                <a:gd name="T103" fmla="*/ 964 h 1134"/>
                <a:gd name="T104" fmla="*/ 453 w 1758"/>
                <a:gd name="T105" fmla="*/ 964 h 1134"/>
                <a:gd name="T106" fmla="*/ 453 w 1758"/>
                <a:gd name="T107" fmla="*/ 907 h 1134"/>
                <a:gd name="T108" fmla="*/ 397 w 1758"/>
                <a:gd name="T109" fmla="*/ 907 h 1134"/>
                <a:gd name="T110" fmla="*/ 397 w 1758"/>
                <a:gd name="T111" fmla="*/ 850 h 1134"/>
                <a:gd name="T112" fmla="*/ 283 w 1758"/>
                <a:gd name="T113" fmla="*/ 850 h 1134"/>
                <a:gd name="T114" fmla="*/ 57 w 1758"/>
                <a:gd name="T115" fmla="*/ 850 h 113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1758" h="1134">
                  <a:moveTo>
                    <a:pt x="57" y="850"/>
                  </a:moveTo>
                  <a:lnTo>
                    <a:pt x="57" y="737"/>
                  </a:lnTo>
                  <a:lnTo>
                    <a:pt x="113" y="73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283"/>
                  </a:lnTo>
                  <a:lnTo>
                    <a:pt x="227" y="283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453" y="170"/>
                  </a:lnTo>
                  <a:lnTo>
                    <a:pt x="453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680" y="0"/>
                  </a:lnTo>
                  <a:lnTo>
                    <a:pt x="680" y="57"/>
                  </a:lnTo>
                  <a:lnTo>
                    <a:pt x="737" y="57"/>
                  </a:lnTo>
                  <a:lnTo>
                    <a:pt x="737" y="113"/>
                  </a:lnTo>
                  <a:lnTo>
                    <a:pt x="794" y="113"/>
                  </a:lnTo>
                  <a:lnTo>
                    <a:pt x="794" y="170"/>
                  </a:lnTo>
                  <a:lnTo>
                    <a:pt x="850" y="170"/>
                  </a:lnTo>
                  <a:lnTo>
                    <a:pt x="850" y="227"/>
                  </a:lnTo>
                  <a:lnTo>
                    <a:pt x="907" y="227"/>
                  </a:lnTo>
                  <a:lnTo>
                    <a:pt x="907" y="340"/>
                  </a:lnTo>
                  <a:lnTo>
                    <a:pt x="1077" y="340"/>
                  </a:lnTo>
                  <a:lnTo>
                    <a:pt x="1077" y="397"/>
                  </a:lnTo>
                  <a:lnTo>
                    <a:pt x="1134" y="397"/>
                  </a:lnTo>
                  <a:lnTo>
                    <a:pt x="1134" y="794"/>
                  </a:lnTo>
                  <a:lnTo>
                    <a:pt x="1361" y="794"/>
                  </a:lnTo>
                  <a:lnTo>
                    <a:pt x="1361" y="737"/>
                  </a:lnTo>
                  <a:lnTo>
                    <a:pt x="1417" y="737"/>
                  </a:lnTo>
                  <a:lnTo>
                    <a:pt x="1417" y="680"/>
                  </a:lnTo>
                  <a:lnTo>
                    <a:pt x="1758" y="680"/>
                  </a:lnTo>
                  <a:lnTo>
                    <a:pt x="1758" y="737"/>
                  </a:lnTo>
                  <a:lnTo>
                    <a:pt x="1701" y="737"/>
                  </a:lnTo>
                  <a:lnTo>
                    <a:pt x="1701" y="794"/>
                  </a:lnTo>
                  <a:lnTo>
                    <a:pt x="1758" y="794"/>
                  </a:lnTo>
                  <a:lnTo>
                    <a:pt x="1758" y="850"/>
                  </a:lnTo>
                  <a:lnTo>
                    <a:pt x="1701" y="850"/>
                  </a:lnTo>
                  <a:lnTo>
                    <a:pt x="1701" y="907"/>
                  </a:lnTo>
                  <a:lnTo>
                    <a:pt x="1588" y="907"/>
                  </a:lnTo>
                  <a:lnTo>
                    <a:pt x="1588" y="1134"/>
                  </a:lnTo>
                  <a:lnTo>
                    <a:pt x="1304" y="1134"/>
                  </a:lnTo>
                  <a:lnTo>
                    <a:pt x="1304" y="1077"/>
                  </a:lnTo>
                  <a:lnTo>
                    <a:pt x="1247" y="1077"/>
                  </a:lnTo>
                  <a:lnTo>
                    <a:pt x="1247" y="1021"/>
                  </a:lnTo>
                  <a:lnTo>
                    <a:pt x="794" y="1021"/>
                  </a:lnTo>
                  <a:lnTo>
                    <a:pt x="794" y="964"/>
                  </a:lnTo>
                  <a:lnTo>
                    <a:pt x="680" y="964"/>
                  </a:lnTo>
                  <a:lnTo>
                    <a:pt x="680" y="1021"/>
                  </a:lnTo>
                  <a:lnTo>
                    <a:pt x="567" y="1021"/>
                  </a:lnTo>
                  <a:lnTo>
                    <a:pt x="567" y="964"/>
                  </a:lnTo>
                  <a:lnTo>
                    <a:pt x="453" y="964"/>
                  </a:lnTo>
                  <a:lnTo>
                    <a:pt x="453" y="907"/>
                  </a:lnTo>
                  <a:lnTo>
                    <a:pt x="397" y="907"/>
                  </a:lnTo>
                  <a:lnTo>
                    <a:pt x="397" y="850"/>
                  </a:lnTo>
                  <a:lnTo>
                    <a:pt x="283" y="850"/>
                  </a:lnTo>
                  <a:lnTo>
                    <a:pt x="57" y="85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73" name="Freeform 263">
              <a:extLst>
                <a:ext uri="{FF2B5EF4-FFF2-40B4-BE49-F238E27FC236}">
                  <a16:creationId xmlns:a16="http://schemas.microsoft.com/office/drawing/2014/main" id="{FC0E3D66-D639-42A0-9512-7F8D5190F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" y="3761"/>
              <a:ext cx="794" cy="454"/>
            </a:xfrm>
            <a:custGeom>
              <a:avLst/>
              <a:gdLst>
                <a:gd name="T0" fmla="*/ 0 w 794"/>
                <a:gd name="T1" fmla="*/ 170 h 454"/>
                <a:gd name="T2" fmla="*/ 170 w 794"/>
                <a:gd name="T3" fmla="*/ 170 h 454"/>
                <a:gd name="T4" fmla="*/ 170 w 794"/>
                <a:gd name="T5" fmla="*/ 114 h 454"/>
                <a:gd name="T6" fmla="*/ 227 w 794"/>
                <a:gd name="T7" fmla="*/ 114 h 454"/>
                <a:gd name="T8" fmla="*/ 227 w 794"/>
                <a:gd name="T9" fmla="*/ 57 h 454"/>
                <a:gd name="T10" fmla="*/ 283 w 794"/>
                <a:gd name="T11" fmla="*/ 57 h 454"/>
                <a:gd name="T12" fmla="*/ 283 w 794"/>
                <a:gd name="T13" fmla="*/ 0 h 454"/>
                <a:gd name="T14" fmla="*/ 340 w 794"/>
                <a:gd name="T15" fmla="*/ 0 h 454"/>
                <a:gd name="T16" fmla="*/ 340 w 794"/>
                <a:gd name="T17" fmla="*/ 57 h 454"/>
                <a:gd name="T18" fmla="*/ 454 w 794"/>
                <a:gd name="T19" fmla="*/ 57 h 454"/>
                <a:gd name="T20" fmla="*/ 454 w 794"/>
                <a:gd name="T21" fmla="*/ 0 h 454"/>
                <a:gd name="T22" fmla="*/ 624 w 794"/>
                <a:gd name="T23" fmla="*/ 0 h 454"/>
                <a:gd name="T24" fmla="*/ 624 w 794"/>
                <a:gd name="T25" fmla="*/ 57 h 454"/>
                <a:gd name="T26" fmla="*/ 680 w 794"/>
                <a:gd name="T27" fmla="*/ 57 h 454"/>
                <a:gd name="T28" fmla="*/ 680 w 794"/>
                <a:gd name="T29" fmla="*/ 114 h 454"/>
                <a:gd name="T30" fmla="*/ 737 w 794"/>
                <a:gd name="T31" fmla="*/ 114 h 454"/>
                <a:gd name="T32" fmla="*/ 737 w 794"/>
                <a:gd name="T33" fmla="*/ 170 h 454"/>
                <a:gd name="T34" fmla="*/ 794 w 794"/>
                <a:gd name="T35" fmla="*/ 170 h 454"/>
                <a:gd name="T36" fmla="*/ 794 w 794"/>
                <a:gd name="T37" fmla="*/ 284 h 454"/>
                <a:gd name="T38" fmla="*/ 737 w 794"/>
                <a:gd name="T39" fmla="*/ 284 h 454"/>
                <a:gd name="T40" fmla="*/ 737 w 794"/>
                <a:gd name="T41" fmla="*/ 454 h 454"/>
                <a:gd name="T42" fmla="*/ 567 w 794"/>
                <a:gd name="T43" fmla="*/ 454 h 454"/>
                <a:gd name="T44" fmla="*/ 567 w 794"/>
                <a:gd name="T45" fmla="*/ 397 h 454"/>
                <a:gd name="T46" fmla="*/ 624 w 794"/>
                <a:gd name="T47" fmla="*/ 397 h 454"/>
                <a:gd name="T48" fmla="*/ 624 w 794"/>
                <a:gd name="T49" fmla="*/ 340 h 454"/>
                <a:gd name="T50" fmla="*/ 283 w 794"/>
                <a:gd name="T51" fmla="*/ 340 h 454"/>
                <a:gd name="T52" fmla="*/ 283 w 794"/>
                <a:gd name="T53" fmla="*/ 397 h 454"/>
                <a:gd name="T54" fmla="*/ 227 w 794"/>
                <a:gd name="T55" fmla="*/ 397 h 454"/>
                <a:gd name="T56" fmla="*/ 227 w 794"/>
                <a:gd name="T57" fmla="*/ 454 h 454"/>
                <a:gd name="T58" fmla="*/ 0 w 794"/>
                <a:gd name="T59" fmla="*/ 454 h 454"/>
                <a:gd name="T60" fmla="*/ 0 w 794"/>
                <a:gd name="T61" fmla="*/ 170 h 45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794" h="454">
                  <a:moveTo>
                    <a:pt x="0" y="170"/>
                  </a:moveTo>
                  <a:lnTo>
                    <a:pt x="170" y="170"/>
                  </a:lnTo>
                  <a:lnTo>
                    <a:pt x="170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624" y="0"/>
                  </a:lnTo>
                  <a:lnTo>
                    <a:pt x="624" y="57"/>
                  </a:lnTo>
                  <a:lnTo>
                    <a:pt x="680" y="57"/>
                  </a:lnTo>
                  <a:lnTo>
                    <a:pt x="680" y="114"/>
                  </a:lnTo>
                  <a:lnTo>
                    <a:pt x="737" y="114"/>
                  </a:lnTo>
                  <a:lnTo>
                    <a:pt x="737" y="170"/>
                  </a:lnTo>
                  <a:lnTo>
                    <a:pt x="794" y="170"/>
                  </a:lnTo>
                  <a:lnTo>
                    <a:pt x="794" y="284"/>
                  </a:lnTo>
                  <a:lnTo>
                    <a:pt x="737" y="284"/>
                  </a:lnTo>
                  <a:lnTo>
                    <a:pt x="737" y="454"/>
                  </a:lnTo>
                  <a:lnTo>
                    <a:pt x="567" y="454"/>
                  </a:lnTo>
                  <a:lnTo>
                    <a:pt x="567" y="397"/>
                  </a:lnTo>
                  <a:lnTo>
                    <a:pt x="624" y="397"/>
                  </a:lnTo>
                  <a:lnTo>
                    <a:pt x="624" y="340"/>
                  </a:lnTo>
                  <a:lnTo>
                    <a:pt x="283" y="340"/>
                  </a:lnTo>
                  <a:lnTo>
                    <a:pt x="283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0" y="454"/>
                  </a:lnTo>
                  <a:lnTo>
                    <a:pt x="0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74" name="Freeform 264">
              <a:extLst>
                <a:ext uri="{FF2B5EF4-FFF2-40B4-BE49-F238E27FC236}">
                  <a16:creationId xmlns:a16="http://schemas.microsoft.com/office/drawing/2014/main" id="{0C48D976-03FB-4658-B52D-42F35D9250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4328"/>
              <a:ext cx="624" cy="624"/>
            </a:xfrm>
            <a:custGeom>
              <a:avLst/>
              <a:gdLst>
                <a:gd name="T0" fmla="*/ 0 w 624"/>
                <a:gd name="T1" fmla="*/ 227 h 624"/>
                <a:gd name="T2" fmla="*/ 0 w 624"/>
                <a:gd name="T3" fmla="*/ 454 h 624"/>
                <a:gd name="T4" fmla="*/ 227 w 624"/>
                <a:gd name="T5" fmla="*/ 454 h 624"/>
                <a:gd name="T6" fmla="*/ 227 w 624"/>
                <a:gd name="T7" fmla="*/ 510 h 624"/>
                <a:gd name="T8" fmla="*/ 341 w 624"/>
                <a:gd name="T9" fmla="*/ 510 h 624"/>
                <a:gd name="T10" fmla="*/ 341 w 624"/>
                <a:gd name="T11" fmla="*/ 624 h 624"/>
                <a:gd name="T12" fmla="*/ 511 w 624"/>
                <a:gd name="T13" fmla="*/ 624 h 624"/>
                <a:gd name="T14" fmla="*/ 511 w 624"/>
                <a:gd name="T15" fmla="*/ 567 h 624"/>
                <a:gd name="T16" fmla="*/ 454 w 624"/>
                <a:gd name="T17" fmla="*/ 567 h 624"/>
                <a:gd name="T18" fmla="*/ 454 w 624"/>
                <a:gd name="T19" fmla="*/ 340 h 624"/>
                <a:gd name="T20" fmla="*/ 624 w 624"/>
                <a:gd name="T21" fmla="*/ 340 h 624"/>
                <a:gd name="T22" fmla="*/ 624 w 624"/>
                <a:gd name="T23" fmla="*/ 114 h 624"/>
                <a:gd name="T24" fmla="*/ 454 w 624"/>
                <a:gd name="T25" fmla="*/ 114 h 624"/>
                <a:gd name="T26" fmla="*/ 454 w 624"/>
                <a:gd name="T27" fmla="*/ 0 h 624"/>
                <a:gd name="T28" fmla="*/ 341 w 624"/>
                <a:gd name="T29" fmla="*/ 0 h 624"/>
                <a:gd name="T30" fmla="*/ 341 w 624"/>
                <a:gd name="T31" fmla="*/ 57 h 624"/>
                <a:gd name="T32" fmla="*/ 284 w 624"/>
                <a:gd name="T33" fmla="*/ 57 h 624"/>
                <a:gd name="T34" fmla="*/ 284 w 624"/>
                <a:gd name="T35" fmla="*/ 0 h 624"/>
                <a:gd name="T36" fmla="*/ 171 w 624"/>
                <a:gd name="T37" fmla="*/ 0 h 624"/>
                <a:gd name="T38" fmla="*/ 171 w 624"/>
                <a:gd name="T39" fmla="*/ 227 h 624"/>
                <a:gd name="T40" fmla="*/ 0 w 624"/>
                <a:gd name="T41" fmla="*/ 227 h 62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624" h="624">
                  <a:moveTo>
                    <a:pt x="0" y="227"/>
                  </a:moveTo>
                  <a:lnTo>
                    <a:pt x="0" y="454"/>
                  </a:lnTo>
                  <a:lnTo>
                    <a:pt x="227" y="454"/>
                  </a:lnTo>
                  <a:lnTo>
                    <a:pt x="227" y="510"/>
                  </a:lnTo>
                  <a:lnTo>
                    <a:pt x="341" y="510"/>
                  </a:lnTo>
                  <a:lnTo>
                    <a:pt x="341" y="624"/>
                  </a:lnTo>
                  <a:lnTo>
                    <a:pt x="511" y="624"/>
                  </a:lnTo>
                  <a:lnTo>
                    <a:pt x="511" y="567"/>
                  </a:lnTo>
                  <a:lnTo>
                    <a:pt x="454" y="567"/>
                  </a:lnTo>
                  <a:lnTo>
                    <a:pt x="454" y="340"/>
                  </a:lnTo>
                  <a:lnTo>
                    <a:pt x="624" y="340"/>
                  </a:lnTo>
                  <a:lnTo>
                    <a:pt x="624" y="114"/>
                  </a:lnTo>
                  <a:lnTo>
                    <a:pt x="454" y="114"/>
                  </a:lnTo>
                  <a:lnTo>
                    <a:pt x="454" y="0"/>
                  </a:lnTo>
                  <a:lnTo>
                    <a:pt x="341" y="0"/>
                  </a:lnTo>
                  <a:lnTo>
                    <a:pt x="341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171" y="0"/>
                  </a:lnTo>
                  <a:lnTo>
                    <a:pt x="171" y="227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75" name="Freeform 265">
              <a:extLst>
                <a:ext uri="{FF2B5EF4-FFF2-40B4-BE49-F238E27FC236}">
                  <a16:creationId xmlns:a16="http://schemas.microsoft.com/office/drawing/2014/main" id="{07AB8158-1891-4435-A097-CDC1895AED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" y="3988"/>
              <a:ext cx="737" cy="624"/>
            </a:xfrm>
            <a:custGeom>
              <a:avLst/>
              <a:gdLst>
                <a:gd name="T0" fmla="*/ 340 w 737"/>
                <a:gd name="T1" fmla="*/ 624 h 624"/>
                <a:gd name="T2" fmla="*/ 454 w 737"/>
                <a:gd name="T3" fmla="*/ 624 h 624"/>
                <a:gd name="T4" fmla="*/ 454 w 737"/>
                <a:gd name="T5" fmla="*/ 567 h 624"/>
                <a:gd name="T6" fmla="*/ 510 w 737"/>
                <a:gd name="T7" fmla="*/ 567 h 624"/>
                <a:gd name="T8" fmla="*/ 567 w 737"/>
                <a:gd name="T9" fmla="*/ 567 h 624"/>
                <a:gd name="T10" fmla="*/ 567 w 737"/>
                <a:gd name="T11" fmla="*/ 510 h 624"/>
                <a:gd name="T12" fmla="*/ 567 w 737"/>
                <a:gd name="T13" fmla="*/ 454 h 624"/>
                <a:gd name="T14" fmla="*/ 680 w 737"/>
                <a:gd name="T15" fmla="*/ 454 h 624"/>
                <a:gd name="T16" fmla="*/ 680 w 737"/>
                <a:gd name="T17" fmla="*/ 510 h 624"/>
                <a:gd name="T18" fmla="*/ 737 w 737"/>
                <a:gd name="T19" fmla="*/ 510 h 624"/>
                <a:gd name="T20" fmla="*/ 737 w 737"/>
                <a:gd name="T21" fmla="*/ 397 h 624"/>
                <a:gd name="T22" fmla="*/ 680 w 737"/>
                <a:gd name="T23" fmla="*/ 397 h 624"/>
                <a:gd name="T24" fmla="*/ 680 w 737"/>
                <a:gd name="T25" fmla="*/ 340 h 624"/>
                <a:gd name="T26" fmla="*/ 624 w 737"/>
                <a:gd name="T27" fmla="*/ 340 h 624"/>
                <a:gd name="T28" fmla="*/ 624 w 737"/>
                <a:gd name="T29" fmla="*/ 227 h 624"/>
                <a:gd name="T30" fmla="*/ 680 w 737"/>
                <a:gd name="T31" fmla="*/ 227 h 624"/>
                <a:gd name="T32" fmla="*/ 680 w 737"/>
                <a:gd name="T33" fmla="*/ 113 h 624"/>
                <a:gd name="T34" fmla="*/ 624 w 737"/>
                <a:gd name="T35" fmla="*/ 113 h 624"/>
                <a:gd name="T36" fmla="*/ 624 w 737"/>
                <a:gd name="T37" fmla="*/ 57 h 624"/>
                <a:gd name="T38" fmla="*/ 567 w 737"/>
                <a:gd name="T39" fmla="*/ 57 h 624"/>
                <a:gd name="T40" fmla="*/ 567 w 737"/>
                <a:gd name="T41" fmla="*/ 113 h 624"/>
                <a:gd name="T42" fmla="*/ 454 w 737"/>
                <a:gd name="T43" fmla="*/ 113 h 624"/>
                <a:gd name="T44" fmla="*/ 454 w 737"/>
                <a:gd name="T45" fmla="*/ 57 h 624"/>
                <a:gd name="T46" fmla="*/ 397 w 737"/>
                <a:gd name="T47" fmla="*/ 57 h 624"/>
                <a:gd name="T48" fmla="*/ 397 w 737"/>
                <a:gd name="T49" fmla="*/ 0 h 624"/>
                <a:gd name="T50" fmla="*/ 227 w 737"/>
                <a:gd name="T51" fmla="*/ 0 h 624"/>
                <a:gd name="T52" fmla="*/ 227 w 737"/>
                <a:gd name="T53" fmla="*/ 57 h 624"/>
                <a:gd name="T54" fmla="*/ 170 w 737"/>
                <a:gd name="T55" fmla="*/ 57 h 624"/>
                <a:gd name="T56" fmla="*/ 170 w 737"/>
                <a:gd name="T57" fmla="*/ 227 h 624"/>
                <a:gd name="T58" fmla="*/ 57 w 737"/>
                <a:gd name="T59" fmla="*/ 227 h 624"/>
                <a:gd name="T60" fmla="*/ 57 w 737"/>
                <a:gd name="T61" fmla="*/ 283 h 624"/>
                <a:gd name="T62" fmla="*/ 0 w 737"/>
                <a:gd name="T63" fmla="*/ 283 h 624"/>
                <a:gd name="T64" fmla="*/ 0 w 737"/>
                <a:gd name="T65" fmla="*/ 397 h 624"/>
                <a:gd name="T66" fmla="*/ 57 w 737"/>
                <a:gd name="T67" fmla="*/ 397 h 624"/>
                <a:gd name="T68" fmla="*/ 57 w 737"/>
                <a:gd name="T69" fmla="*/ 340 h 624"/>
                <a:gd name="T70" fmla="*/ 170 w 737"/>
                <a:gd name="T71" fmla="*/ 340 h 624"/>
                <a:gd name="T72" fmla="*/ 170 w 737"/>
                <a:gd name="T73" fmla="*/ 454 h 624"/>
                <a:gd name="T74" fmla="*/ 340 w 737"/>
                <a:gd name="T75" fmla="*/ 454 h 624"/>
                <a:gd name="T76" fmla="*/ 340 w 737"/>
                <a:gd name="T77" fmla="*/ 624 h 62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737" h="624">
                  <a:moveTo>
                    <a:pt x="340" y="624"/>
                  </a:moveTo>
                  <a:lnTo>
                    <a:pt x="454" y="624"/>
                  </a:lnTo>
                  <a:lnTo>
                    <a:pt x="454" y="567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510"/>
                  </a:lnTo>
                  <a:lnTo>
                    <a:pt x="567" y="454"/>
                  </a:lnTo>
                  <a:lnTo>
                    <a:pt x="680" y="454"/>
                  </a:lnTo>
                  <a:lnTo>
                    <a:pt x="680" y="510"/>
                  </a:lnTo>
                  <a:lnTo>
                    <a:pt x="737" y="510"/>
                  </a:lnTo>
                  <a:lnTo>
                    <a:pt x="737" y="397"/>
                  </a:lnTo>
                  <a:lnTo>
                    <a:pt x="680" y="397"/>
                  </a:lnTo>
                  <a:lnTo>
                    <a:pt x="680" y="340"/>
                  </a:lnTo>
                  <a:lnTo>
                    <a:pt x="624" y="340"/>
                  </a:lnTo>
                  <a:lnTo>
                    <a:pt x="624" y="227"/>
                  </a:lnTo>
                  <a:lnTo>
                    <a:pt x="680" y="227"/>
                  </a:lnTo>
                  <a:lnTo>
                    <a:pt x="680" y="113"/>
                  </a:lnTo>
                  <a:lnTo>
                    <a:pt x="624" y="113"/>
                  </a:lnTo>
                  <a:lnTo>
                    <a:pt x="624" y="57"/>
                  </a:lnTo>
                  <a:lnTo>
                    <a:pt x="567" y="57"/>
                  </a:lnTo>
                  <a:lnTo>
                    <a:pt x="567" y="113"/>
                  </a:lnTo>
                  <a:lnTo>
                    <a:pt x="454" y="113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227"/>
                  </a:lnTo>
                  <a:lnTo>
                    <a:pt x="57" y="227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170" y="340"/>
                  </a:lnTo>
                  <a:lnTo>
                    <a:pt x="170" y="454"/>
                  </a:lnTo>
                  <a:lnTo>
                    <a:pt x="340" y="454"/>
                  </a:lnTo>
                  <a:lnTo>
                    <a:pt x="340" y="62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76" name="Freeform 266">
              <a:extLst>
                <a:ext uri="{FF2B5EF4-FFF2-40B4-BE49-F238E27FC236}">
                  <a16:creationId xmlns:a16="http://schemas.microsoft.com/office/drawing/2014/main" id="{E91528B1-51DD-4799-AE57-109796D1AD8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8" y="3421"/>
              <a:ext cx="681" cy="510"/>
            </a:xfrm>
            <a:custGeom>
              <a:avLst/>
              <a:gdLst>
                <a:gd name="T0" fmla="*/ 624 w 681"/>
                <a:gd name="T1" fmla="*/ 340 h 510"/>
                <a:gd name="T2" fmla="*/ 624 w 681"/>
                <a:gd name="T3" fmla="*/ 227 h 510"/>
                <a:gd name="T4" fmla="*/ 568 w 681"/>
                <a:gd name="T5" fmla="*/ 227 h 510"/>
                <a:gd name="T6" fmla="*/ 568 w 681"/>
                <a:gd name="T7" fmla="*/ 170 h 510"/>
                <a:gd name="T8" fmla="*/ 681 w 681"/>
                <a:gd name="T9" fmla="*/ 170 h 510"/>
                <a:gd name="T10" fmla="*/ 681 w 681"/>
                <a:gd name="T11" fmla="*/ 57 h 510"/>
                <a:gd name="T12" fmla="*/ 624 w 681"/>
                <a:gd name="T13" fmla="*/ 57 h 510"/>
                <a:gd name="T14" fmla="*/ 624 w 681"/>
                <a:gd name="T15" fmla="*/ 0 h 510"/>
                <a:gd name="T16" fmla="*/ 511 w 681"/>
                <a:gd name="T17" fmla="*/ 0 h 510"/>
                <a:gd name="T18" fmla="*/ 511 w 681"/>
                <a:gd name="T19" fmla="*/ 113 h 510"/>
                <a:gd name="T20" fmla="*/ 284 w 681"/>
                <a:gd name="T21" fmla="*/ 113 h 510"/>
                <a:gd name="T22" fmla="*/ 284 w 681"/>
                <a:gd name="T23" fmla="*/ 170 h 510"/>
                <a:gd name="T24" fmla="*/ 57 w 681"/>
                <a:gd name="T25" fmla="*/ 170 h 510"/>
                <a:gd name="T26" fmla="*/ 57 w 681"/>
                <a:gd name="T27" fmla="*/ 227 h 510"/>
                <a:gd name="T28" fmla="*/ 0 w 681"/>
                <a:gd name="T29" fmla="*/ 227 h 510"/>
                <a:gd name="T30" fmla="*/ 0 w 681"/>
                <a:gd name="T31" fmla="*/ 283 h 510"/>
                <a:gd name="T32" fmla="*/ 57 w 681"/>
                <a:gd name="T33" fmla="*/ 283 h 510"/>
                <a:gd name="T34" fmla="*/ 57 w 681"/>
                <a:gd name="T35" fmla="*/ 397 h 510"/>
                <a:gd name="T36" fmla="*/ 114 w 681"/>
                <a:gd name="T37" fmla="*/ 397 h 510"/>
                <a:gd name="T38" fmla="*/ 114 w 681"/>
                <a:gd name="T39" fmla="*/ 510 h 510"/>
                <a:gd name="T40" fmla="*/ 284 w 681"/>
                <a:gd name="T41" fmla="*/ 510 h 510"/>
                <a:gd name="T42" fmla="*/ 284 w 681"/>
                <a:gd name="T43" fmla="*/ 454 h 510"/>
                <a:gd name="T44" fmla="*/ 341 w 681"/>
                <a:gd name="T45" fmla="*/ 454 h 510"/>
                <a:gd name="T46" fmla="*/ 341 w 681"/>
                <a:gd name="T47" fmla="*/ 397 h 510"/>
                <a:gd name="T48" fmla="*/ 397 w 681"/>
                <a:gd name="T49" fmla="*/ 397 h 510"/>
                <a:gd name="T50" fmla="*/ 397 w 681"/>
                <a:gd name="T51" fmla="*/ 340 h 510"/>
                <a:gd name="T52" fmla="*/ 454 w 681"/>
                <a:gd name="T53" fmla="*/ 340 h 510"/>
                <a:gd name="T54" fmla="*/ 454 w 681"/>
                <a:gd name="T55" fmla="*/ 397 h 510"/>
                <a:gd name="T56" fmla="*/ 568 w 681"/>
                <a:gd name="T57" fmla="*/ 397 h 510"/>
                <a:gd name="T58" fmla="*/ 568 w 681"/>
                <a:gd name="T59" fmla="*/ 340 h 510"/>
                <a:gd name="T60" fmla="*/ 624 w 681"/>
                <a:gd name="T61" fmla="*/ 340 h 51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681" h="510">
                  <a:moveTo>
                    <a:pt x="624" y="340"/>
                  </a:moveTo>
                  <a:lnTo>
                    <a:pt x="624" y="227"/>
                  </a:lnTo>
                  <a:lnTo>
                    <a:pt x="568" y="227"/>
                  </a:lnTo>
                  <a:lnTo>
                    <a:pt x="568" y="170"/>
                  </a:lnTo>
                  <a:lnTo>
                    <a:pt x="681" y="170"/>
                  </a:lnTo>
                  <a:lnTo>
                    <a:pt x="681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511" y="0"/>
                  </a:lnTo>
                  <a:lnTo>
                    <a:pt x="511" y="113"/>
                  </a:lnTo>
                  <a:lnTo>
                    <a:pt x="284" y="113"/>
                  </a:lnTo>
                  <a:lnTo>
                    <a:pt x="284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114" y="510"/>
                  </a:lnTo>
                  <a:lnTo>
                    <a:pt x="284" y="510"/>
                  </a:lnTo>
                  <a:lnTo>
                    <a:pt x="284" y="454"/>
                  </a:lnTo>
                  <a:lnTo>
                    <a:pt x="341" y="454"/>
                  </a:lnTo>
                  <a:lnTo>
                    <a:pt x="341" y="397"/>
                  </a:lnTo>
                  <a:lnTo>
                    <a:pt x="397" y="397"/>
                  </a:lnTo>
                  <a:lnTo>
                    <a:pt x="397" y="340"/>
                  </a:lnTo>
                  <a:lnTo>
                    <a:pt x="454" y="340"/>
                  </a:lnTo>
                  <a:lnTo>
                    <a:pt x="454" y="397"/>
                  </a:lnTo>
                  <a:lnTo>
                    <a:pt x="568" y="397"/>
                  </a:lnTo>
                  <a:lnTo>
                    <a:pt x="568" y="340"/>
                  </a:lnTo>
                  <a:lnTo>
                    <a:pt x="624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77" name="Freeform 267">
              <a:extLst>
                <a:ext uri="{FF2B5EF4-FFF2-40B4-BE49-F238E27FC236}">
                  <a16:creationId xmlns:a16="http://schemas.microsoft.com/office/drawing/2014/main" id="{93823CFB-8B49-4EC1-92AB-3DCF8953AA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3251"/>
              <a:ext cx="794" cy="510"/>
            </a:xfrm>
            <a:custGeom>
              <a:avLst/>
              <a:gdLst>
                <a:gd name="T0" fmla="*/ 794 w 794"/>
                <a:gd name="T1" fmla="*/ 227 h 510"/>
                <a:gd name="T2" fmla="*/ 680 w 794"/>
                <a:gd name="T3" fmla="*/ 227 h 510"/>
                <a:gd name="T4" fmla="*/ 680 w 794"/>
                <a:gd name="T5" fmla="*/ 113 h 510"/>
                <a:gd name="T6" fmla="*/ 624 w 794"/>
                <a:gd name="T7" fmla="*/ 113 h 510"/>
                <a:gd name="T8" fmla="*/ 624 w 794"/>
                <a:gd name="T9" fmla="*/ 57 h 510"/>
                <a:gd name="T10" fmla="*/ 567 w 794"/>
                <a:gd name="T11" fmla="*/ 57 h 510"/>
                <a:gd name="T12" fmla="*/ 567 w 794"/>
                <a:gd name="T13" fmla="*/ 0 h 510"/>
                <a:gd name="T14" fmla="*/ 227 w 794"/>
                <a:gd name="T15" fmla="*/ 0 h 510"/>
                <a:gd name="T16" fmla="*/ 227 w 794"/>
                <a:gd name="T17" fmla="*/ 57 h 510"/>
                <a:gd name="T18" fmla="*/ 170 w 794"/>
                <a:gd name="T19" fmla="*/ 57 h 510"/>
                <a:gd name="T20" fmla="*/ 170 w 794"/>
                <a:gd name="T21" fmla="*/ 113 h 510"/>
                <a:gd name="T22" fmla="*/ 57 w 794"/>
                <a:gd name="T23" fmla="*/ 113 h 510"/>
                <a:gd name="T24" fmla="*/ 57 w 794"/>
                <a:gd name="T25" fmla="*/ 227 h 510"/>
                <a:gd name="T26" fmla="*/ 0 w 794"/>
                <a:gd name="T27" fmla="*/ 227 h 510"/>
                <a:gd name="T28" fmla="*/ 0 w 794"/>
                <a:gd name="T29" fmla="*/ 283 h 510"/>
                <a:gd name="T30" fmla="*/ 57 w 794"/>
                <a:gd name="T31" fmla="*/ 283 h 510"/>
                <a:gd name="T32" fmla="*/ 57 w 794"/>
                <a:gd name="T33" fmla="*/ 340 h 510"/>
                <a:gd name="T34" fmla="*/ 113 w 794"/>
                <a:gd name="T35" fmla="*/ 340 h 510"/>
                <a:gd name="T36" fmla="*/ 113 w 794"/>
                <a:gd name="T37" fmla="*/ 397 h 510"/>
                <a:gd name="T38" fmla="*/ 170 w 794"/>
                <a:gd name="T39" fmla="*/ 397 h 510"/>
                <a:gd name="T40" fmla="*/ 170 w 794"/>
                <a:gd name="T41" fmla="*/ 510 h 510"/>
                <a:gd name="T42" fmla="*/ 340 w 794"/>
                <a:gd name="T43" fmla="*/ 510 h 510"/>
                <a:gd name="T44" fmla="*/ 340 w 794"/>
                <a:gd name="T45" fmla="*/ 453 h 510"/>
                <a:gd name="T46" fmla="*/ 283 w 794"/>
                <a:gd name="T47" fmla="*/ 453 h 510"/>
                <a:gd name="T48" fmla="*/ 283 w 794"/>
                <a:gd name="T49" fmla="*/ 397 h 510"/>
                <a:gd name="T50" fmla="*/ 340 w 794"/>
                <a:gd name="T51" fmla="*/ 397 h 510"/>
                <a:gd name="T52" fmla="*/ 340 w 794"/>
                <a:gd name="T53" fmla="*/ 340 h 510"/>
                <a:gd name="T54" fmla="*/ 567 w 794"/>
                <a:gd name="T55" fmla="*/ 340 h 510"/>
                <a:gd name="T56" fmla="*/ 567 w 794"/>
                <a:gd name="T57" fmla="*/ 283 h 510"/>
                <a:gd name="T58" fmla="*/ 794 w 794"/>
                <a:gd name="T59" fmla="*/ 283 h 510"/>
                <a:gd name="T60" fmla="*/ 794 w 794"/>
                <a:gd name="T61" fmla="*/ 227 h 51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794" h="510">
                  <a:moveTo>
                    <a:pt x="794" y="227"/>
                  </a:moveTo>
                  <a:lnTo>
                    <a:pt x="680" y="227"/>
                  </a:lnTo>
                  <a:lnTo>
                    <a:pt x="680" y="113"/>
                  </a:lnTo>
                  <a:lnTo>
                    <a:pt x="624" y="113"/>
                  </a:lnTo>
                  <a:lnTo>
                    <a:pt x="624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113"/>
                  </a:lnTo>
                  <a:lnTo>
                    <a:pt x="57" y="113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510"/>
                  </a:lnTo>
                  <a:lnTo>
                    <a:pt x="340" y="510"/>
                  </a:lnTo>
                  <a:lnTo>
                    <a:pt x="340" y="453"/>
                  </a:lnTo>
                  <a:lnTo>
                    <a:pt x="283" y="453"/>
                  </a:lnTo>
                  <a:lnTo>
                    <a:pt x="283" y="397"/>
                  </a:lnTo>
                  <a:lnTo>
                    <a:pt x="340" y="397"/>
                  </a:lnTo>
                  <a:lnTo>
                    <a:pt x="340" y="340"/>
                  </a:lnTo>
                  <a:lnTo>
                    <a:pt x="567" y="340"/>
                  </a:lnTo>
                  <a:lnTo>
                    <a:pt x="567" y="283"/>
                  </a:lnTo>
                  <a:lnTo>
                    <a:pt x="794" y="283"/>
                  </a:lnTo>
                  <a:lnTo>
                    <a:pt x="794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78" name="Freeform 268">
              <a:extLst>
                <a:ext uri="{FF2B5EF4-FFF2-40B4-BE49-F238E27FC236}">
                  <a16:creationId xmlns:a16="http://schemas.microsoft.com/office/drawing/2014/main" id="{95D25374-7003-40BE-B66B-9B4BF5799B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9" y="3081"/>
              <a:ext cx="623" cy="397"/>
            </a:xfrm>
            <a:custGeom>
              <a:avLst/>
              <a:gdLst>
                <a:gd name="T0" fmla="*/ 453 w 623"/>
                <a:gd name="T1" fmla="*/ 340 h 397"/>
                <a:gd name="T2" fmla="*/ 453 w 623"/>
                <a:gd name="T3" fmla="*/ 283 h 397"/>
                <a:gd name="T4" fmla="*/ 623 w 623"/>
                <a:gd name="T5" fmla="*/ 283 h 397"/>
                <a:gd name="T6" fmla="*/ 623 w 623"/>
                <a:gd name="T7" fmla="*/ 170 h 397"/>
                <a:gd name="T8" fmla="*/ 567 w 623"/>
                <a:gd name="T9" fmla="*/ 170 h 397"/>
                <a:gd name="T10" fmla="*/ 567 w 623"/>
                <a:gd name="T11" fmla="*/ 113 h 397"/>
                <a:gd name="T12" fmla="*/ 510 w 623"/>
                <a:gd name="T13" fmla="*/ 113 h 397"/>
                <a:gd name="T14" fmla="*/ 510 w 623"/>
                <a:gd name="T15" fmla="*/ 56 h 397"/>
                <a:gd name="T16" fmla="*/ 397 w 623"/>
                <a:gd name="T17" fmla="*/ 56 h 397"/>
                <a:gd name="T18" fmla="*/ 397 w 623"/>
                <a:gd name="T19" fmla="*/ 0 h 397"/>
                <a:gd name="T20" fmla="*/ 170 w 623"/>
                <a:gd name="T21" fmla="*/ 0 h 397"/>
                <a:gd name="T22" fmla="*/ 170 w 623"/>
                <a:gd name="T23" fmla="*/ 56 h 397"/>
                <a:gd name="T24" fmla="*/ 113 w 623"/>
                <a:gd name="T25" fmla="*/ 56 h 397"/>
                <a:gd name="T26" fmla="*/ 113 w 623"/>
                <a:gd name="T27" fmla="*/ 113 h 397"/>
                <a:gd name="T28" fmla="*/ 0 w 623"/>
                <a:gd name="T29" fmla="*/ 113 h 397"/>
                <a:gd name="T30" fmla="*/ 0 w 623"/>
                <a:gd name="T31" fmla="*/ 170 h 397"/>
                <a:gd name="T32" fmla="*/ 113 w 623"/>
                <a:gd name="T33" fmla="*/ 170 h 397"/>
                <a:gd name="T34" fmla="*/ 113 w 623"/>
                <a:gd name="T35" fmla="*/ 227 h 397"/>
                <a:gd name="T36" fmla="*/ 170 w 623"/>
                <a:gd name="T37" fmla="*/ 227 h 397"/>
                <a:gd name="T38" fmla="*/ 170 w 623"/>
                <a:gd name="T39" fmla="*/ 283 h 397"/>
                <a:gd name="T40" fmla="*/ 226 w 623"/>
                <a:gd name="T41" fmla="*/ 283 h 397"/>
                <a:gd name="T42" fmla="*/ 226 w 623"/>
                <a:gd name="T43" fmla="*/ 397 h 397"/>
                <a:gd name="T44" fmla="*/ 340 w 623"/>
                <a:gd name="T45" fmla="*/ 397 h 397"/>
                <a:gd name="T46" fmla="*/ 340 w 623"/>
                <a:gd name="T47" fmla="*/ 340 h 397"/>
                <a:gd name="T48" fmla="*/ 453 w 623"/>
                <a:gd name="T49" fmla="*/ 340 h 39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623" h="397">
                  <a:moveTo>
                    <a:pt x="453" y="340"/>
                  </a:moveTo>
                  <a:lnTo>
                    <a:pt x="453" y="283"/>
                  </a:lnTo>
                  <a:lnTo>
                    <a:pt x="623" y="283"/>
                  </a:lnTo>
                  <a:lnTo>
                    <a:pt x="623" y="170"/>
                  </a:lnTo>
                  <a:lnTo>
                    <a:pt x="567" y="170"/>
                  </a:lnTo>
                  <a:lnTo>
                    <a:pt x="567" y="113"/>
                  </a:lnTo>
                  <a:lnTo>
                    <a:pt x="510" y="113"/>
                  </a:lnTo>
                  <a:lnTo>
                    <a:pt x="510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113" y="56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170" y="283"/>
                  </a:lnTo>
                  <a:lnTo>
                    <a:pt x="226" y="283"/>
                  </a:lnTo>
                  <a:lnTo>
                    <a:pt x="226" y="397"/>
                  </a:lnTo>
                  <a:lnTo>
                    <a:pt x="340" y="397"/>
                  </a:lnTo>
                  <a:lnTo>
                    <a:pt x="340" y="340"/>
                  </a:lnTo>
                  <a:lnTo>
                    <a:pt x="453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79" name="Freeform 269">
              <a:extLst>
                <a:ext uri="{FF2B5EF4-FFF2-40B4-BE49-F238E27FC236}">
                  <a16:creationId xmlns:a16="http://schemas.microsoft.com/office/drawing/2014/main" id="{F1FCF529-88EF-4B0F-99F5-E175AA0BEC8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1" y="2911"/>
              <a:ext cx="908" cy="567"/>
            </a:xfrm>
            <a:custGeom>
              <a:avLst/>
              <a:gdLst>
                <a:gd name="T0" fmla="*/ 908 w 908"/>
                <a:gd name="T1" fmla="*/ 226 h 567"/>
                <a:gd name="T2" fmla="*/ 908 w 908"/>
                <a:gd name="T3" fmla="*/ 56 h 567"/>
                <a:gd name="T4" fmla="*/ 851 w 908"/>
                <a:gd name="T5" fmla="*/ 56 h 567"/>
                <a:gd name="T6" fmla="*/ 851 w 908"/>
                <a:gd name="T7" fmla="*/ 0 h 567"/>
                <a:gd name="T8" fmla="*/ 454 w 908"/>
                <a:gd name="T9" fmla="*/ 0 h 567"/>
                <a:gd name="T10" fmla="*/ 454 w 908"/>
                <a:gd name="T11" fmla="*/ 56 h 567"/>
                <a:gd name="T12" fmla="*/ 397 w 908"/>
                <a:gd name="T13" fmla="*/ 56 h 567"/>
                <a:gd name="T14" fmla="*/ 397 w 908"/>
                <a:gd name="T15" fmla="*/ 113 h 567"/>
                <a:gd name="T16" fmla="*/ 341 w 908"/>
                <a:gd name="T17" fmla="*/ 113 h 567"/>
                <a:gd name="T18" fmla="*/ 341 w 908"/>
                <a:gd name="T19" fmla="*/ 170 h 567"/>
                <a:gd name="T20" fmla="*/ 284 w 908"/>
                <a:gd name="T21" fmla="*/ 170 h 567"/>
                <a:gd name="T22" fmla="*/ 284 w 908"/>
                <a:gd name="T23" fmla="*/ 226 h 567"/>
                <a:gd name="T24" fmla="*/ 114 w 908"/>
                <a:gd name="T25" fmla="*/ 226 h 567"/>
                <a:gd name="T26" fmla="*/ 114 w 908"/>
                <a:gd name="T27" fmla="*/ 283 h 567"/>
                <a:gd name="T28" fmla="*/ 57 w 908"/>
                <a:gd name="T29" fmla="*/ 283 h 567"/>
                <a:gd name="T30" fmla="*/ 57 w 908"/>
                <a:gd name="T31" fmla="*/ 340 h 567"/>
                <a:gd name="T32" fmla="*/ 0 w 908"/>
                <a:gd name="T33" fmla="*/ 340 h 567"/>
                <a:gd name="T34" fmla="*/ 0 w 908"/>
                <a:gd name="T35" fmla="*/ 453 h 567"/>
                <a:gd name="T36" fmla="*/ 57 w 908"/>
                <a:gd name="T37" fmla="*/ 453 h 567"/>
                <a:gd name="T38" fmla="*/ 57 w 908"/>
                <a:gd name="T39" fmla="*/ 510 h 567"/>
                <a:gd name="T40" fmla="*/ 227 w 908"/>
                <a:gd name="T41" fmla="*/ 510 h 567"/>
                <a:gd name="T42" fmla="*/ 227 w 908"/>
                <a:gd name="T43" fmla="*/ 567 h 567"/>
                <a:gd name="T44" fmla="*/ 341 w 908"/>
                <a:gd name="T45" fmla="*/ 567 h 567"/>
                <a:gd name="T46" fmla="*/ 341 w 908"/>
                <a:gd name="T47" fmla="*/ 453 h 567"/>
                <a:gd name="T48" fmla="*/ 454 w 908"/>
                <a:gd name="T49" fmla="*/ 453 h 567"/>
                <a:gd name="T50" fmla="*/ 454 w 908"/>
                <a:gd name="T51" fmla="*/ 397 h 567"/>
                <a:gd name="T52" fmla="*/ 511 w 908"/>
                <a:gd name="T53" fmla="*/ 397 h 567"/>
                <a:gd name="T54" fmla="*/ 511 w 908"/>
                <a:gd name="T55" fmla="*/ 340 h 567"/>
                <a:gd name="T56" fmla="*/ 738 w 908"/>
                <a:gd name="T57" fmla="*/ 340 h 567"/>
                <a:gd name="T58" fmla="*/ 738 w 908"/>
                <a:gd name="T59" fmla="*/ 283 h 567"/>
                <a:gd name="T60" fmla="*/ 851 w 908"/>
                <a:gd name="T61" fmla="*/ 283 h 567"/>
                <a:gd name="T62" fmla="*/ 851 w 908"/>
                <a:gd name="T63" fmla="*/ 226 h 567"/>
                <a:gd name="T64" fmla="*/ 908 w 908"/>
                <a:gd name="T65" fmla="*/ 226 h 56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908" h="567">
                  <a:moveTo>
                    <a:pt x="908" y="226"/>
                  </a:moveTo>
                  <a:lnTo>
                    <a:pt x="908" y="56"/>
                  </a:lnTo>
                  <a:lnTo>
                    <a:pt x="851" y="56"/>
                  </a:lnTo>
                  <a:lnTo>
                    <a:pt x="851" y="0"/>
                  </a:lnTo>
                  <a:lnTo>
                    <a:pt x="454" y="0"/>
                  </a:lnTo>
                  <a:lnTo>
                    <a:pt x="454" y="56"/>
                  </a:lnTo>
                  <a:lnTo>
                    <a:pt x="397" y="56"/>
                  </a:lnTo>
                  <a:lnTo>
                    <a:pt x="397" y="113"/>
                  </a:lnTo>
                  <a:lnTo>
                    <a:pt x="341" y="113"/>
                  </a:lnTo>
                  <a:lnTo>
                    <a:pt x="341" y="170"/>
                  </a:lnTo>
                  <a:lnTo>
                    <a:pt x="284" y="170"/>
                  </a:lnTo>
                  <a:lnTo>
                    <a:pt x="284" y="226"/>
                  </a:lnTo>
                  <a:lnTo>
                    <a:pt x="114" y="226"/>
                  </a:lnTo>
                  <a:lnTo>
                    <a:pt x="114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510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341" y="567"/>
                  </a:lnTo>
                  <a:lnTo>
                    <a:pt x="341" y="453"/>
                  </a:lnTo>
                  <a:lnTo>
                    <a:pt x="454" y="453"/>
                  </a:lnTo>
                  <a:lnTo>
                    <a:pt x="454" y="397"/>
                  </a:lnTo>
                  <a:lnTo>
                    <a:pt x="511" y="397"/>
                  </a:lnTo>
                  <a:lnTo>
                    <a:pt x="511" y="340"/>
                  </a:lnTo>
                  <a:lnTo>
                    <a:pt x="738" y="340"/>
                  </a:lnTo>
                  <a:lnTo>
                    <a:pt x="738" y="283"/>
                  </a:lnTo>
                  <a:lnTo>
                    <a:pt x="851" y="283"/>
                  </a:lnTo>
                  <a:lnTo>
                    <a:pt x="851" y="226"/>
                  </a:lnTo>
                  <a:lnTo>
                    <a:pt x="908" y="22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80" name="Freeform 270">
              <a:extLst>
                <a:ext uri="{FF2B5EF4-FFF2-40B4-BE49-F238E27FC236}">
                  <a16:creationId xmlns:a16="http://schemas.microsoft.com/office/drawing/2014/main" id="{6F29AE8D-CF8F-4A62-92A1-7D71815DFE3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5" y="2400"/>
              <a:ext cx="794" cy="737"/>
            </a:xfrm>
            <a:custGeom>
              <a:avLst/>
              <a:gdLst>
                <a:gd name="T0" fmla="*/ 0 w 794"/>
                <a:gd name="T1" fmla="*/ 737 h 737"/>
                <a:gd name="T2" fmla="*/ 0 w 794"/>
                <a:gd name="T3" fmla="*/ 511 h 737"/>
                <a:gd name="T4" fmla="*/ 113 w 794"/>
                <a:gd name="T5" fmla="*/ 511 h 737"/>
                <a:gd name="T6" fmla="*/ 113 w 794"/>
                <a:gd name="T7" fmla="*/ 454 h 737"/>
                <a:gd name="T8" fmla="*/ 170 w 794"/>
                <a:gd name="T9" fmla="*/ 454 h 737"/>
                <a:gd name="T10" fmla="*/ 170 w 794"/>
                <a:gd name="T11" fmla="*/ 397 h 737"/>
                <a:gd name="T12" fmla="*/ 340 w 794"/>
                <a:gd name="T13" fmla="*/ 397 h 737"/>
                <a:gd name="T14" fmla="*/ 340 w 794"/>
                <a:gd name="T15" fmla="*/ 340 h 737"/>
                <a:gd name="T16" fmla="*/ 283 w 794"/>
                <a:gd name="T17" fmla="*/ 340 h 737"/>
                <a:gd name="T18" fmla="*/ 283 w 794"/>
                <a:gd name="T19" fmla="*/ 284 h 737"/>
                <a:gd name="T20" fmla="*/ 113 w 794"/>
                <a:gd name="T21" fmla="*/ 284 h 737"/>
                <a:gd name="T22" fmla="*/ 113 w 794"/>
                <a:gd name="T23" fmla="*/ 227 h 737"/>
                <a:gd name="T24" fmla="*/ 57 w 794"/>
                <a:gd name="T25" fmla="*/ 227 h 737"/>
                <a:gd name="T26" fmla="*/ 57 w 794"/>
                <a:gd name="T27" fmla="*/ 170 h 737"/>
                <a:gd name="T28" fmla="*/ 113 w 794"/>
                <a:gd name="T29" fmla="*/ 170 h 737"/>
                <a:gd name="T30" fmla="*/ 113 w 794"/>
                <a:gd name="T31" fmla="*/ 57 h 737"/>
                <a:gd name="T32" fmla="*/ 340 w 794"/>
                <a:gd name="T33" fmla="*/ 57 h 737"/>
                <a:gd name="T34" fmla="*/ 340 w 794"/>
                <a:gd name="T35" fmla="*/ 114 h 737"/>
                <a:gd name="T36" fmla="*/ 453 w 794"/>
                <a:gd name="T37" fmla="*/ 114 h 737"/>
                <a:gd name="T38" fmla="*/ 453 w 794"/>
                <a:gd name="T39" fmla="*/ 57 h 737"/>
                <a:gd name="T40" fmla="*/ 510 w 794"/>
                <a:gd name="T41" fmla="*/ 57 h 737"/>
                <a:gd name="T42" fmla="*/ 510 w 794"/>
                <a:gd name="T43" fmla="*/ 0 h 737"/>
                <a:gd name="T44" fmla="*/ 737 w 794"/>
                <a:gd name="T45" fmla="*/ 0 h 737"/>
                <a:gd name="T46" fmla="*/ 737 w 794"/>
                <a:gd name="T47" fmla="*/ 57 h 737"/>
                <a:gd name="T48" fmla="*/ 680 w 794"/>
                <a:gd name="T49" fmla="*/ 57 h 737"/>
                <a:gd name="T50" fmla="*/ 680 w 794"/>
                <a:gd name="T51" fmla="*/ 170 h 737"/>
                <a:gd name="T52" fmla="*/ 737 w 794"/>
                <a:gd name="T53" fmla="*/ 170 h 737"/>
                <a:gd name="T54" fmla="*/ 737 w 794"/>
                <a:gd name="T55" fmla="*/ 227 h 737"/>
                <a:gd name="T56" fmla="*/ 794 w 794"/>
                <a:gd name="T57" fmla="*/ 227 h 737"/>
                <a:gd name="T58" fmla="*/ 794 w 794"/>
                <a:gd name="T59" fmla="*/ 284 h 737"/>
                <a:gd name="T60" fmla="*/ 737 w 794"/>
                <a:gd name="T61" fmla="*/ 284 h 737"/>
                <a:gd name="T62" fmla="*/ 737 w 794"/>
                <a:gd name="T63" fmla="*/ 397 h 737"/>
                <a:gd name="T64" fmla="*/ 680 w 794"/>
                <a:gd name="T65" fmla="*/ 397 h 737"/>
                <a:gd name="T66" fmla="*/ 680 w 794"/>
                <a:gd name="T67" fmla="*/ 511 h 737"/>
                <a:gd name="T68" fmla="*/ 340 w 794"/>
                <a:gd name="T69" fmla="*/ 511 h 737"/>
                <a:gd name="T70" fmla="*/ 340 w 794"/>
                <a:gd name="T71" fmla="*/ 567 h 737"/>
                <a:gd name="T72" fmla="*/ 283 w 794"/>
                <a:gd name="T73" fmla="*/ 567 h 737"/>
                <a:gd name="T74" fmla="*/ 283 w 794"/>
                <a:gd name="T75" fmla="*/ 624 h 737"/>
                <a:gd name="T76" fmla="*/ 227 w 794"/>
                <a:gd name="T77" fmla="*/ 624 h 737"/>
                <a:gd name="T78" fmla="*/ 227 w 794"/>
                <a:gd name="T79" fmla="*/ 681 h 737"/>
                <a:gd name="T80" fmla="*/ 170 w 794"/>
                <a:gd name="T81" fmla="*/ 681 h 737"/>
                <a:gd name="T82" fmla="*/ 170 w 794"/>
                <a:gd name="T83" fmla="*/ 737 h 737"/>
                <a:gd name="T84" fmla="*/ 0 w 794"/>
                <a:gd name="T85" fmla="*/ 737 h 737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794" h="737">
                  <a:moveTo>
                    <a:pt x="0" y="737"/>
                  </a:moveTo>
                  <a:lnTo>
                    <a:pt x="0" y="511"/>
                  </a:lnTo>
                  <a:lnTo>
                    <a:pt x="113" y="511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340" y="397"/>
                  </a:lnTo>
                  <a:lnTo>
                    <a:pt x="340" y="340"/>
                  </a:lnTo>
                  <a:lnTo>
                    <a:pt x="283" y="340"/>
                  </a:lnTo>
                  <a:lnTo>
                    <a:pt x="283" y="284"/>
                  </a:lnTo>
                  <a:lnTo>
                    <a:pt x="113" y="284"/>
                  </a:lnTo>
                  <a:lnTo>
                    <a:pt x="113" y="227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113" y="170"/>
                  </a:lnTo>
                  <a:lnTo>
                    <a:pt x="113" y="57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453" y="114"/>
                  </a:lnTo>
                  <a:lnTo>
                    <a:pt x="453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680" y="57"/>
                  </a:lnTo>
                  <a:lnTo>
                    <a:pt x="680" y="170"/>
                  </a:lnTo>
                  <a:lnTo>
                    <a:pt x="737" y="170"/>
                  </a:lnTo>
                  <a:lnTo>
                    <a:pt x="737" y="227"/>
                  </a:lnTo>
                  <a:lnTo>
                    <a:pt x="794" y="227"/>
                  </a:lnTo>
                  <a:lnTo>
                    <a:pt x="794" y="284"/>
                  </a:lnTo>
                  <a:lnTo>
                    <a:pt x="737" y="284"/>
                  </a:lnTo>
                  <a:lnTo>
                    <a:pt x="737" y="397"/>
                  </a:lnTo>
                  <a:lnTo>
                    <a:pt x="680" y="397"/>
                  </a:lnTo>
                  <a:lnTo>
                    <a:pt x="680" y="511"/>
                  </a:lnTo>
                  <a:lnTo>
                    <a:pt x="340" y="511"/>
                  </a:lnTo>
                  <a:lnTo>
                    <a:pt x="340" y="567"/>
                  </a:lnTo>
                  <a:lnTo>
                    <a:pt x="283" y="567"/>
                  </a:lnTo>
                  <a:lnTo>
                    <a:pt x="283" y="624"/>
                  </a:lnTo>
                  <a:lnTo>
                    <a:pt x="227" y="624"/>
                  </a:lnTo>
                  <a:lnTo>
                    <a:pt x="227" y="681"/>
                  </a:lnTo>
                  <a:lnTo>
                    <a:pt x="170" y="681"/>
                  </a:lnTo>
                  <a:lnTo>
                    <a:pt x="170" y="737"/>
                  </a:lnTo>
                  <a:lnTo>
                    <a:pt x="0" y="73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81" name="Freeform 272">
              <a:extLst>
                <a:ext uri="{FF2B5EF4-FFF2-40B4-BE49-F238E27FC236}">
                  <a16:creationId xmlns:a16="http://schemas.microsoft.com/office/drawing/2014/main" id="{B30A0869-F0BF-4AE6-98B7-2B7297126E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5" y="2287"/>
              <a:ext cx="341" cy="794"/>
            </a:xfrm>
            <a:custGeom>
              <a:avLst/>
              <a:gdLst>
                <a:gd name="T0" fmla="*/ 0 w 341"/>
                <a:gd name="T1" fmla="*/ 0 h 794"/>
                <a:gd name="T2" fmla="*/ 0 w 341"/>
                <a:gd name="T3" fmla="*/ 113 h 794"/>
                <a:gd name="T4" fmla="*/ 57 w 341"/>
                <a:gd name="T5" fmla="*/ 113 h 794"/>
                <a:gd name="T6" fmla="*/ 57 w 341"/>
                <a:gd name="T7" fmla="*/ 170 h 794"/>
                <a:gd name="T8" fmla="*/ 0 w 341"/>
                <a:gd name="T9" fmla="*/ 170 h 794"/>
                <a:gd name="T10" fmla="*/ 0 w 341"/>
                <a:gd name="T11" fmla="*/ 283 h 794"/>
                <a:gd name="T12" fmla="*/ 57 w 341"/>
                <a:gd name="T13" fmla="*/ 283 h 794"/>
                <a:gd name="T14" fmla="*/ 57 w 341"/>
                <a:gd name="T15" fmla="*/ 340 h 794"/>
                <a:gd name="T16" fmla="*/ 114 w 341"/>
                <a:gd name="T17" fmla="*/ 340 h 794"/>
                <a:gd name="T18" fmla="*/ 114 w 341"/>
                <a:gd name="T19" fmla="*/ 397 h 794"/>
                <a:gd name="T20" fmla="*/ 57 w 341"/>
                <a:gd name="T21" fmla="*/ 397 h 794"/>
                <a:gd name="T22" fmla="*/ 57 w 341"/>
                <a:gd name="T23" fmla="*/ 510 h 794"/>
                <a:gd name="T24" fmla="*/ 0 w 341"/>
                <a:gd name="T25" fmla="*/ 510 h 794"/>
                <a:gd name="T26" fmla="*/ 0 w 341"/>
                <a:gd name="T27" fmla="*/ 624 h 794"/>
                <a:gd name="T28" fmla="*/ 57 w 341"/>
                <a:gd name="T29" fmla="*/ 624 h 794"/>
                <a:gd name="T30" fmla="*/ 57 w 341"/>
                <a:gd name="T31" fmla="*/ 680 h 794"/>
                <a:gd name="T32" fmla="*/ 114 w 341"/>
                <a:gd name="T33" fmla="*/ 680 h 794"/>
                <a:gd name="T34" fmla="*/ 114 w 341"/>
                <a:gd name="T35" fmla="*/ 794 h 794"/>
                <a:gd name="T36" fmla="*/ 284 w 341"/>
                <a:gd name="T37" fmla="*/ 794 h 794"/>
                <a:gd name="T38" fmla="*/ 284 w 341"/>
                <a:gd name="T39" fmla="*/ 624 h 794"/>
                <a:gd name="T40" fmla="*/ 227 w 341"/>
                <a:gd name="T41" fmla="*/ 624 h 794"/>
                <a:gd name="T42" fmla="*/ 227 w 341"/>
                <a:gd name="T43" fmla="*/ 510 h 794"/>
                <a:gd name="T44" fmla="*/ 284 w 341"/>
                <a:gd name="T45" fmla="*/ 510 h 794"/>
                <a:gd name="T46" fmla="*/ 341 w 341"/>
                <a:gd name="T47" fmla="*/ 510 h 794"/>
                <a:gd name="T48" fmla="*/ 341 w 341"/>
                <a:gd name="T49" fmla="*/ 453 h 794"/>
                <a:gd name="T50" fmla="*/ 284 w 341"/>
                <a:gd name="T51" fmla="*/ 453 h 794"/>
                <a:gd name="T52" fmla="*/ 284 w 341"/>
                <a:gd name="T53" fmla="*/ 340 h 794"/>
                <a:gd name="T54" fmla="*/ 227 w 341"/>
                <a:gd name="T55" fmla="*/ 340 h 794"/>
                <a:gd name="T56" fmla="*/ 227 w 341"/>
                <a:gd name="T57" fmla="*/ 170 h 794"/>
                <a:gd name="T58" fmla="*/ 170 w 341"/>
                <a:gd name="T59" fmla="*/ 170 h 794"/>
                <a:gd name="T60" fmla="*/ 170 w 341"/>
                <a:gd name="T61" fmla="*/ 113 h 794"/>
                <a:gd name="T62" fmla="*/ 114 w 341"/>
                <a:gd name="T63" fmla="*/ 113 h 794"/>
                <a:gd name="T64" fmla="*/ 114 w 341"/>
                <a:gd name="T65" fmla="*/ 0 h 794"/>
                <a:gd name="T66" fmla="*/ 0 w 341"/>
                <a:gd name="T67" fmla="*/ 0 h 79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341" h="794">
                  <a:moveTo>
                    <a:pt x="0" y="0"/>
                  </a:moveTo>
                  <a:lnTo>
                    <a:pt x="0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680"/>
                  </a:lnTo>
                  <a:lnTo>
                    <a:pt x="114" y="680"/>
                  </a:lnTo>
                  <a:lnTo>
                    <a:pt x="114" y="794"/>
                  </a:lnTo>
                  <a:lnTo>
                    <a:pt x="284" y="794"/>
                  </a:lnTo>
                  <a:lnTo>
                    <a:pt x="284" y="624"/>
                  </a:lnTo>
                  <a:lnTo>
                    <a:pt x="227" y="624"/>
                  </a:lnTo>
                  <a:lnTo>
                    <a:pt x="227" y="510"/>
                  </a:lnTo>
                  <a:lnTo>
                    <a:pt x="284" y="510"/>
                  </a:lnTo>
                  <a:lnTo>
                    <a:pt x="341" y="510"/>
                  </a:lnTo>
                  <a:lnTo>
                    <a:pt x="341" y="453"/>
                  </a:lnTo>
                  <a:lnTo>
                    <a:pt x="284" y="453"/>
                  </a:lnTo>
                  <a:lnTo>
                    <a:pt x="284" y="340"/>
                  </a:lnTo>
                  <a:lnTo>
                    <a:pt x="227" y="340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82" name="Freeform 273">
              <a:extLst>
                <a:ext uri="{FF2B5EF4-FFF2-40B4-BE49-F238E27FC236}">
                  <a16:creationId xmlns:a16="http://schemas.microsoft.com/office/drawing/2014/main" id="{E3F0DE2C-3FB2-4A1F-9096-81BB2F0A21E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2344"/>
              <a:ext cx="397" cy="510"/>
            </a:xfrm>
            <a:custGeom>
              <a:avLst/>
              <a:gdLst>
                <a:gd name="T0" fmla="*/ 0 w 397"/>
                <a:gd name="T1" fmla="*/ 56 h 510"/>
                <a:gd name="T2" fmla="*/ 114 w 397"/>
                <a:gd name="T3" fmla="*/ 56 h 510"/>
                <a:gd name="T4" fmla="*/ 114 w 397"/>
                <a:gd name="T5" fmla="*/ 113 h 510"/>
                <a:gd name="T6" fmla="*/ 171 w 397"/>
                <a:gd name="T7" fmla="*/ 113 h 510"/>
                <a:gd name="T8" fmla="*/ 171 w 397"/>
                <a:gd name="T9" fmla="*/ 0 h 510"/>
                <a:gd name="T10" fmla="*/ 397 w 397"/>
                <a:gd name="T11" fmla="*/ 0 h 510"/>
                <a:gd name="T12" fmla="*/ 397 w 397"/>
                <a:gd name="T13" fmla="*/ 510 h 510"/>
                <a:gd name="T14" fmla="*/ 57 w 397"/>
                <a:gd name="T15" fmla="*/ 510 h 510"/>
                <a:gd name="T16" fmla="*/ 57 w 397"/>
                <a:gd name="T17" fmla="*/ 453 h 510"/>
                <a:gd name="T18" fmla="*/ 171 w 397"/>
                <a:gd name="T19" fmla="*/ 453 h 510"/>
                <a:gd name="T20" fmla="*/ 171 w 397"/>
                <a:gd name="T21" fmla="*/ 396 h 510"/>
                <a:gd name="T22" fmla="*/ 114 w 397"/>
                <a:gd name="T23" fmla="*/ 396 h 510"/>
                <a:gd name="T24" fmla="*/ 114 w 397"/>
                <a:gd name="T25" fmla="*/ 283 h 510"/>
                <a:gd name="T26" fmla="*/ 57 w 397"/>
                <a:gd name="T27" fmla="*/ 283 h 510"/>
                <a:gd name="T28" fmla="*/ 57 w 397"/>
                <a:gd name="T29" fmla="*/ 113 h 510"/>
                <a:gd name="T30" fmla="*/ 0 w 397"/>
                <a:gd name="T31" fmla="*/ 113 h 510"/>
                <a:gd name="T32" fmla="*/ 0 w 397"/>
                <a:gd name="T33" fmla="*/ 56 h 51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97" h="510">
                  <a:moveTo>
                    <a:pt x="0" y="56"/>
                  </a:moveTo>
                  <a:lnTo>
                    <a:pt x="114" y="56"/>
                  </a:lnTo>
                  <a:lnTo>
                    <a:pt x="114" y="113"/>
                  </a:lnTo>
                  <a:lnTo>
                    <a:pt x="171" y="113"/>
                  </a:lnTo>
                  <a:lnTo>
                    <a:pt x="171" y="0"/>
                  </a:lnTo>
                  <a:lnTo>
                    <a:pt x="397" y="0"/>
                  </a:lnTo>
                  <a:lnTo>
                    <a:pt x="397" y="510"/>
                  </a:lnTo>
                  <a:lnTo>
                    <a:pt x="57" y="510"/>
                  </a:lnTo>
                  <a:lnTo>
                    <a:pt x="57" y="453"/>
                  </a:lnTo>
                  <a:lnTo>
                    <a:pt x="171" y="453"/>
                  </a:lnTo>
                  <a:lnTo>
                    <a:pt x="171" y="396"/>
                  </a:lnTo>
                  <a:lnTo>
                    <a:pt x="114" y="396"/>
                  </a:lnTo>
                  <a:lnTo>
                    <a:pt x="114" y="283"/>
                  </a:lnTo>
                  <a:lnTo>
                    <a:pt x="57" y="283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83" name="Freeform 274">
              <a:extLst>
                <a:ext uri="{FF2B5EF4-FFF2-40B4-BE49-F238E27FC236}">
                  <a16:creationId xmlns:a16="http://schemas.microsoft.com/office/drawing/2014/main" id="{934EFAEB-5932-47C6-8835-30D7912861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2" y="2344"/>
              <a:ext cx="794" cy="964"/>
            </a:xfrm>
            <a:custGeom>
              <a:avLst/>
              <a:gdLst>
                <a:gd name="T0" fmla="*/ 454 w 794"/>
                <a:gd name="T1" fmla="*/ 0 h 964"/>
                <a:gd name="T2" fmla="*/ 340 w 794"/>
                <a:gd name="T3" fmla="*/ 0 h 964"/>
                <a:gd name="T4" fmla="*/ 340 w 794"/>
                <a:gd name="T5" fmla="*/ 510 h 964"/>
                <a:gd name="T6" fmla="*/ 0 w 794"/>
                <a:gd name="T7" fmla="*/ 510 h 964"/>
                <a:gd name="T8" fmla="*/ 0 w 794"/>
                <a:gd name="T9" fmla="*/ 567 h 964"/>
                <a:gd name="T10" fmla="*/ 57 w 794"/>
                <a:gd name="T11" fmla="*/ 567 h 964"/>
                <a:gd name="T12" fmla="*/ 57 w 794"/>
                <a:gd name="T13" fmla="*/ 737 h 964"/>
                <a:gd name="T14" fmla="*/ 114 w 794"/>
                <a:gd name="T15" fmla="*/ 737 h 964"/>
                <a:gd name="T16" fmla="*/ 114 w 794"/>
                <a:gd name="T17" fmla="*/ 793 h 964"/>
                <a:gd name="T18" fmla="*/ 227 w 794"/>
                <a:gd name="T19" fmla="*/ 793 h 964"/>
                <a:gd name="T20" fmla="*/ 227 w 794"/>
                <a:gd name="T21" fmla="*/ 850 h 964"/>
                <a:gd name="T22" fmla="*/ 284 w 794"/>
                <a:gd name="T23" fmla="*/ 850 h 964"/>
                <a:gd name="T24" fmla="*/ 284 w 794"/>
                <a:gd name="T25" fmla="*/ 907 h 964"/>
                <a:gd name="T26" fmla="*/ 340 w 794"/>
                <a:gd name="T27" fmla="*/ 907 h 964"/>
                <a:gd name="T28" fmla="*/ 340 w 794"/>
                <a:gd name="T29" fmla="*/ 964 h 964"/>
                <a:gd name="T30" fmla="*/ 510 w 794"/>
                <a:gd name="T31" fmla="*/ 964 h 964"/>
                <a:gd name="T32" fmla="*/ 510 w 794"/>
                <a:gd name="T33" fmla="*/ 907 h 964"/>
                <a:gd name="T34" fmla="*/ 567 w 794"/>
                <a:gd name="T35" fmla="*/ 907 h 964"/>
                <a:gd name="T36" fmla="*/ 567 w 794"/>
                <a:gd name="T37" fmla="*/ 850 h 964"/>
                <a:gd name="T38" fmla="*/ 624 w 794"/>
                <a:gd name="T39" fmla="*/ 850 h 964"/>
                <a:gd name="T40" fmla="*/ 624 w 794"/>
                <a:gd name="T41" fmla="*/ 793 h 964"/>
                <a:gd name="T42" fmla="*/ 794 w 794"/>
                <a:gd name="T43" fmla="*/ 793 h 964"/>
                <a:gd name="T44" fmla="*/ 794 w 794"/>
                <a:gd name="T45" fmla="*/ 680 h 964"/>
                <a:gd name="T46" fmla="*/ 681 w 794"/>
                <a:gd name="T47" fmla="*/ 680 h 964"/>
                <a:gd name="T48" fmla="*/ 681 w 794"/>
                <a:gd name="T49" fmla="*/ 623 h 964"/>
                <a:gd name="T50" fmla="*/ 624 w 794"/>
                <a:gd name="T51" fmla="*/ 623 h 964"/>
                <a:gd name="T52" fmla="*/ 624 w 794"/>
                <a:gd name="T53" fmla="*/ 510 h 964"/>
                <a:gd name="T54" fmla="*/ 567 w 794"/>
                <a:gd name="T55" fmla="*/ 510 h 964"/>
                <a:gd name="T56" fmla="*/ 567 w 794"/>
                <a:gd name="T57" fmla="*/ 283 h 964"/>
                <a:gd name="T58" fmla="*/ 624 w 794"/>
                <a:gd name="T59" fmla="*/ 283 h 964"/>
                <a:gd name="T60" fmla="*/ 624 w 794"/>
                <a:gd name="T61" fmla="*/ 226 h 964"/>
                <a:gd name="T62" fmla="*/ 510 w 794"/>
                <a:gd name="T63" fmla="*/ 226 h 964"/>
                <a:gd name="T64" fmla="*/ 510 w 794"/>
                <a:gd name="T65" fmla="*/ 170 h 964"/>
                <a:gd name="T66" fmla="*/ 567 w 794"/>
                <a:gd name="T67" fmla="*/ 170 h 964"/>
                <a:gd name="T68" fmla="*/ 567 w 794"/>
                <a:gd name="T69" fmla="*/ 56 h 964"/>
                <a:gd name="T70" fmla="*/ 454 w 794"/>
                <a:gd name="T71" fmla="*/ 56 h 964"/>
                <a:gd name="T72" fmla="*/ 454 w 794"/>
                <a:gd name="T73" fmla="*/ 0 h 96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794" h="964">
                  <a:moveTo>
                    <a:pt x="454" y="0"/>
                  </a:moveTo>
                  <a:lnTo>
                    <a:pt x="340" y="0"/>
                  </a:lnTo>
                  <a:lnTo>
                    <a:pt x="340" y="510"/>
                  </a:lnTo>
                  <a:lnTo>
                    <a:pt x="0" y="510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737"/>
                  </a:lnTo>
                  <a:lnTo>
                    <a:pt x="114" y="737"/>
                  </a:lnTo>
                  <a:lnTo>
                    <a:pt x="114" y="793"/>
                  </a:lnTo>
                  <a:lnTo>
                    <a:pt x="227" y="793"/>
                  </a:lnTo>
                  <a:lnTo>
                    <a:pt x="227" y="850"/>
                  </a:lnTo>
                  <a:lnTo>
                    <a:pt x="284" y="850"/>
                  </a:lnTo>
                  <a:lnTo>
                    <a:pt x="284" y="907"/>
                  </a:lnTo>
                  <a:lnTo>
                    <a:pt x="340" y="907"/>
                  </a:lnTo>
                  <a:lnTo>
                    <a:pt x="340" y="964"/>
                  </a:lnTo>
                  <a:lnTo>
                    <a:pt x="510" y="964"/>
                  </a:lnTo>
                  <a:lnTo>
                    <a:pt x="510" y="907"/>
                  </a:lnTo>
                  <a:lnTo>
                    <a:pt x="567" y="907"/>
                  </a:lnTo>
                  <a:lnTo>
                    <a:pt x="567" y="850"/>
                  </a:lnTo>
                  <a:lnTo>
                    <a:pt x="624" y="850"/>
                  </a:lnTo>
                  <a:lnTo>
                    <a:pt x="624" y="793"/>
                  </a:lnTo>
                  <a:lnTo>
                    <a:pt x="794" y="793"/>
                  </a:lnTo>
                  <a:lnTo>
                    <a:pt x="794" y="680"/>
                  </a:lnTo>
                  <a:lnTo>
                    <a:pt x="681" y="680"/>
                  </a:lnTo>
                  <a:lnTo>
                    <a:pt x="681" y="623"/>
                  </a:lnTo>
                  <a:lnTo>
                    <a:pt x="624" y="623"/>
                  </a:lnTo>
                  <a:lnTo>
                    <a:pt x="624" y="510"/>
                  </a:lnTo>
                  <a:lnTo>
                    <a:pt x="567" y="510"/>
                  </a:lnTo>
                  <a:lnTo>
                    <a:pt x="567" y="283"/>
                  </a:lnTo>
                  <a:lnTo>
                    <a:pt x="624" y="283"/>
                  </a:lnTo>
                  <a:lnTo>
                    <a:pt x="624" y="226"/>
                  </a:lnTo>
                  <a:lnTo>
                    <a:pt x="510" y="226"/>
                  </a:lnTo>
                  <a:lnTo>
                    <a:pt x="510" y="170"/>
                  </a:lnTo>
                  <a:lnTo>
                    <a:pt x="567" y="170"/>
                  </a:lnTo>
                  <a:lnTo>
                    <a:pt x="567" y="56"/>
                  </a:lnTo>
                  <a:lnTo>
                    <a:pt x="454" y="56"/>
                  </a:lnTo>
                  <a:lnTo>
                    <a:pt x="45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84" name="Freeform 275">
              <a:extLst>
                <a:ext uri="{FF2B5EF4-FFF2-40B4-BE49-F238E27FC236}">
                  <a16:creationId xmlns:a16="http://schemas.microsoft.com/office/drawing/2014/main" id="{CB76CE0A-490A-4570-B384-D0F24667BB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6" y="3194"/>
              <a:ext cx="737" cy="510"/>
            </a:xfrm>
            <a:custGeom>
              <a:avLst/>
              <a:gdLst>
                <a:gd name="T0" fmla="*/ 567 w 737"/>
                <a:gd name="T1" fmla="*/ 0 h 510"/>
                <a:gd name="T2" fmla="*/ 567 w 737"/>
                <a:gd name="T3" fmla="*/ 57 h 510"/>
                <a:gd name="T4" fmla="*/ 623 w 737"/>
                <a:gd name="T5" fmla="*/ 57 h 510"/>
                <a:gd name="T6" fmla="*/ 623 w 737"/>
                <a:gd name="T7" fmla="*/ 114 h 510"/>
                <a:gd name="T8" fmla="*/ 737 w 737"/>
                <a:gd name="T9" fmla="*/ 114 h 510"/>
                <a:gd name="T10" fmla="*/ 737 w 737"/>
                <a:gd name="T11" fmla="*/ 397 h 510"/>
                <a:gd name="T12" fmla="*/ 567 w 737"/>
                <a:gd name="T13" fmla="*/ 397 h 510"/>
                <a:gd name="T14" fmla="*/ 567 w 737"/>
                <a:gd name="T15" fmla="*/ 340 h 510"/>
                <a:gd name="T16" fmla="*/ 623 w 737"/>
                <a:gd name="T17" fmla="*/ 340 h 510"/>
                <a:gd name="T18" fmla="*/ 623 w 737"/>
                <a:gd name="T19" fmla="*/ 284 h 510"/>
                <a:gd name="T20" fmla="*/ 510 w 737"/>
                <a:gd name="T21" fmla="*/ 284 h 510"/>
                <a:gd name="T22" fmla="*/ 510 w 737"/>
                <a:gd name="T23" fmla="*/ 340 h 510"/>
                <a:gd name="T24" fmla="*/ 226 w 737"/>
                <a:gd name="T25" fmla="*/ 340 h 510"/>
                <a:gd name="T26" fmla="*/ 226 w 737"/>
                <a:gd name="T27" fmla="*/ 454 h 510"/>
                <a:gd name="T28" fmla="*/ 113 w 737"/>
                <a:gd name="T29" fmla="*/ 454 h 510"/>
                <a:gd name="T30" fmla="*/ 113 w 737"/>
                <a:gd name="T31" fmla="*/ 510 h 510"/>
                <a:gd name="T32" fmla="*/ 56 w 737"/>
                <a:gd name="T33" fmla="*/ 510 h 510"/>
                <a:gd name="T34" fmla="*/ 56 w 737"/>
                <a:gd name="T35" fmla="*/ 454 h 510"/>
                <a:gd name="T36" fmla="*/ 0 w 737"/>
                <a:gd name="T37" fmla="*/ 454 h 510"/>
                <a:gd name="T38" fmla="*/ 0 w 737"/>
                <a:gd name="T39" fmla="*/ 397 h 510"/>
                <a:gd name="T40" fmla="*/ 113 w 737"/>
                <a:gd name="T41" fmla="*/ 397 h 510"/>
                <a:gd name="T42" fmla="*/ 113 w 737"/>
                <a:gd name="T43" fmla="*/ 284 h 510"/>
                <a:gd name="T44" fmla="*/ 56 w 737"/>
                <a:gd name="T45" fmla="*/ 284 h 510"/>
                <a:gd name="T46" fmla="*/ 56 w 737"/>
                <a:gd name="T47" fmla="*/ 170 h 510"/>
                <a:gd name="T48" fmla="*/ 226 w 737"/>
                <a:gd name="T49" fmla="*/ 170 h 510"/>
                <a:gd name="T50" fmla="*/ 226 w 737"/>
                <a:gd name="T51" fmla="*/ 114 h 510"/>
                <a:gd name="T52" fmla="*/ 396 w 737"/>
                <a:gd name="T53" fmla="*/ 114 h 510"/>
                <a:gd name="T54" fmla="*/ 396 w 737"/>
                <a:gd name="T55" fmla="*/ 57 h 510"/>
                <a:gd name="T56" fmla="*/ 453 w 737"/>
                <a:gd name="T57" fmla="*/ 57 h 510"/>
                <a:gd name="T58" fmla="*/ 453 w 737"/>
                <a:gd name="T59" fmla="*/ 0 h 510"/>
                <a:gd name="T60" fmla="*/ 567 w 737"/>
                <a:gd name="T61" fmla="*/ 0 h 51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737" h="510">
                  <a:moveTo>
                    <a:pt x="567" y="0"/>
                  </a:moveTo>
                  <a:lnTo>
                    <a:pt x="567" y="57"/>
                  </a:lnTo>
                  <a:lnTo>
                    <a:pt x="623" y="57"/>
                  </a:lnTo>
                  <a:lnTo>
                    <a:pt x="623" y="114"/>
                  </a:lnTo>
                  <a:lnTo>
                    <a:pt x="737" y="114"/>
                  </a:lnTo>
                  <a:lnTo>
                    <a:pt x="737" y="397"/>
                  </a:lnTo>
                  <a:lnTo>
                    <a:pt x="567" y="397"/>
                  </a:lnTo>
                  <a:lnTo>
                    <a:pt x="567" y="340"/>
                  </a:lnTo>
                  <a:lnTo>
                    <a:pt x="623" y="340"/>
                  </a:lnTo>
                  <a:lnTo>
                    <a:pt x="623" y="284"/>
                  </a:lnTo>
                  <a:lnTo>
                    <a:pt x="510" y="284"/>
                  </a:lnTo>
                  <a:lnTo>
                    <a:pt x="510" y="340"/>
                  </a:lnTo>
                  <a:lnTo>
                    <a:pt x="226" y="340"/>
                  </a:lnTo>
                  <a:lnTo>
                    <a:pt x="226" y="454"/>
                  </a:lnTo>
                  <a:lnTo>
                    <a:pt x="113" y="454"/>
                  </a:lnTo>
                  <a:lnTo>
                    <a:pt x="113" y="510"/>
                  </a:lnTo>
                  <a:lnTo>
                    <a:pt x="56" y="510"/>
                  </a:lnTo>
                  <a:lnTo>
                    <a:pt x="56" y="454"/>
                  </a:lnTo>
                  <a:lnTo>
                    <a:pt x="0" y="454"/>
                  </a:lnTo>
                  <a:lnTo>
                    <a:pt x="0" y="397"/>
                  </a:lnTo>
                  <a:lnTo>
                    <a:pt x="113" y="397"/>
                  </a:lnTo>
                  <a:lnTo>
                    <a:pt x="113" y="284"/>
                  </a:lnTo>
                  <a:lnTo>
                    <a:pt x="56" y="284"/>
                  </a:lnTo>
                  <a:lnTo>
                    <a:pt x="56" y="170"/>
                  </a:lnTo>
                  <a:lnTo>
                    <a:pt x="226" y="170"/>
                  </a:lnTo>
                  <a:lnTo>
                    <a:pt x="226" y="114"/>
                  </a:lnTo>
                  <a:lnTo>
                    <a:pt x="396" y="114"/>
                  </a:lnTo>
                  <a:lnTo>
                    <a:pt x="396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85" name="Freeform 276">
              <a:extLst>
                <a:ext uri="{FF2B5EF4-FFF2-40B4-BE49-F238E27FC236}">
                  <a16:creationId xmlns:a16="http://schemas.microsoft.com/office/drawing/2014/main" id="{BE7ED307-83A3-44AD-8B4D-25BB056B6C1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3534"/>
              <a:ext cx="454" cy="284"/>
            </a:xfrm>
            <a:custGeom>
              <a:avLst/>
              <a:gdLst>
                <a:gd name="T0" fmla="*/ 454 w 454"/>
                <a:gd name="T1" fmla="*/ 0 h 284"/>
                <a:gd name="T2" fmla="*/ 454 w 454"/>
                <a:gd name="T3" fmla="*/ 114 h 284"/>
                <a:gd name="T4" fmla="*/ 397 w 454"/>
                <a:gd name="T5" fmla="*/ 114 h 284"/>
                <a:gd name="T6" fmla="*/ 397 w 454"/>
                <a:gd name="T7" fmla="*/ 227 h 284"/>
                <a:gd name="T8" fmla="*/ 340 w 454"/>
                <a:gd name="T9" fmla="*/ 227 h 284"/>
                <a:gd name="T10" fmla="*/ 340 w 454"/>
                <a:gd name="T11" fmla="*/ 284 h 284"/>
                <a:gd name="T12" fmla="*/ 114 w 454"/>
                <a:gd name="T13" fmla="*/ 284 h 284"/>
                <a:gd name="T14" fmla="*/ 114 w 454"/>
                <a:gd name="T15" fmla="*/ 227 h 284"/>
                <a:gd name="T16" fmla="*/ 0 w 454"/>
                <a:gd name="T17" fmla="*/ 227 h 284"/>
                <a:gd name="T18" fmla="*/ 0 w 454"/>
                <a:gd name="T19" fmla="*/ 170 h 284"/>
                <a:gd name="T20" fmla="*/ 57 w 454"/>
                <a:gd name="T21" fmla="*/ 170 h 284"/>
                <a:gd name="T22" fmla="*/ 57 w 454"/>
                <a:gd name="T23" fmla="*/ 114 h 284"/>
                <a:gd name="T24" fmla="*/ 170 w 454"/>
                <a:gd name="T25" fmla="*/ 114 h 284"/>
                <a:gd name="T26" fmla="*/ 170 w 454"/>
                <a:gd name="T27" fmla="*/ 0 h 284"/>
                <a:gd name="T28" fmla="*/ 454 w 454"/>
                <a:gd name="T29" fmla="*/ 0 h 28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54" h="284">
                  <a:moveTo>
                    <a:pt x="454" y="0"/>
                  </a:moveTo>
                  <a:lnTo>
                    <a:pt x="454" y="114"/>
                  </a:lnTo>
                  <a:lnTo>
                    <a:pt x="397" y="114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40" y="284"/>
                  </a:lnTo>
                  <a:lnTo>
                    <a:pt x="114" y="284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114"/>
                  </a:lnTo>
                  <a:lnTo>
                    <a:pt x="170" y="114"/>
                  </a:lnTo>
                  <a:lnTo>
                    <a:pt x="170" y="0"/>
                  </a:lnTo>
                  <a:lnTo>
                    <a:pt x="45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86" name="Freeform 278">
              <a:extLst>
                <a:ext uri="{FF2B5EF4-FFF2-40B4-BE49-F238E27FC236}">
                  <a16:creationId xmlns:a16="http://schemas.microsoft.com/office/drawing/2014/main" id="{BFB68FF3-9F97-4D03-B24F-B7171E3855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4668"/>
              <a:ext cx="283" cy="341"/>
            </a:xfrm>
            <a:custGeom>
              <a:avLst/>
              <a:gdLst>
                <a:gd name="T0" fmla="*/ 283 w 283"/>
                <a:gd name="T1" fmla="*/ 0 h 341"/>
                <a:gd name="T2" fmla="*/ 113 w 283"/>
                <a:gd name="T3" fmla="*/ 0 h 341"/>
                <a:gd name="T4" fmla="*/ 113 w 283"/>
                <a:gd name="T5" fmla="*/ 114 h 341"/>
                <a:gd name="T6" fmla="*/ 0 w 283"/>
                <a:gd name="T7" fmla="*/ 114 h 341"/>
                <a:gd name="T8" fmla="*/ 0 w 283"/>
                <a:gd name="T9" fmla="*/ 341 h 341"/>
                <a:gd name="T10" fmla="*/ 170 w 283"/>
                <a:gd name="T11" fmla="*/ 341 h 341"/>
                <a:gd name="T12" fmla="*/ 170 w 283"/>
                <a:gd name="T13" fmla="*/ 170 h 341"/>
                <a:gd name="T14" fmla="*/ 227 w 283"/>
                <a:gd name="T15" fmla="*/ 170 h 341"/>
                <a:gd name="T16" fmla="*/ 227 w 283"/>
                <a:gd name="T17" fmla="*/ 114 h 341"/>
                <a:gd name="T18" fmla="*/ 283 w 283"/>
                <a:gd name="T19" fmla="*/ 114 h 341"/>
                <a:gd name="T20" fmla="*/ 283 w 283"/>
                <a:gd name="T21" fmla="*/ 0 h 34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83" h="341">
                  <a:moveTo>
                    <a:pt x="283" y="0"/>
                  </a:move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341"/>
                  </a:lnTo>
                  <a:lnTo>
                    <a:pt x="170" y="341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114"/>
                  </a:lnTo>
                  <a:lnTo>
                    <a:pt x="283" y="114"/>
                  </a:lnTo>
                  <a:lnTo>
                    <a:pt x="28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87" name="Freeform 280">
              <a:extLst>
                <a:ext uri="{FF2B5EF4-FFF2-40B4-BE49-F238E27FC236}">
                  <a16:creationId xmlns:a16="http://schemas.microsoft.com/office/drawing/2014/main" id="{092AA7C3-5C4C-4D0F-8D7C-280A245D81D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1" y="4328"/>
              <a:ext cx="340" cy="510"/>
            </a:xfrm>
            <a:custGeom>
              <a:avLst/>
              <a:gdLst>
                <a:gd name="T0" fmla="*/ 170 w 340"/>
                <a:gd name="T1" fmla="*/ 0 h 510"/>
                <a:gd name="T2" fmla="*/ 113 w 340"/>
                <a:gd name="T3" fmla="*/ 0 h 510"/>
                <a:gd name="T4" fmla="*/ 113 w 340"/>
                <a:gd name="T5" fmla="*/ 170 h 510"/>
                <a:gd name="T6" fmla="*/ 0 w 340"/>
                <a:gd name="T7" fmla="*/ 170 h 510"/>
                <a:gd name="T8" fmla="*/ 0 w 340"/>
                <a:gd name="T9" fmla="*/ 227 h 510"/>
                <a:gd name="T10" fmla="*/ 56 w 340"/>
                <a:gd name="T11" fmla="*/ 227 h 510"/>
                <a:gd name="T12" fmla="*/ 56 w 340"/>
                <a:gd name="T13" fmla="*/ 284 h 510"/>
                <a:gd name="T14" fmla="*/ 0 w 340"/>
                <a:gd name="T15" fmla="*/ 284 h 510"/>
                <a:gd name="T16" fmla="*/ 0 w 340"/>
                <a:gd name="T17" fmla="*/ 340 h 510"/>
                <a:gd name="T18" fmla="*/ 56 w 340"/>
                <a:gd name="T19" fmla="*/ 340 h 510"/>
                <a:gd name="T20" fmla="*/ 56 w 340"/>
                <a:gd name="T21" fmla="*/ 454 h 510"/>
                <a:gd name="T22" fmla="*/ 113 w 340"/>
                <a:gd name="T23" fmla="*/ 454 h 510"/>
                <a:gd name="T24" fmla="*/ 170 w 340"/>
                <a:gd name="T25" fmla="*/ 454 h 510"/>
                <a:gd name="T26" fmla="*/ 170 w 340"/>
                <a:gd name="T27" fmla="*/ 397 h 510"/>
                <a:gd name="T28" fmla="*/ 226 w 340"/>
                <a:gd name="T29" fmla="*/ 397 h 510"/>
                <a:gd name="T30" fmla="*/ 226 w 340"/>
                <a:gd name="T31" fmla="*/ 510 h 510"/>
                <a:gd name="T32" fmla="*/ 283 w 340"/>
                <a:gd name="T33" fmla="*/ 510 h 510"/>
                <a:gd name="T34" fmla="*/ 283 w 340"/>
                <a:gd name="T35" fmla="*/ 340 h 510"/>
                <a:gd name="T36" fmla="*/ 340 w 340"/>
                <a:gd name="T37" fmla="*/ 340 h 510"/>
                <a:gd name="T38" fmla="*/ 340 w 340"/>
                <a:gd name="T39" fmla="*/ 227 h 510"/>
                <a:gd name="T40" fmla="*/ 226 w 340"/>
                <a:gd name="T41" fmla="*/ 227 h 510"/>
                <a:gd name="T42" fmla="*/ 226 w 340"/>
                <a:gd name="T43" fmla="*/ 114 h 510"/>
                <a:gd name="T44" fmla="*/ 170 w 340"/>
                <a:gd name="T45" fmla="*/ 114 h 510"/>
                <a:gd name="T46" fmla="*/ 170 w 340"/>
                <a:gd name="T47" fmla="*/ 0 h 51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40" h="510">
                  <a:moveTo>
                    <a:pt x="170" y="0"/>
                  </a:moveTo>
                  <a:lnTo>
                    <a:pt x="113" y="0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284"/>
                  </a:lnTo>
                  <a:lnTo>
                    <a:pt x="0" y="284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454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226" y="397"/>
                  </a:lnTo>
                  <a:lnTo>
                    <a:pt x="226" y="510"/>
                  </a:lnTo>
                  <a:lnTo>
                    <a:pt x="283" y="510"/>
                  </a:lnTo>
                  <a:lnTo>
                    <a:pt x="283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226" y="227"/>
                  </a:lnTo>
                  <a:lnTo>
                    <a:pt x="226" y="114"/>
                  </a:lnTo>
                  <a:lnTo>
                    <a:pt x="170" y="114"/>
                  </a:lnTo>
                  <a:lnTo>
                    <a:pt x="17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88" name="Freeform 281">
              <a:extLst>
                <a:ext uri="{FF2B5EF4-FFF2-40B4-BE49-F238E27FC236}">
                  <a16:creationId xmlns:a16="http://schemas.microsoft.com/office/drawing/2014/main" id="{70C707C9-A03A-4DB5-84B2-5967ED81C55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4" y="3421"/>
              <a:ext cx="283" cy="454"/>
            </a:xfrm>
            <a:custGeom>
              <a:avLst/>
              <a:gdLst>
                <a:gd name="T0" fmla="*/ 170 w 283"/>
                <a:gd name="T1" fmla="*/ 0 h 454"/>
                <a:gd name="T2" fmla="*/ 170 w 283"/>
                <a:gd name="T3" fmla="*/ 57 h 454"/>
                <a:gd name="T4" fmla="*/ 227 w 283"/>
                <a:gd name="T5" fmla="*/ 57 h 454"/>
                <a:gd name="T6" fmla="*/ 227 w 283"/>
                <a:gd name="T7" fmla="*/ 170 h 454"/>
                <a:gd name="T8" fmla="*/ 283 w 283"/>
                <a:gd name="T9" fmla="*/ 170 h 454"/>
                <a:gd name="T10" fmla="*/ 283 w 283"/>
                <a:gd name="T11" fmla="*/ 283 h 454"/>
                <a:gd name="T12" fmla="*/ 227 w 283"/>
                <a:gd name="T13" fmla="*/ 283 h 454"/>
                <a:gd name="T14" fmla="*/ 227 w 283"/>
                <a:gd name="T15" fmla="*/ 397 h 454"/>
                <a:gd name="T16" fmla="*/ 283 w 283"/>
                <a:gd name="T17" fmla="*/ 397 h 454"/>
                <a:gd name="T18" fmla="*/ 283 w 283"/>
                <a:gd name="T19" fmla="*/ 454 h 454"/>
                <a:gd name="T20" fmla="*/ 57 w 283"/>
                <a:gd name="T21" fmla="*/ 454 h 454"/>
                <a:gd name="T22" fmla="*/ 57 w 283"/>
                <a:gd name="T23" fmla="*/ 397 h 454"/>
                <a:gd name="T24" fmla="*/ 0 w 283"/>
                <a:gd name="T25" fmla="*/ 397 h 454"/>
                <a:gd name="T26" fmla="*/ 0 w 283"/>
                <a:gd name="T27" fmla="*/ 340 h 454"/>
                <a:gd name="T28" fmla="*/ 57 w 283"/>
                <a:gd name="T29" fmla="*/ 340 h 454"/>
                <a:gd name="T30" fmla="*/ 57 w 283"/>
                <a:gd name="T31" fmla="*/ 227 h 454"/>
                <a:gd name="T32" fmla="*/ 0 w 283"/>
                <a:gd name="T33" fmla="*/ 227 h 454"/>
                <a:gd name="T34" fmla="*/ 0 w 283"/>
                <a:gd name="T35" fmla="*/ 113 h 454"/>
                <a:gd name="T36" fmla="*/ 57 w 283"/>
                <a:gd name="T37" fmla="*/ 113 h 454"/>
                <a:gd name="T38" fmla="*/ 57 w 283"/>
                <a:gd name="T39" fmla="*/ 57 h 454"/>
                <a:gd name="T40" fmla="*/ 113 w 283"/>
                <a:gd name="T41" fmla="*/ 57 h 454"/>
                <a:gd name="T42" fmla="*/ 113 w 283"/>
                <a:gd name="T43" fmla="*/ 0 h 454"/>
                <a:gd name="T44" fmla="*/ 170 w 283"/>
                <a:gd name="T45" fmla="*/ 0 h 45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83" h="454">
                  <a:moveTo>
                    <a:pt x="170" y="0"/>
                  </a:moveTo>
                  <a:lnTo>
                    <a:pt x="170" y="57"/>
                  </a:lnTo>
                  <a:lnTo>
                    <a:pt x="227" y="57"/>
                  </a:lnTo>
                  <a:lnTo>
                    <a:pt x="227" y="170"/>
                  </a:lnTo>
                  <a:lnTo>
                    <a:pt x="283" y="170"/>
                  </a:lnTo>
                  <a:lnTo>
                    <a:pt x="283" y="283"/>
                  </a:lnTo>
                  <a:lnTo>
                    <a:pt x="227" y="283"/>
                  </a:lnTo>
                  <a:lnTo>
                    <a:pt x="227" y="397"/>
                  </a:lnTo>
                  <a:lnTo>
                    <a:pt x="283" y="397"/>
                  </a:lnTo>
                  <a:lnTo>
                    <a:pt x="283" y="454"/>
                  </a:lnTo>
                  <a:lnTo>
                    <a:pt x="57" y="454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17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89" name="Freeform 282">
              <a:extLst>
                <a:ext uri="{FF2B5EF4-FFF2-40B4-BE49-F238E27FC236}">
                  <a16:creationId xmlns:a16="http://schemas.microsoft.com/office/drawing/2014/main" id="{5EDE534B-6A3E-4253-BB21-96CA791B951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3" y="2967"/>
              <a:ext cx="340" cy="397"/>
            </a:xfrm>
            <a:custGeom>
              <a:avLst/>
              <a:gdLst>
                <a:gd name="T0" fmla="*/ 0 w 340"/>
                <a:gd name="T1" fmla="*/ 0 h 397"/>
                <a:gd name="T2" fmla="*/ 0 w 340"/>
                <a:gd name="T3" fmla="*/ 170 h 397"/>
                <a:gd name="T4" fmla="*/ 57 w 340"/>
                <a:gd name="T5" fmla="*/ 170 h 397"/>
                <a:gd name="T6" fmla="*/ 57 w 340"/>
                <a:gd name="T7" fmla="*/ 227 h 397"/>
                <a:gd name="T8" fmla="*/ 114 w 340"/>
                <a:gd name="T9" fmla="*/ 227 h 397"/>
                <a:gd name="T10" fmla="*/ 114 w 340"/>
                <a:gd name="T11" fmla="*/ 341 h 397"/>
                <a:gd name="T12" fmla="*/ 170 w 340"/>
                <a:gd name="T13" fmla="*/ 341 h 397"/>
                <a:gd name="T14" fmla="*/ 170 w 340"/>
                <a:gd name="T15" fmla="*/ 397 h 397"/>
                <a:gd name="T16" fmla="*/ 340 w 340"/>
                <a:gd name="T17" fmla="*/ 397 h 397"/>
                <a:gd name="T18" fmla="*/ 340 w 340"/>
                <a:gd name="T19" fmla="*/ 227 h 397"/>
                <a:gd name="T20" fmla="*/ 284 w 340"/>
                <a:gd name="T21" fmla="*/ 227 h 397"/>
                <a:gd name="T22" fmla="*/ 284 w 340"/>
                <a:gd name="T23" fmla="*/ 170 h 397"/>
                <a:gd name="T24" fmla="*/ 227 w 340"/>
                <a:gd name="T25" fmla="*/ 170 h 397"/>
                <a:gd name="T26" fmla="*/ 227 w 340"/>
                <a:gd name="T27" fmla="*/ 114 h 397"/>
                <a:gd name="T28" fmla="*/ 170 w 340"/>
                <a:gd name="T29" fmla="*/ 114 h 397"/>
                <a:gd name="T30" fmla="*/ 170 w 340"/>
                <a:gd name="T31" fmla="*/ 57 h 397"/>
                <a:gd name="T32" fmla="*/ 114 w 340"/>
                <a:gd name="T33" fmla="*/ 57 h 397"/>
                <a:gd name="T34" fmla="*/ 114 w 340"/>
                <a:gd name="T35" fmla="*/ 0 h 397"/>
                <a:gd name="T36" fmla="*/ 0 w 340"/>
                <a:gd name="T37" fmla="*/ 0 h 39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40" h="397">
                  <a:moveTo>
                    <a:pt x="0" y="0"/>
                  </a:moveTo>
                  <a:lnTo>
                    <a:pt x="0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114" y="227"/>
                  </a:lnTo>
                  <a:lnTo>
                    <a:pt x="114" y="341"/>
                  </a:lnTo>
                  <a:lnTo>
                    <a:pt x="170" y="341"/>
                  </a:lnTo>
                  <a:lnTo>
                    <a:pt x="170" y="397"/>
                  </a:lnTo>
                  <a:lnTo>
                    <a:pt x="340" y="397"/>
                  </a:lnTo>
                  <a:lnTo>
                    <a:pt x="340" y="227"/>
                  </a:lnTo>
                  <a:lnTo>
                    <a:pt x="284" y="227"/>
                  </a:lnTo>
                  <a:lnTo>
                    <a:pt x="284" y="170"/>
                  </a:lnTo>
                  <a:lnTo>
                    <a:pt x="227" y="170"/>
                  </a:lnTo>
                  <a:lnTo>
                    <a:pt x="227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90" name="Freeform 289">
              <a:extLst>
                <a:ext uri="{FF2B5EF4-FFF2-40B4-BE49-F238E27FC236}">
                  <a16:creationId xmlns:a16="http://schemas.microsoft.com/office/drawing/2014/main" id="{D7495DC6-7816-437F-8E01-BDB46A9E1E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3" y="2911"/>
              <a:ext cx="624" cy="510"/>
            </a:xfrm>
            <a:custGeom>
              <a:avLst/>
              <a:gdLst>
                <a:gd name="T0" fmla="*/ 0 w 624"/>
                <a:gd name="T1" fmla="*/ 56 h 510"/>
                <a:gd name="T2" fmla="*/ 0 w 624"/>
                <a:gd name="T3" fmla="*/ 0 h 510"/>
                <a:gd name="T4" fmla="*/ 340 w 624"/>
                <a:gd name="T5" fmla="*/ 0 h 510"/>
                <a:gd name="T6" fmla="*/ 340 w 624"/>
                <a:gd name="T7" fmla="*/ 170 h 510"/>
                <a:gd name="T8" fmla="*/ 454 w 624"/>
                <a:gd name="T9" fmla="*/ 170 h 510"/>
                <a:gd name="T10" fmla="*/ 454 w 624"/>
                <a:gd name="T11" fmla="*/ 226 h 510"/>
                <a:gd name="T12" fmla="*/ 624 w 624"/>
                <a:gd name="T13" fmla="*/ 226 h 510"/>
                <a:gd name="T14" fmla="*/ 624 w 624"/>
                <a:gd name="T15" fmla="*/ 453 h 510"/>
                <a:gd name="T16" fmla="*/ 397 w 624"/>
                <a:gd name="T17" fmla="*/ 453 h 510"/>
                <a:gd name="T18" fmla="*/ 397 w 624"/>
                <a:gd name="T19" fmla="*/ 510 h 510"/>
                <a:gd name="T20" fmla="*/ 340 w 624"/>
                <a:gd name="T21" fmla="*/ 510 h 510"/>
                <a:gd name="T22" fmla="*/ 340 w 624"/>
                <a:gd name="T23" fmla="*/ 283 h 510"/>
                <a:gd name="T24" fmla="*/ 284 w 624"/>
                <a:gd name="T25" fmla="*/ 283 h 510"/>
                <a:gd name="T26" fmla="*/ 284 w 624"/>
                <a:gd name="T27" fmla="*/ 226 h 510"/>
                <a:gd name="T28" fmla="*/ 227 w 624"/>
                <a:gd name="T29" fmla="*/ 226 h 510"/>
                <a:gd name="T30" fmla="*/ 227 w 624"/>
                <a:gd name="T31" fmla="*/ 170 h 510"/>
                <a:gd name="T32" fmla="*/ 170 w 624"/>
                <a:gd name="T33" fmla="*/ 170 h 510"/>
                <a:gd name="T34" fmla="*/ 170 w 624"/>
                <a:gd name="T35" fmla="*/ 113 h 510"/>
                <a:gd name="T36" fmla="*/ 114 w 624"/>
                <a:gd name="T37" fmla="*/ 113 h 510"/>
                <a:gd name="T38" fmla="*/ 114 w 624"/>
                <a:gd name="T39" fmla="*/ 56 h 510"/>
                <a:gd name="T40" fmla="*/ 0 w 624"/>
                <a:gd name="T41" fmla="*/ 56 h 51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624" h="510">
                  <a:moveTo>
                    <a:pt x="0" y="56"/>
                  </a:moveTo>
                  <a:lnTo>
                    <a:pt x="0" y="0"/>
                  </a:lnTo>
                  <a:lnTo>
                    <a:pt x="340" y="0"/>
                  </a:lnTo>
                  <a:lnTo>
                    <a:pt x="340" y="170"/>
                  </a:lnTo>
                  <a:lnTo>
                    <a:pt x="454" y="170"/>
                  </a:lnTo>
                  <a:lnTo>
                    <a:pt x="454" y="226"/>
                  </a:lnTo>
                  <a:lnTo>
                    <a:pt x="624" y="226"/>
                  </a:lnTo>
                  <a:lnTo>
                    <a:pt x="624" y="453"/>
                  </a:lnTo>
                  <a:lnTo>
                    <a:pt x="397" y="453"/>
                  </a:lnTo>
                  <a:lnTo>
                    <a:pt x="397" y="510"/>
                  </a:lnTo>
                  <a:lnTo>
                    <a:pt x="340" y="510"/>
                  </a:lnTo>
                  <a:lnTo>
                    <a:pt x="340" y="283"/>
                  </a:lnTo>
                  <a:lnTo>
                    <a:pt x="284" y="283"/>
                  </a:lnTo>
                  <a:lnTo>
                    <a:pt x="284" y="226"/>
                  </a:lnTo>
                  <a:lnTo>
                    <a:pt x="227" y="226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114" y="113"/>
                  </a:lnTo>
                  <a:lnTo>
                    <a:pt x="114" y="56"/>
                  </a:lnTo>
                  <a:lnTo>
                    <a:pt x="0" y="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91" name="Freeform 290">
              <a:extLst>
                <a:ext uri="{FF2B5EF4-FFF2-40B4-BE49-F238E27FC236}">
                  <a16:creationId xmlns:a16="http://schemas.microsoft.com/office/drawing/2014/main" id="{B38182F9-CA33-423D-A4F4-631FC4F71A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" y="1436"/>
              <a:ext cx="1134" cy="1134"/>
            </a:xfrm>
            <a:custGeom>
              <a:avLst/>
              <a:gdLst>
                <a:gd name="T0" fmla="*/ 907 w 1134"/>
                <a:gd name="T1" fmla="*/ 0 h 1134"/>
                <a:gd name="T2" fmla="*/ 793 w 1134"/>
                <a:gd name="T3" fmla="*/ 0 h 1134"/>
                <a:gd name="T4" fmla="*/ 793 w 1134"/>
                <a:gd name="T5" fmla="*/ 170 h 1134"/>
                <a:gd name="T6" fmla="*/ 680 w 1134"/>
                <a:gd name="T7" fmla="*/ 170 h 1134"/>
                <a:gd name="T8" fmla="*/ 680 w 1134"/>
                <a:gd name="T9" fmla="*/ 227 h 1134"/>
                <a:gd name="T10" fmla="*/ 623 w 1134"/>
                <a:gd name="T11" fmla="*/ 227 h 1134"/>
                <a:gd name="T12" fmla="*/ 623 w 1134"/>
                <a:gd name="T13" fmla="*/ 170 h 1134"/>
                <a:gd name="T14" fmla="*/ 510 w 1134"/>
                <a:gd name="T15" fmla="*/ 170 h 1134"/>
                <a:gd name="T16" fmla="*/ 510 w 1134"/>
                <a:gd name="T17" fmla="*/ 284 h 1134"/>
                <a:gd name="T18" fmla="*/ 567 w 1134"/>
                <a:gd name="T19" fmla="*/ 284 h 1134"/>
                <a:gd name="T20" fmla="*/ 567 w 1134"/>
                <a:gd name="T21" fmla="*/ 454 h 1134"/>
                <a:gd name="T22" fmla="*/ 510 w 1134"/>
                <a:gd name="T23" fmla="*/ 454 h 1134"/>
                <a:gd name="T24" fmla="*/ 510 w 1134"/>
                <a:gd name="T25" fmla="*/ 397 h 1134"/>
                <a:gd name="T26" fmla="*/ 396 w 1134"/>
                <a:gd name="T27" fmla="*/ 397 h 1134"/>
                <a:gd name="T28" fmla="*/ 396 w 1134"/>
                <a:gd name="T29" fmla="*/ 511 h 1134"/>
                <a:gd name="T30" fmla="*/ 340 w 1134"/>
                <a:gd name="T31" fmla="*/ 511 h 1134"/>
                <a:gd name="T32" fmla="*/ 340 w 1134"/>
                <a:gd name="T33" fmla="*/ 624 h 1134"/>
                <a:gd name="T34" fmla="*/ 0 w 1134"/>
                <a:gd name="T35" fmla="*/ 624 h 1134"/>
                <a:gd name="T36" fmla="*/ 0 w 1134"/>
                <a:gd name="T37" fmla="*/ 681 h 1134"/>
                <a:gd name="T38" fmla="*/ 56 w 1134"/>
                <a:gd name="T39" fmla="*/ 681 h 1134"/>
                <a:gd name="T40" fmla="*/ 56 w 1134"/>
                <a:gd name="T41" fmla="*/ 908 h 1134"/>
                <a:gd name="T42" fmla="*/ 170 w 1134"/>
                <a:gd name="T43" fmla="*/ 908 h 1134"/>
                <a:gd name="T44" fmla="*/ 170 w 1134"/>
                <a:gd name="T45" fmla="*/ 964 h 1134"/>
                <a:gd name="T46" fmla="*/ 113 w 1134"/>
                <a:gd name="T47" fmla="*/ 964 h 1134"/>
                <a:gd name="T48" fmla="*/ 113 w 1134"/>
                <a:gd name="T49" fmla="*/ 1134 h 1134"/>
                <a:gd name="T50" fmla="*/ 510 w 1134"/>
                <a:gd name="T51" fmla="*/ 1134 h 1134"/>
                <a:gd name="T52" fmla="*/ 510 w 1134"/>
                <a:gd name="T53" fmla="*/ 1078 h 1134"/>
                <a:gd name="T54" fmla="*/ 737 w 1134"/>
                <a:gd name="T55" fmla="*/ 1078 h 1134"/>
                <a:gd name="T56" fmla="*/ 737 w 1134"/>
                <a:gd name="T57" fmla="*/ 1021 h 1134"/>
                <a:gd name="T58" fmla="*/ 793 w 1134"/>
                <a:gd name="T59" fmla="*/ 1021 h 1134"/>
                <a:gd name="T60" fmla="*/ 793 w 1134"/>
                <a:gd name="T61" fmla="*/ 908 h 1134"/>
                <a:gd name="T62" fmla="*/ 963 w 1134"/>
                <a:gd name="T63" fmla="*/ 908 h 1134"/>
                <a:gd name="T64" fmla="*/ 963 w 1134"/>
                <a:gd name="T65" fmla="*/ 851 h 1134"/>
                <a:gd name="T66" fmla="*/ 907 w 1134"/>
                <a:gd name="T67" fmla="*/ 851 h 1134"/>
                <a:gd name="T68" fmla="*/ 907 w 1134"/>
                <a:gd name="T69" fmla="*/ 794 h 1134"/>
                <a:gd name="T70" fmla="*/ 963 w 1134"/>
                <a:gd name="T71" fmla="*/ 794 h 1134"/>
                <a:gd name="T72" fmla="*/ 963 w 1134"/>
                <a:gd name="T73" fmla="*/ 737 h 1134"/>
                <a:gd name="T74" fmla="*/ 1020 w 1134"/>
                <a:gd name="T75" fmla="*/ 737 h 1134"/>
                <a:gd name="T76" fmla="*/ 1020 w 1134"/>
                <a:gd name="T77" fmla="*/ 624 h 1134"/>
                <a:gd name="T78" fmla="*/ 1134 w 1134"/>
                <a:gd name="T79" fmla="*/ 624 h 1134"/>
                <a:gd name="T80" fmla="*/ 1134 w 1134"/>
                <a:gd name="T81" fmla="*/ 454 h 1134"/>
                <a:gd name="T82" fmla="*/ 1077 w 1134"/>
                <a:gd name="T83" fmla="*/ 454 h 1134"/>
                <a:gd name="T84" fmla="*/ 1077 w 1134"/>
                <a:gd name="T85" fmla="*/ 170 h 1134"/>
                <a:gd name="T86" fmla="*/ 1077 w 1134"/>
                <a:gd name="T87" fmla="*/ 114 h 1134"/>
                <a:gd name="T88" fmla="*/ 963 w 1134"/>
                <a:gd name="T89" fmla="*/ 114 h 1134"/>
                <a:gd name="T90" fmla="*/ 963 w 1134"/>
                <a:gd name="T91" fmla="*/ 57 h 1134"/>
                <a:gd name="T92" fmla="*/ 907 w 1134"/>
                <a:gd name="T93" fmla="*/ 57 h 1134"/>
                <a:gd name="T94" fmla="*/ 907 w 1134"/>
                <a:gd name="T95" fmla="*/ 0 h 1134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1134" h="1134">
                  <a:moveTo>
                    <a:pt x="907" y="0"/>
                  </a:moveTo>
                  <a:lnTo>
                    <a:pt x="793" y="0"/>
                  </a:lnTo>
                  <a:lnTo>
                    <a:pt x="793" y="170"/>
                  </a:lnTo>
                  <a:lnTo>
                    <a:pt x="680" y="170"/>
                  </a:lnTo>
                  <a:lnTo>
                    <a:pt x="680" y="227"/>
                  </a:lnTo>
                  <a:lnTo>
                    <a:pt x="623" y="227"/>
                  </a:lnTo>
                  <a:lnTo>
                    <a:pt x="623" y="170"/>
                  </a:lnTo>
                  <a:lnTo>
                    <a:pt x="510" y="170"/>
                  </a:lnTo>
                  <a:lnTo>
                    <a:pt x="510" y="284"/>
                  </a:lnTo>
                  <a:lnTo>
                    <a:pt x="567" y="284"/>
                  </a:lnTo>
                  <a:lnTo>
                    <a:pt x="567" y="454"/>
                  </a:lnTo>
                  <a:lnTo>
                    <a:pt x="510" y="454"/>
                  </a:lnTo>
                  <a:lnTo>
                    <a:pt x="510" y="397"/>
                  </a:lnTo>
                  <a:lnTo>
                    <a:pt x="396" y="397"/>
                  </a:lnTo>
                  <a:lnTo>
                    <a:pt x="396" y="511"/>
                  </a:lnTo>
                  <a:lnTo>
                    <a:pt x="340" y="511"/>
                  </a:lnTo>
                  <a:lnTo>
                    <a:pt x="340" y="624"/>
                  </a:lnTo>
                  <a:lnTo>
                    <a:pt x="0" y="624"/>
                  </a:lnTo>
                  <a:lnTo>
                    <a:pt x="0" y="681"/>
                  </a:lnTo>
                  <a:lnTo>
                    <a:pt x="56" y="681"/>
                  </a:lnTo>
                  <a:lnTo>
                    <a:pt x="56" y="908"/>
                  </a:lnTo>
                  <a:lnTo>
                    <a:pt x="170" y="908"/>
                  </a:lnTo>
                  <a:lnTo>
                    <a:pt x="170" y="964"/>
                  </a:lnTo>
                  <a:lnTo>
                    <a:pt x="113" y="964"/>
                  </a:lnTo>
                  <a:lnTo>
                    <a:pt x="113" y="1134"/>
                  </a:lnTo>
                  <a:lnTo>
                    <a:pt x="510" y="1134"/>
                  </a:lnTo>
                  <a:lnTo>
                    <a:pt x="510" y="1078"/>
                  </a:lnTo>
                  <a:lnTo>
                    <a:pt x="737" y="1078"/>
                  </a:lnTo>
                  <a:lnTo>
                    <a:pt x="737" y="1021"/>
                  </a:lnTo>
                  <a:lnTo>
                    <a:pt x="793" y="1021"/>
                  </a:lnTo>
                  <a:lnTo>
                    <a:pt x="793" y="908"/>
                  </a:lnTo>
                  <a:lnTo>
                    <a:pt x="963" y="908"/>
                  </a:lnTo>
                  <a:lnTo>
                    <a:pt x="963" y="851"/>
                  </a:lnTo>
                  <a:lnTo>
                    <a:pt x="907" y="851"/>
                  </a:lnTo>
                  <a:lnTo>
                    <a:pt x="907" y="794"/>
                  </a:lnTo>
                  <a:lnTo>
                    <a:pt x="963" y="794"/>
                  </a:lnTo>
                  <a:lnTo>
                    <a:pt x="963" y="737"/>
                  </a:lnTo>
                  <a:lnTo>
                    <a:pt x="1020" y="737"/>
                  </a:lnTo>
                  <a:lnTo>
                    <a:pt x="1020" y="624"/>
                  </a:lnTo>
                  <a:lnTo>
                    <a:pt x="1134" y="624"/>
                  </a:lnTo>
                  <a:lnTo>
                    <a:pt x="1134" y="454"/>
                  </a:lnTo>
                  <a:lnTo>
                    <a:pt x="1077" y="454"/>
                  </a:lnTo>
                  <a:lnTo>
                    <a:pt x="1077" y="170"/>
                  </a:lnTo>
                  <a:lnTo>
                    <a:pt x="1077" y="114"/>
                  </a:lnTo>
                  <a:lnTo>
                    <a:pt x="963" y="114"/>
                  </a:lnTo>
                  <a:lnTo>
                    <a:pt x="963" y="57"/>
                  </a:lnTo>
                  <a:lnTo>
                    <a:pt x="907" y="57"/>
                  </a:lnTo>
                  <a:lnTo>
                    <a:pt x="90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92" name="Freeform 291">
              <a:extLst>
                <a:ext uri="{FF2B5EF4-FFF2-40B4-BE49-F238E27FC236}">
                  <a16:creationId xmlns:a16="http://schemas.microsoft.com/office/drawing/2014/main" id="{2F412769-960E-44EA-896C-5378086AB3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3" y="1493"/>
              <a:ext cx="794" cy="567"/>
            </a:xfrm>
            <a:custGeom>
              <a:avLst/>
              <a:gdLst>
                <a:gd name="T0" fmla="*/ 794 w 794"/>
                <a:gd name="T1" fmla="*/ 57 h 567"/>
                <a:gd name="T2" fmla="*/ 794 w 794"/>
                <a:gd name="T3" fmla="*/ 113 h 567"/>
                <a:gd name="T4" fmla="*/ 737 w 794"/>
                <a:gd name="T5" fmla="*/ 113 h 567"/>
                <a:gd name="T6" fmla="*/ 737 w 794"/>
                <a:gd name="T7" fmla="*/ 227 h 567"/>
                <a:gd name="T8" fmla="*/ 794 w 794"/>
                <a:gd name="T9" fmla="*/ 227 h 567"/>
                <a:gd name="T10" fmla="*/ 794 w 794"/>
                <a:gd name="T11" fmla="*/ 397 h 567"/>
                <a:gd name="T12" fmla="*/ 737 w 794"/>
                <a:gd name="T13" fmla="*/ 397 h 567"/>
                <a:gd name="T14" fmla="*/ 737 w 794"/>
                <a:gd name="T15" fmla="*/ 340 h 567"/>
                <a:gd name="T16" fmla="*/ 623 w 794"/>
                <a:gd name="T17" fmla="*/ 340 h 567"/>
                <a:gd name="T18" fmla="*/ 623 w 794"/>
                <a:gd name="T19" fmla="*/ 454 h 567"/>
                <a:gd name="T20" fmla="*/ 567 w 794"/>
                <a:gd name="T21" fmla="*/ 454 h 567"/>
                <a:gd name="T22" fmla="*/ 567 w 794"/>
                <a:gd name="T23" fmla="*/ 567 h 567"/>
                <a:gd name="T24" fmla="*/ 170 w 794"/>
                <a:gd name="T25" fmla="*/ 567 h 567"/>
                <a:gd name="T26" fmla="*/ 170 w 794"/>
                <a:gd name="T27" fmla="*/ 454 h 567"/>
                <a:gd name="T28" fmla="*/ 56 w 794"/>
                <a:gd name="T29" fmla="*/ 454 h 567"/>
                <a:gd name="T30" fmla="*/ 56 w 794"/>
                <a:gd name="T31" fmla="*/ 340 h 567"/>
                <a:gd name="T32" fmla="*/ 0 w 794"/>
                <a:gd name="T33" fmla="*/ 340 h 567"/>
                <a:gd name="T34" fmla="*/ 0 w 794"/>
                <a:gd name="T35" fmla="*/ 284 h 567"/>
                <a:gd name="T36" fmla="*/ 56 w 794"/>
                <a:gd name="T37" fmla="*/ 284 h 567"/>
                <a:gd name="T38" fmla="*/ 56 w 794"/>
                <a:gd name="T39" fmla="*/ 113 h 567"/>
                <a:gd name="T40" fmla="*/ 170 w 794"/>
                <a:gd name="T41" fmla="*/ 113 h 567"/>
                <a:gd name="T42" fmla="*/ 170 w 794"/>
                <a:gd name="T43" fmla="*/ 170 h 567"/>
                <a:gd name="T44" fmla="*/ 283 w 794"/>
                <a:gd name="T45" fmla="*/ 170 h 567"/>
                <a:gd name="T46" fmla="*/ 283 w 794"/>
                <a:gd name="T47" fmla="*/ 113 h 567"/>
                <a:gd name="T48" fmla="*/ 397 w 794"/>
                <a:gd name="T49" fmla="*/ 113 h 567"/>
                <a:gd name="T50" fmla="*/ 397 w 794"/>
                <a:gd name="T51" fmla="*/ 57 h 567"/>
                <a:gd name="T52" fmla="*/ 567 w 794"/>
                <a:gd name="T53" fmla="*/ 57 h 567"/>
                <a:gd name="T54" fmla="*/ 567 w 794"/>
                <a:gd name="T55" fmla="*/ 0 h 567"/>
                <a:gd name="T56" fmla="*/ 737 w 794"/>
                <a:gd name="T57" fmla="*/ 0 h 567"/>
                <a:gd name="T58" fmla="*/ 737 w 794"/>
                <a:gd name="T59" fmla="*/ 57 h 567"/>
                <a:gd name="T60" fmla="*/ 794 w 794"/>
                <a:gd name="T61" fmla="*/ 57 h 56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794" h="567">
                  <a:moveTo>
                    <a:pt x="794" y="57"/>
                  </a:moveTo>
                  <a:lnTo>
                    <a:pt x="794" y="113"/>
                  </a:lnTo>
                  <a:lnTo>
                    <a:pt x="737" y="113"/>
                  </a:lnTo>
                  <a:lnTo>
                    <a:pt x="737" y="227"/>
                  </a:lnTo>
                  <a:lnTo>
                    <a:pt x="794" y="227"/>
                  </a:lnTo>
                  <a:lnTo>
                    <a:pt x="794" y="397"/>
                  </a:lnTo>
                  <a:lnTo>
                    <a:pt x="737" y="397"/>
                  </a:lnTo>
                  <a:lnTo>
                    <a:pt x="737" y="340"/>
                  </a:lnTo>
                  <a:lnTo>
                    <a:pt x="623" y="340"/>
                  </a:lnTo>
                  <a:lnTo>
                    <a:pt x="623" y="454"/>
                  </a:lnTo>
                  <a:lnTo>
                    <a:pt x="567" y="454"/>
                  </a:lnTo>
                  <a:lnTo>
                    <a:pt x="567" y="567"/>
                  </a:lnTo>
                  <a:lnTo>
                    <a:pt x="170" y="567"/>
                  </a:lnTo>
                  <a:lnTo>
                    <a:pt x="170" y="454"/>
                  </a:lnTo>
                  <a:lnTo>
                    <a:pt x="56" y="454"/>
                  </a:lnTo>
                  <a:lnTo>
                    <a:pt x="56" y="340"/>
                  </a:lnTo>
                  <a:lnTo>
                    <a:pt x="0" y="340"/>
                  </a:lnTo>
                  <a:lnTo>
                    <a:pt x="0" y="284"/>
                  </a:lnTo>
                  <a:lnTo>
                    <a:pt x="56" y="284"/>
                  </a:lnTo>
                  <a:lnTo>
                    <a:pt x="56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397" y="113"/>
                  </a:lnTo>
                  <a:lnTo>
                    <a:pt x="397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794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93" name="Freeform 292">
              <a:extLst>
                <a:ext uri="{FF2B5EF4-FFF2-40B4-BE49-F238E27FC236}">
                  <a16:creationId xmlns:a16="http://schemas.microsoft.com/office/drawing/2014/main" id="{ECE2DE16-0750-40C4-90E8-56326D467F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9" y="1606"/>
              <a:ext cx="737" cy="851"/>
            </a:xfrm>
            <a:custGeom>
              <a:avLst/>
              <a:gdLst>
                <a:gd name="T0" fmla="*/ 510 w 737"/>
                <a:gd name="T1" fmla="*/ 0 h 851"/>
                <a:gd name="T2" fmla="*/ 510 w 737"/>
                <a:gd name="T3" fmla="*/ 171 h 851"/>
                <a:gd name="T4" fmla="*/ 454 w 737"/>
                <a:gd name="T5" fmla="*/ 171 h 851"/>
                <a:gd name="T6" fmla="*/ 454 w 737"/>
                <a:gd name="T7" fmla="*/ 227 h 851"/>
                <a:gd name="T8" fmla="*/ 510 w 737"/>
                <a:gd name="T9" fmla="*/ 227 h 851"/>
                <a:gd name="T10" fmla="*/ 510 w 737"/>
                <a:gd name="T11" fmla="*/ 341 h 851"/>
                <a:gd name="T12" fmla="*/ 624 w 737"/>
                <a:gd name="T13" fmla="*/ 341 h 851"/>
                <a:gd name="T14" fmla="*/ 624 w 737"/>
                <a:gd name="T15" fmla="*/ 454 h 851"/>
                <a:gd name="T16" fmla="*/ 681 w 737"/>
                <a:gd name="T17" fmla="*/ 454 h 851"/>
                <a:gd name="T18" fmla="*/ 681 w 737"/>
                <a:gd name="T19" fmla="*/ 511 h 851"/>
                <a:gd name="T20" fmla="*/ 737 w 737"/>
                <a:gd name="T21" fmla="*/ 511 h 851"/>
                <a:gd name="T22" fmla="*/ 737 w 737"/>
                <a:gd name="T23" fmla="*/ 624 h 851"/>
                <a:gd name="T24" fmla="*/ 624 w 737"/>
                <a:gd name="T25" fmla="*/ 624 h 851"/>
                <a:gd name="T26" fmla="*/ 624 w 737"/>
                <a:gd name="T27" fmla="*/ 567 h 851"/>
                <a:gd name="T28" fmla="*/ 567 w 737"/>
                <a:gd name="T29" fmla="*/ 567 h 851"/>
                <a:gd name="T30" fmla="*/ 567 w 737"/>
                <a:gd name="T31" fmla="*/ 681 h 851"/>
                <a:gd name="T32" fmla="*/ 510 w 737"/>
                <a:gd name="T33" fmla="*/ 681 h 851"/>
                <a:gd name="T34" fmla="*/ 510 w 737"/>
                <a:gd name="T35" fmla="*/ 851 h 851"/>
                <a:gd name="T36" fmla="*/ 454 w 737"/>
                <a:gd name="T37" fmla="*/ 851 h 851"/>
                <a:gd name="T38" fmla="*/ 454 w 737"/>
                <a:gd name="T39" fmla="*/ 794 h 851"/>
                <a:gd name="T40" fmla="*/ 397 w 737"/>
                <a:gd name="T41" fmla="*/ 794 h 851"/>
                <a:gd name="T42" fmla="*/ 397 w 737"/>
                <a:gd name="T43" fmla="*/ 738 h 851"/>
                <a:gd name="T44" fmla="*/ 340 w 737"/>
                <a:gd name="T45" fmla="*/ 738 h 851"/>
                <a:gd name="T46" fmla="*/ 340 w 737"/>
                <a:gd name="T47" fmla="*/ 681 h 851"/>
                <a:gd name="T48" fmla="*/ 227 w 737"/>
                <a:gd name="T49" fmla="*/ 681 h 851"/>
                <a:gd name="T50" fmla="*/ 227 w 737"/>
                <a:gd name="T51" fmla="*/ 624 h 851"/>
                <a:gd name="T52" fmla="*/ 114 w 737"/>
                <a:gd name="T53" fmla="*/ 624 h 851"/>
                <a:gd name="T54" fmla="*/ 114 w 737"/>
                <a:gd name="T55" fmla="*/ 511 h 851"/>
                <a:gd name="T56" fmla="*/ 57 w 737"/>
                <a:gd name="T57" fmla="*/ 511 h 851"/>
                <a:gd name="T58" fmla="*/ 57 w 737"/>
                <a:gd name="T59" fmla="*/ 397 h 851"/>
                <a:gd name="T60" fmla="*/ 114 w 737"/>
                <a:gd name="T61" fmla="*/ 397 h 851"/>
                <a:gd name="T62" fmla="*/ 114 w 737"/>
                <a:gd name="T63" fmla="*/ 227 h 851"/>
                <a:gd name="T64" fmla="*/ 0 w 737"/>
                <a:gd name="T65" fmla="*/ 227 h 851"/>
                <a:gd name="T66" fmla="*/ 0 w 737"/>
                <a:gd name="T67" fmla="*/ 0 h 851"/>
                <a:gd name="T68" fmla="*/ 227 w 737"/>
                <a:gd name="T69" fmla="*/ 0 h 851"/>
                <a:gd name="T70" fmla="*/ 227 w 737"/>
                <a:gd name="T71" fmla="*/ 57 h 851"/>
                <a:gd name="T72" fmla="*/ 454 w 737"/>
                <a:gd name="T73" fmla="*/ 57 h 851"/>
                <a:gd name="T74" fmla="*/ 454 w 737"/>
                <a:gd name="T75" fmla="*/ 0 h 851"/>
                <a:gd name="T76" fmla="*/ 510 w 737"/>
                <a:gd name="T77" fmla="*/ 0 h 85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737" h="851">
                  <a:moveTo>
                    <a:pt x="510" y="0"/>
                  </a:moveTo>
                  <a:lnTo>
                    <a:pt x="510" y="171"/>
                  </a:lnTo>
                  <a:lnTo>
                    <a:pt x="454" y="171"/>
                  </a:lnTo>
                  <a:lnTo>
                    <a:pt x="454" y="227"/>
                  </a:lnTo>
                  <a:lnTo>
                    <a:pt x="510" y="227"/>
                  </a:lnTo>
                  <a:lnTo>
                    <a:pt x="510" y="341"/>
                  </a:lnTo>
                  <a:lnTo>
                    <a:pt x="624" y="341"/>
                  </a:lnTo>
                  <a:lnTo>
                    <a:pt x="624" y="454"/>
                  </a:lnTo>
                  <a:lnTo>
                    <a:pt x="681" y="454"/>
                  </a:lnTo>
                  <a:lnTo>
                    <a:pt x="681" y="511"/>
                  </a:lnTo>
                  <a:lnTo>
                    <a:pt x="737" y="511"/>
                  </a:lnTo>
                  <a:lnTo>
                    <a:pt x="737" y="624"/>
                  </a:lnTo>
                  <a:lnTo>
                    <a:pt x="624" y="624"/>
                  </a:lnTo>
                  <a:lnTo>
                    <a:pt x="624" y="567"/>
                  </a:lnTo>
                  <a:lnTo>
                    <a:pt x="567" y="567"/>
                  </a:lnTo>
                  <a:lnTo>
                    <a:pt x="567" y="681"/>
                  </a:lnTo>
                  <a:lnTo>
                    <a:pt x="510" y="681"/>
                  </a:lnTo>
                  <a:lnTo>
                    <a:pt x="510" y="851"/>
                  </a:lnTo>
                  <a:lnTo>
                    <a:pt x="454" y="851"/>
                  </a:lnTo>
                  <a:lnTo>
                    <a:pt x="454" y="794"/>
                  </a:lnTo>
                  <a:lnTo>
                    <a:pt x="397" y="794"/>
                  </a:lnTo>
                  <a:lnTo>
                    <a:pt x="397" y="738"/>
                  </a:lnTo>
                  <a:lnTo>
                    <a:pt x="340" y="738"/>
                  </a:lnTo>
                  <a:lnTo>
                    <a:pt x="340" y="681"/>
                  </a:lnTo>
                  <a:lnTo>
                    <a:pt x="227" y="681"/>
                  </a:lnTo>
                  <a:lnTo>
                    <a:pt x="227" y="624"/>
                  </a:lnTo>
                  <a:lnTo>
                    <a:pt x="114" y="624"/>
                  </a:lnTo>
                  <a:lnTo>
                    <a:pt x="114" y="511"/>
                  </a:lnTo>
                  <a:lnTo>
                    <a:pt x="57" y="511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51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94" name="Freeform 293">
              <a:extLst>
                <a:ext uri="{FF2B5EF4-FFF2-40B4-BE49-F238E27FC236}">
                  <a16:creationId xmlns:a16="http://schemas.microsoft.com/office/drawing/2014/main" id="{E84EB9CE-5119-4FAA-8BC8-2217B61671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3" y="2173"/>
              <a:ext cx="850" cy="738"/>
            </a:xfrm>
            <a:custGeom>
              <a:avLst/>
              <a:gdLst>
                <a:gd name="T0" fmla="*/ 0 w 850"/>
                <a:gd name="T1" fmla="*/ 57 h 738"/>
                <a:gd name="T2" fmla="*/ 113 w 850"/>
                <a:gd name="T3" fmla="*/ 57 h 738"/>
                <a:gd name="T4" fmla="*/ 113 w 850"/>
                <a:gd name="T5" fmla="*/ 114 h 738"/>
                <a:gd name="T6" fmla="*/ 226 w 850"/>
                <a:gd name="T7" fmla="*/ 114 h 738"/>
                <a:gd name="T8" fmla="*/ 226 w 850"/>
                <a:gd name="T9" fmla="*/ 171 h 738"/>
                <a:gd name="T10" fmla="*/ 283 w 850"/>
                <a:gd name="T11" fmla="*/ 171 h 738"/>
                <a:gd name="T12" fmla="*/ 283 w 850"/>
                <a:gd name="T13" fmla="*/ 227 h 738"/>
                <a:gd name="T14" fmla="*/ 340 w 850"/>
                <a:gd name="T15" fmla="*/ 227 h 738"/>
                <a:gd name="T16" fmla="*/ 340 w 850"/>
                <a:gd name="T17" fmla="*/ 284 h 738"/>
                <a:gd name="T18" fmla="*/ 396 w 850"/>
                <a:gd name="T19" fmla="*/ 284 h 738"/>
                <a:gd name="T20" fmla="*/ 396 w 850"/>
                <a:gd name="T21" fmla="*/ 114 h 738"/>
                <a:gd name="T22" fmla="*/ 453 w 850"/>
                <a:gd name="T23" fmla="*/ 114 h 738"/>
                <a:gd name="T24" fmla="*/ 453 w 850"/>
                <a:gd name="T25" fmla="*/ 0 h 738"/>
                <a:gd name="T26" fmla="*/ 510 w 850"/>
                <a:gd name="T27" fmla="*/ 0 h 738"/>
                <a:gd name="T28" fmla="*/ 510 w 850"/>
                <a:gd name="T29" fmla="*/ 57 h 738"/>
                <a:gd name="T30" fmla="*/ 623 w 850"/>
                <a:gd name="T31" fmla="*/ 57 h 738"/>
                <a:gd name="T32" fmla="*/ 623 w 850"/>
                <a:gd name="T33" fmla="*/ 171 h 738"/>
                <a:gd name="T34" fmla="*/ 737 w 850"/>
                <a:gd name="T35" fmla="*/ 171 h 738"/>
                <a:gd name="T36" fmla="*/ 737 w 850"/>
                <a:gd name="T37" fmla="*/ 227 h 738"/>
                <a:gd name="T38" fmla="*/ 680 w 850"/>
                <a:gd name="T39" fmla="*/ 227 h 738"/>
                <a:gd name="T40" fmla="*/ 680 w 850"/>
                <a:gd name="T41" fmla="*/ 397 h 738"/>
                <a:gd name="T42" fmla="*/ 850 w 850"/>
                <a:gd name="T43" fmla="*/ 397 h 738"/>
                <a:gd name="T44" fmla="*/ 850 w 850"/>
                <a:gd name="T45" fmla="*/ 567 h 738"/>
                <a:gd name="T46" fmla="*/ 850 w 850"/>
                <a:gd name="T47" fmla="*/ 681 h 738"/>
                <a:gd name="T48" fmla="*/ 793 w 850"/>
                <a:gd name="T49" fmla="*/ 681 h 738"/>
                <a:gd name="T50" fmla="*/ 793 w 850"/>
                <a:gd name="T51" fmla="*/ 624 h 738"/>
                <a:gd name="T52" fmla="*/ 680 w 850"/>
                <a:gd name="T53" fmla="*/ 624 h 738"/>
                <a:gd name="T54" fmla="*/ 680 w 850"/>
                <a:gd name="T55" fmla="*/ 567 h 738"/>
                <a:gd name="T56" fmla="*/ 623 w 850"/>
                <a:gd name="T57" fmla="*/ 567 h 738"/>
                <a:gd name="T58" fmla="*/ 623 w 850"/>
                <a:gd name="T59" fmla="*/ 511 h 738"/>
                <a:gd name="T60" fmla="*/ 567 w 850"/>
                <a:gd name="T61" fmla="*/ 511 h 738"/>
                <a:gd name="T62" fmla="*/ 567 w 850"/>
                <a:gd name="T63" fmla="*/ 738 h 738"/>
                <a:gd name="T64" fmla="*/ 396 w 850"/>
                <a:gd name="T65" fmla="*/ 738 h 738"/>
                <a:gd name="T66" fmla="*/ 396 w 850"/>
                <a:gd name="T67" fmla="*/ 681 h 738"/>
                <a:gd name="T68" fmla="*/ 340 w 850"/>
                <a:gd name="T69" fmla="*/ 681 h 738"/>
                <a:gd name="T70" fmla="*/ 340 w 850"/>
                <a:gd name="T71" fmla="*/ 567 h 738"/>
                <a:gd name="T72" fmla="*/ 283 w 850"/>
                <a:gd name="T73" fmla="*/ 567 h 738"/>
                <a:gd name="T74" fmla="*/ 283 w 850"/>
                <a:gd name="T75" fmla="*/ 511 h 738"/>
                <a:gd name="T76" fmla="*/ 226 w 850"/>
                <a:gd name="T77" fmla="*/ 511 h 738"/>
                <a:gd name="T78" fmla="*/ 226 w 850"/>
                <a:gd name="T79" fmla="*/ 397 h 738"/>
                <a:gd name="T80" fmla="*/ 170 w 850"/>
                <a:gd name="T81" fmla="*/ 397 h 738"/>
                <a:gd name="T82" fmla="*/ 170 w 850"/>
                <a:gd name="T83" fmla="*/ 341 h 738"/>
                <a:gd name="T84" fmla="*/ 0 w 850"/>
                <a:gd name="T85" fmla="*/ 341 h 738"/>
                <a:gd name="T86" fmla="*/ 0 w 850"/>
                <a:gd name="T87" fmla="*/ 57 h 73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850" h="738">
                  <a:moveTo>
                    <a:pt x="0" y="57"/>
                  </a:moveTo>
                  <a:lnTo>
                    <a:pt x="113" y="57"/>
                  </a:lnTo>
                  <a:lnTo>
                    <a:pt x="113" y="114"/>
                  </a:lnTo>
                  <a:lnTo>
                    <a:pt x="226" y="114"/>
                  </a:lnTo>
                  <a:lnTo>
                    <a:pt x="226" y="171"/>
                  </a:lnTo>
                  <a:lnTo>
                    <a:pt x="283" y="171"/>
                  </a:lnTo>
                  <a:lnTo>
                    <a:pt x="283" y="227"/>
                  </a:lnTo>
                  <a:lnTo>
                    <a:pt x="340" y="227"/>
                  </a:lnTo>
                  <a:lnTo>
                    <a:pt x="340" y="284"/>
                  </a:lnTo>
                  <a:lnTo>
                    <a:pt x="396" y="284"/>
                  </a:lnTo>
                  <a:lnTo>
                    <a:pt x="396" y="114"/>
                  </a:lnTo>
                  <a:lnTo>
                    <a:pt x="453" y="114"/>
                  </a:lnTo>
                  <a:lnTo>
                    <a:pt x="453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623" y="57"/>
                  </a:lnTo>
                  <a:lnTo>
                    <a:pt x="623" y="171"/>
                  </a:lnTo>
                  <a:lnTo>
                    <a:pt x="737" y="171"/>
                  </a:lnTo>
                  <a:lnTo>
                    <a:pt x="737" y="227"/>
                  </a:lnTo>
                  <a:lnTo>
                    <a:pt x="680" y="227"/>
                  </a:lnTo>
                  <a:lnTo>
                    <a:pt x="680" y="397"/>
                  </a:lnTo>
                  <a:lnTo>
                    <a:pt x="850" y="397"/>
                  </a:lnTo>
                  <a:lnTo>
                    <a:pt x="850" y="567"/>
                  </a:lnTo>
                  <a:lnTo>
                    <a:pt x="850" y="681"/>
                  </a:lnTo>
                  <a:lnTo>
                    <a:pt x="793" y="681"/>
                  </a:lnTo>
                  <a:lnTo>
                    <a:pt x="793" y="624"/>
                  </a:lnTo>
                  <a:lnTo>
                    <a:pt x="680" y="624"/>
                  </a:lnTo>
                  <a:lnTo>
                    <a:pt x="680" y="567"/>
                  </a:lnTo>
                  <a:lnTo>
                    <a:pt x="623" y="567"/>
                  </a:lnTo>
                  <a:lnTo>
                    <a:pt x="623" y="511"/>
                  </a:lnTo>
                  <a:lnTo>
                    <a:pt x="567" y="511"/>
                  </a:lnTo>
                  <a:lnTo>
                    <a:pt x="567" y="738"/>
                  </a:lnTo>
                  <a:lnTo>
                    <a:pt x="396" y="738"/>
                  </a:lnTo>
                  <a:lnTo>
                    <a:pt x="396" y="681"/>
                  </a:lnTo>
                  <a:lnTo>
                    <a:pt x="340" y="681"/>
                  </a:lnTo>
                  <a:lnTo>
                    <a:pt x="340" y="567"/>
                  </a:lnTo>
                  <a:lnTo>
                    <a:pt x="283" y="567"/>
                  </a:lnTo>
                  <a:lnTo>
                    <a:pt x="283" y="511"/>
                  </a:lnTo>
                  <a:lnTo>
                    <a:pt x="226" y="511"/>
                  </a:lnTo>
                  <a:lnTo>
                    <a:pt x="226" y="397"/>
                  </a:lnTo>
                  <a:lnTo>
                    <a:pt x="170" y="397"/>
                  </a:lnTo>
                  <a:lnTo>
                    <a:pt x="170" y="341"/>
                  </a:lnTo>
                  <a:lnTo>
                    <a:pt x="0" y="341"/>
                  </a:lnTo>
                  <a:lnTo>
                    <a:pt x="0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95" name="Freeform 294">
              <a:extLst>
                <a:ext uri="{FF2B5EF4-FFF2-40B4-BE49-F238E27FC236}">
                  <a16:creationId xmlns:a16="http://schemas.microsoft.com/office/drawing/2014/main" id="{02D77BC0-1B51-4406-B1D7-6D5F861CA54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9" y="2514"/>
              <a:ext cx="567" cy="567"/>
            </a:xfrm>
            <a:custGeom>
              <a:avLst/>
              <a:gdLst>
                <a:gd name="T0" fmla="*/ 114 w 567"/>
                <a:gd name="T1" fmla="*/ 0 h 567"/>
                <a:gd name="T2" fmla="*/ 114 w 567"/>
                <a:gd name="T3" fmla="*/ 56 h 567"/>
                <a:gd name="T4" fmla="*/ 57 w 567"/>
                <a:gd name="T5" fmla="*/ 56 h 567"/>
                <a:gd name="T6" fmla="*/ 57 w 567"/>
                <a:gd name="T7" fmla="*/ 113 h 567"/>
                <a:gd name="T8" fmla="*/ 0 w 567"/>
                <a:gd name="T9" fmla="*/ 113 h 567"/>
                <a:gd name="T10" fmla="*/ 0 w 567"/>
                <a:gd name="T11" fmla="*/ 340 h 567"/>
                <a:gd name="T12" fmla="*/ 57 w 567"/>
                <a:gd name="T13" fmla="*/ 340 h 567"/>
                <a:gd name="T14" fmla="*/ 57 w 567"/>
                <a:gd name="T15" fmla="*/ 453 h 567"/>
                <a:gd name="T16" fmla="*/ 114 w 567"/>
                <a:gd name="T17" fmla="*/ 453 h 567"/>
                <a:gd name="T18" fmla="*/ 114 w 567"/>
                <a:gd name="T19" fmla="*/ 510 h 567"/>
                <a:gd name="T20" fmla="*/ 227 w 567"/>
                <a:gd name="T21" fmla="*/ 510 h 567"/>
                <a:gd name="T22" fmla="*/ 227 w 567"/>
                <a:gd name="T23" fmla="*/ 567 h 567"/>
                <a:gd name="T24" fmla="*/ 340 w 567"/>
                <a:gd name="T25" fmla="*/ 567 h 567"/>
                <a:gd name="T26" fmla="*/ 340 w 567"/>
                <a:gd name="T27" fmla="*/ 510 h 567"/>
                <a:gd name="T28" fmla="*/ 567 w 567"/>
                <a:gd name="T29" fmla="*/ 510 h 567"/>
                <a:gd name="T30" fmla="*/ 567 w 567"/>
                <a:gd name="T31" fmla="*/ 397 h 567"/>
                <a:gd name="T32" fmla="*/ 510 w 567"/>
                <a:gd name="T33" fmla="*/ 397 h 567"/>
                <a:gd name="T34" fmla="*/ 510 w 567"/>
                <a:gd name="T35" fmla="*/ 340 h 567"/>
                <a:gd name="T36" fmla="*/ 454 w 567"/>
                <a:gd name="T37" fmla="*/ 340 h 567"/>
                <a:gd name="T38" fmla="*/ 454 w 567"/>
                <a:gd name="T39" fmla="*/ 226 h 567"/>
                <a:gd name="T40" fmla="*/ 397 w 567"/>
                <a:gd name="T41" fmla="*/ 226 h 567"/>
                <a:gd name="T42" fmla="*/ 397 w 567"/>
                <a:gd name="T43" fmla="*/ 170 h 567"/>
                <a:gd name="T44" fmla="*/ 340 w 567"/>
                <a:gd name="T45" fmla="*/ 170 h 567"/>
                <a:gd name="T46" fmla="*/ 340 w 567"/>
                <a:gd name="T47" fmla="*/ 56 h 567"/>
                <a:gd name="T48" fmla="*/ 284 w 567"/>
                <a:gd name="T49" fmla="*/ 56 h 567"/>
                <a:gd name="T50" fmla="*/ 284 w 567"/>
                <a:gd name="T51" fmla="*/ 0 h 567"/>
                <a:gd name="T52" fmla="*/ 114 w 567"/>
                <a:gd name="T53" fmla="*/ 0 h 56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567" h="567">
                  <a:moveTo>
                    <a:pt x="114" y="0"/>
                  </a:moveTo>
                  <a:lnTo>
                    <a:pt x="114" y="56"/>
                  </a:lnTo>
                  <a:lnTo>
                    <a:pt x="57" y="56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453"/>
                  </a:lnTo>
                  <a:lnTo>
                    <a:pt x="114" y="453"/>
                  </a:lnTo>
                  <a:lnTo>
                    <a:pt x="114" y="510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567" y="510"/>
                  </a:lnTo>
                  <a:lnTo>
                    <a:pt x="567" y="397"/>
                  </a:lnTo>
                  <a:lnTo>
                    <a:pt x="510" y="397"/>
                  </a:lnTo>
                  <a:lnTo>
                    <a:pt x="510" y="340"/>
                  </a:lnTo>
                  <a:lnTo>
                    <a:pt x="454" y="340"/>
                  </a:lnTo>
                  <a:lnTo>
                    <a:pt x="454" y="226"/>
                  </a:lnTo>
                  <a:lnTo>
                    <a:pt x="397" y="226"/>
                  </a:lnTo>
                  <a:lnTo>
                    <a:pt x="397" y="170"/>
                  </a:lnTo>
                  <a:lnTo>
                    <a:pt x="340" y="170"/>
                  </a:lnTo>
                  <a:lnTo>
                    <a:pt x="340" y="56"/>
                  </a:lnTo>
                  <a:lnTo>
                    <a:pt x="284" y="56"/>
                  </a:lnTo>
                  <a:lnTo>
                    <a:pt x="284" y="0"/>
                  </a:lnTo>
                  <a:lnTo>
                    <a:pt x="11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96" name="Freeform 295">
              <a:extLst>
                <a:ext uri="{FF2B5EF4-FFF2-40B4-BE49-F238E27FC236}">
                  <a16:creationId xmlns:a16="http://schemas.microsoft.com/office/drawing/2014/main" id="{BB723998-0C59-41FD-8B94-5E61961EF4E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9" y="2684"/>
              <a:ext cx="397" cy="510"/>
            </a:xfrm>
            <a:custGeom>
              <a:avLst/>
              <a:gdLst>
                <a:gd name="T0" fmla="*/ 0 w 397"/>
                <a:gd name="T1" fmla="*/ 340 h 510"/>
                <a:gd name="T2" fmla="*/ 0 w 397"/>
                <a:gd name="T3" fmla="*/ 397 h 510"/>
                <a:gd name="T4" fmla="*/ 57 w 397"/>
                <a:gd name="T5" fmla="*/ 397 h 510"/>
                <a:gd name="T6" fmla="*/ 57 w 397"/>
                <a:gd name="T7" fmla="*/ 510 h 510"/>
                <a:gd name="T8" fmla="*/ 114 w 397"/>
                <a:gd name="T9" fmla="*/ 510 h 510"/>
                <a:gd name="T10" fmla="*/ 114 w 397"/>
                <a:gd name="T11" fmla="*/ 453 h 510"/>
                <a:gd name="T12" fmla="*/ 171 w 397"/>
                <a:gd name="T13" fmla="*/ 453 h 510"/>
                <a:gd name="T14" fmla="*/ 171 w 397"/>
                <a:gd name="T15" fmla="*/ 397 h 510"/>
                <a:gd name="T16" fmla="*/ 397 w 397"/>
                <a:gd name="T17" fmla="*/ 397 h 510"/>
                <a:gd name="T18" fmla="*/ 397 w 397"/>
                <a:gd name="T19" fmla="*/ 113 h 510"/>
                <a:gd name="T20" fmla="*/ 284 w 397"/>
                <a:gd name="T21" fmla="*/ 113 h 510"/>
                <a:gd name="T22" fmla="*/ 284 w 397"/>
                <a:gd name="T23" fmla="*/ 56 h 510"/>
                <a:gd name="T24" fmla="*/ 227 w 397"/>
                <a:gd name="T25" fmla="*/ 56 h 510"/>
                <a:gd name="T26" fmla="*/ 227 w 397"/>
                <a:gd name="T27" fmla="*/ 0 h 510"/>
                <a:gd name="T28" fmla="*/ 171 w 397"/>
                <a:gd name="T29" fmla="*/ 0 h 510"/>
                <a:gd name="T30" fmla="*/ 171 w 397"/>
                <a:gd name="T31" fmla="*/ 227 h 510"/>
                <a:gd name="T32" fmla="*/ 57 w 397"/>
                <a:gd name="T33" fmla="*/ 227 h 510"/>
                <a:gd name="T34" fmla="*/ 57 w 397"/>
                <a:gd name="T35" fmla="*/ 340 h 510"/>
                <a:gd name="T36" fmla="*/ 0 w 397"/>
                <a:gd name="T37" fmla="*/ 340 h 51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97" h="510">
                  <a:moveTo>
                    <a:pt x="0" y="340"/>
                  </a:moveTo>
                  <a:lnTo>
                    <a:pt x="0" y="397"/>
                  </a:lnTo>
                  <a:lnTo>
                    <a:pt x="57" y="397"/>
                  </a:lnTo>
                  <a:lnTo>
                    <a:pt x="57" y="510"/>
                  </a:lnTo>
                  <a:lnTo>
                    <a:pt x="114" y="510"/>
                  </a:lnTo>
                  <a:lnTo>
                    <a:pt x="114" y="453"/>
                  </a:lnTo>
                  <a:lnTo>
                    <a:pt x="171" y="453"/>
                  </a:lnTo>
                  <a:lnTo>
                    <a:pt x="171" y="397"/>
                  </a:lnTo>
                  <a:lnTo>
                    <a:pt x="397" y="397"/>
                  </a:lnTo>
                  <a:lnTo>
                    <a:pt x="397" y="113"/>
                  </a:lnTo>
                  <a:lnTo>
                    <a:pt x="284" y="113"/>
                  </a:lnTo>
                  <a:lnTo>
                    <a:pt x="284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171" y="0"/>
                  </a:lnTo>
                  <a:lnTo>
                    <a:pt x="171" y="227"/>
                  </a:lnTo>
                  <a:lnTo>
                    <a:pt x="57" y="227"/>
                  </a:lnTo>
                  <a:lnTo>
                    <a:pt x="57" y="340"/>
                  </a:lnTo>
                  <a:lnTo>
                    <a:pt x="0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97" name="Freeform 296">
              <a:extLst>
                <a:ext uri="{FF2B5EF4-FFF2-40B4-BE49-F238E27FC236}">
                  <a16:creationId xmlns:a16="http://schemas.microsoft.com/office/drawing/2014/main" id="{B0798FE9-4CAA-40E6-A277-79652FF9E7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3024"/>
              <a:ext cx="737" cy="567"/>
            </a:xfrm>
            <a:custGeom>
              <a:avLst/>
              <a:gdLst>
                <a:gd name="T0" fmla="*/ 510 w 737"/>
                <a:gd name="T1" fmla="*/ 170 h 567"/>
                <a:gd name="T2" fmla="*/ 510 w 737"/>
                <a:gd name="T3" fmla="*/ 57 h 567"/>
                <a:gd name="T4" fmla="*/ 453 w 737"/>
                <a:gd name="T5" fmla="*/ 57 h 567"/>
                <a:gd name="T6" fmla="*/ 453 w 737"/>
                <a:gd name="T7" fmla="*/ 0 h 567"/>
                <a:gd name="T8" fmla="*/ 283 w 737"/>
                <a:gd name="T9" fmla="*/ 0 h 567"/>
                <a:gd name="T10" fmla="*/ 283 w 737"/>
                <a:gd name="T11" fmla="*/ 57 h 567"/>
                <a:gd name="T12" fmla="*/ 170 w 737"/>
                <a:gd name="T13" fmla="*/ 57 h 567"/>
                <a:gd name="T14" fmla="*/ 170 w 737"/>
                <a:gd name="T15" fmla="*/ 113 h 567"/>
                <a:gd name="T16" fmla="*/ 0 w 737"/>
                <a:gd name="T17" fmla="*/ 113 h 567"/>
                <a:gd name="T18" fmla="*/ 0 w 737"/>
                <a:gd name="T19" fmla="*/ 170 h 567"/>
                <a:gd name="T20" fmla="*/ 57 w 737"/>
                <a:gd name="T21" fmla="*/ 170 h 567"/>
                <a:gd name="T22" fmla="*/ 57 w 737"/>
                <a:gd name="T23" fmla="*/ 227 h 567"/>
                <a:gd name="T24" fmla="*/ 113 w 737"/>
                <a:gd name="T25" fmla="*/ 227 h 567"/>
                <a:gd name="T26" fmla="*/ 113 w 737"/>
                <a:gd name="T27" fmla="*/ 284 h 567"/>
                <a:gd name="T28" fmla="*/ 227 w 737"/>
                <a:gd name="T29" fmla="*/ 284 h 567"/>
                <a:gd name="T30" fmla="*/ 227 w 737"/>
                <a:gd name="T31" fmla="*/ 454 h 567"/>
                <a:gd name="T32" fmla="*/ 340 w 737"/>
                <a:gd name="T33" fmla="*/ 454 h 567"/>
                <a:gd name="T34" fmla="*/ 340 w 737"/>
                <a:gd name="T35" fmla="*/ 510 h 567"/>
                <a:gd name="T36" fmla="*/ 567 w 737"/>
                <a:gd name="T37" fmla="*/ 510 h 567"/>
                <a:gd name="T38" fmla="*/ 567 w 737"/>
                <a:gd name="T39" fmla="*/ 567 h 567"/>
                <a:gd name="T40" fmla="*/ 737 w 737"/>
                <a:gd name="T41" fmla="*/ 567 h 567"/>
                <a:gd name="T42" fmla="*/ 737 w 737"/>
                <a:gd name="T43" fmla="*/ 454 h 567"/>
                <a:gd name="T44" fmla="*/ 624 w 737"/>
                <a:gd name="T45" fmla="*/ 454 h 567"/>
                <a:gd name="T46" fmla="*/ 624 w 737"/>
                <a:gd name="T47" fmla="*/ 340 h 567"/>
                <a:gd name="T48" fmla="*/ 567 w 737"/>
                <a:gd name="T49" fmla="*/ 340 h 567"/>
                <a:gd name="T50" fmla="*/ 567 w 737"/>
                <a:gd name="T51" fmla="*/ 170 h 567"/>
                <a:gd name="T52" fmla="*/ 510 w 737"/>
                <a:gd name="T53" fmla="*/ 170 h 56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737" h="567">
                  <a:moveTo>
                    <a:pt x="510" y="170"/>
                  </a:moveTo>
                  <a:lnTo>
                    <a:pt x="510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170" y="57"/>
                  </a:lnTo>
                  <a:lnTo>
                    <a:pt x="170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227" y="284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510"/>
                  </a:lnTo>
                  <a:lnTo>
                    <a:pt x="567" y="510"/>
                  </a:lnTo>
                  <a:lnTo>
                    <a:pt x="567" y="567"/>
                  </a:lnTo>
                  <a:lnTo>
                    <a:pt x="737" y="567"/>
                  </a:lnTo>
                  <a:lnTo>
                    <a:pt x="737" y="454"/>
                  </a:lnTo>
                  <a:lnTo>
                    <a:pt x="624" y="454"/>
                  </a:lnTo>
                  <a:lnTo>
                    <a:pt x="624" y="340"/>
                  </a:lnTo>
                  <a:lnTo>
                    <a:pt x="567" y="340"/>
                  </a:lnTo>
                  <a:lnTo>
                    <a:pt x="567" y="170"/>
                  </a:lnTo>
                  <a:lnTo>
                    <a:pt x="510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98" name="Freeform 297">
              <a:extLst>
                <a:ext uri="{FF2B5EF4-FFF2-40B4-BE49-F238E27FC236}">
                  <a16:creationId xmlns:a16="http://schemas.microsoft.com/office/drawing/2014/main" id="{DA0C1DD6-87EA-4F7A-9B0A-68E1F00DA34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" y="2854"/>
              <a:ext cx="510" cy="624"/>
            </a:xfrm>
            <a:custGeom>
              <a:avLst/>
              <a:gdLst>
                <a:gd name="T0" fmla="*/ 510 w 510"/>
                <a:gd name="T1" fmla="*/ 57 h 624"/>
                <a:gd name="T2" fmla="*/ 397 w 510"/>
                <a:gd name="T3" fmla="*/ 57 h 624"/>
                <a:gd name="T4" fmla="*/ 397 w 510"/>
                <a:gd name="T5" fmla="*/ 0 h 624"/>
                <a:gd name="T6" fmla="*/ 283 w 510"/>
                <a:gd name="T7" fmla="*/ 0 h 624"/>
                <a:gd name="T8" fmla="*/ 283 w 510"/>
                <a:gd name="T9" fmla="*/ 227 h 624"/>
                <a:gd name="T10" fmla="*/ 57 w 510"/>
                <a:gd name="T11" fmla="*/ 227 h 624"/>
                <a:gd name="T12" fmla="*/ 57 w 510"/>
                <a:gd name="T13" fmla="*/ 283 h 624"/>
                <a:gd name="T14" fmla="*/ 0 w 510"/>
                <a:gd name="T15" fmla="*/ 283 h 624"/>
                <a:gd name="T16" fmla="*/ 0 w 510"/>
                <a:gd name="T17" fmla="*/ 510 h 624"/>
                <a:gd name="T18" fmla="*/ 57 w 510"/>
                <a:gd name="T19" fmla="*/ 510 h 624"/>
                <a:gd name="T20" fmla="*/ 57 w 510"/>
                <a:gd name="T21" fmla="*/ 624 h 624"/>
                <a:gd name="T22" fmla="*/ 113 w 510"/>
                <a:gd name="T23" fmla="*/ 624 h 624"/>
                <a:gd name="T24" fmla="*/ 113 w 510"/>
                <a:gd name="T25" fmla="*/ 510 h 624"/>
                <a:gd name="T26" fmla="*/ 170 w 510"/>
                <a:gd name="T27" fmla="*/ 510 h 624"/>
                <a:gd name="T28" fmla="*/ 170 w 510"/>
                <a:gd name="T29" fmla="*/ 397 h 624"/>
                <a:gd name="T30" fmla="*/ 397 w 510"/>
                <a:gd name="T31" fmla="*/ 397 h 624"/>
                <a:gd name="T32" fmla="*/ 397 w 510"/>
                <a:gd name="T33" fmla="*/ 227 h 624"/>
                <a:gd name="T34" fmla="*/ 510 w 510"/>
                <a:gd name="T35" fmla="*/ 227 h 624"/>
                <a:gd name="T36" fmla="*/ 510 w 510"/>
                <a:gd name="T37" fmla="*/ 57 h 62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10" h="624">
                  <a:moveTo>
                    <a:pt x="510" y="57"/>
                  </a:moveTo>
                  <a:lnTo>
                    <a:pt x="397" y="57"/>
                  </a:lnTo>
                  <a:lnTo>
                    <a:pt x="397" y="0"/>
                  </a:lnTo>
                  <a:lnTo>
                    <a:pt x="283" y="0"/>
                  </a:lnTo>
                  <a:lnTo>
                    <a:pt x="283" y="227"/>
                  </a:lnTo>
                  <a:lnTo>
                    <a:pt x="57" y="227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624"/>
                  </a:lnTo>
                  <a:lnTo>
                    <a:pt x="113" y="624"/>
                  </a:lnTo>
                  <a:lnTo>
                    <a:pt x="113" y="510"/>
                  </a:lnTo>
                  <a:lnTo>
                    <a:pt x="170" y="510"/>
                  </a:lnTo>
                  <a:lnTo>
                    <a:pt x="170" y="397"/>
                  </a:lnTo>
                  <a:lnTo>
                    <a:pt x="397" y="397"/>
                  </a:lnTo>
                  <a:lnTo>
                    <a:pt x="397" y="227"/>
                  </a:lnTo>
                  <a:lnTo>
                    <a:pt x="510" y="227"/>
                  </a:lnTo>
                  <a:lnTo>
                    <a:pt x="510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99" name="Freeform 298">
              <a:extLst>
                <a:ext uri="{FF2B5EF4-FFF2-40B4-BE49-F238E27FC236}">
                  <a16:creationId xmlns:a16="http://schemas.microsoft.com/office/drawing/2014/main" id="{9D9BEE0F-0187-400F-998C-9EA43917872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3081"/>
              <a:ext cx="794" cy="623"/>
            </a:xfrm>
            <a:custGeom>
              <a:avLst/>
              <a:gdLst>
                <a:gd name="T0" fmla="*/ 57 w 794"/>
                <a:gd name="T1" fmla="*/ 510 h 623"/>
                <a:gd name="T2" fmla="*/ 57 w 794"/>
                <a:gd name="T3" fmla="*/ 397 h 623"/>
                <a:gd name="T4" fmla="*/ 0 w 794"/>
                <a:gd name="T5" fmla="*/ 397 h 623"/>
                <a:gd name="T6" fmla="*/ 0 w 794"/>
                <a:gd name="T7" fmla="*/ 283 h 623"/>
                <a:gd name="T8" fmla="*/ 57 w 794"/>
                <a:gd name="T9" fmla="*/ 283 h 623"/>
                <a:gd name="T10" fmla="*/ 57 w 794"/>
                <a:gd name="T11" fmla="*/ 170 h 623"/>
                <a:gd name="T12" fmla="*/ 284 w 794"/>
                <a:gd name="T13" fmla="*/ 170 h 623"/>
                <a:gd name="T14" fmla="*/ 284 w 794"/>
                <a:gd name="T15" fmla="*/ 0 h 623"/>
                <a:gd name="T16" fmla="*/ 397 w 794"/>
                <a:gd name="T17" fmla="*/ 0 h 623"/>
                <a:gd name="T18" fmla="*/ 397 w 794"/>
                <a:gd name="T19" fmla="*/ 56 h 623"/>
                <a:gd name="T20" fmla="*/ 454 w 794"/>
                <a:gd name="T21" fmla="*/ 56 h 623"/>
                <a:gd name="T22" fmla="*/ 454 w 794"/>
                <a:gd name="T23" fmla="*/ 113 h 623"/>
                <a:gd name="T24" fmla="*/ 511 w 794"/>
                <a:gd name="T25" fmla="*/ 113 h 623"/>
                <a:gd name="T26" fmla="*/ 511 w 794"/>
                <a:gd name="T27" fmla="*/ 227 h 623"/>
                <a:gd name="T28" fmla="*/ 567 w 794"/>
                <a:gd name="T29" fmla="*/ 227 h 623"/>
                <a:gd name="T30" fmla="*/ 567 w 794"/>
                <a:gd name="T31" fmla="*/ 283 h 623"/>
                <a:gd name="T32" fmla="*/ 737 w 794"/>
                <a:gd name="T33" fmla="*/ 283 h 623"/>
                <a:gd name="T34" fmla="*/ 737 w 794"/>
                <a:gd name="T35" fmla="*/ 340 h 623"/>
                <a:gd name="T36" fmla="*/ 794 w 794"/>
                <a:gd name="T37" fmla="*/ 340 h 623"/>
                <a:gd name="T38" fmla="*/ 794 w 794"/>
                <a:gd name="T39" fmla="*/ 397 h 623"/>
                <a:gd name="T40" fmla="*/ 737 w 794"/>
                <a:gd name="T41" fmla="*/ 397 h 623"/>
                <a:gd name="T42" fmla="*/ 737 w 794"/>
                <a:gd name="T43" fmla="*/ 453 h 623"/>
                <a:gd name="T44" fmla="*/ 567 w 794"/>
                <a:gd name="T45" fmla="*/ 453 h 623"/>
                <a:gd name="T46" fmla="*/ 567 w 794"/>
                <a:gd name="T47" fmla="*/ 340 h 623"/>
                <a:gd name="T48" fmla="*/ 511 w 794"/>
                <a:gd name="T49" fmla="*/ 340 h 623"/>
                <a:gd name="T50" fmla="*/ 511 w 794"/>
                <a:gd name="T51" fmla="*/ 397 h 623"/>
                <a:gd name="T52" fmla="*/ 397 w 794"/>
                <a:gd name="T53" fmla="*/ 397 h 623"/>
                <a:gd name="T54" fmla="*/ 397 w 794"/>
                <a:gd name="T55" fmla="*/ 510 h 623"/>
                <a:gd name="T56" fmla="*/ 454 w 794"/>
                <a:gd name="T57" fmla="*/ 510 h 623"/>
                <a:gd name="T58" fmla="*/ 454 w 794"/>
                <a:gd name="T59" fmla="*/ 567 h 623"/>
                <a:gd name="T60" fmla="*/ 340 w 794"/>
                <a:gd name="T61" fmla="*/ 567 h 623"/>
                <a:gd name="T62" fmla="*/ 340 w 794"/>
                <a:gd name="T63" fmla="*/ 510 h 623"/>
                <a:gd name="T64" fmla="*/ 227 w 794"/>
                <a:gd name="T65" fmla="*/ 510 h 623"/>
                <a:gd name="T66" fmla="*/ 227 w 794"/>
                <a:gd name="T67" fmla="*/ 623 h 623"/>
                <a:gd name="T68" fmla="*/ 114 w 794"/>
                <a:gd name="T69" fmla="*/ 623 h 623"/>
                <a:gd name="T70" fmla="*/ 114 w 794"/>
                <a:gd name="T71" fmla="*/ 567 h 623"/>
                <a:gd name="T72" fmla="*/ 57 w 794"/>
                <a:gd name="T73" fmla="*/ 567 h 623"/>
                <a:gd name="T74" fmla="*/ 57 w 794"/>
                <a:gd name="T75" fmla="*/ 510 h 62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794" h="623">
                  <a:moveTo>
                    <a:pt x="57" y="510"/>
                  </a:moveTo>
                  <a:lnTo>
                    <a:pt x="57" y="397"/>
                  </a:lnTo>
                  <a:lnTo>
                    <a:pt x="0" y="397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170"/>
                  </a:lnTo>
                  <a:lnTo>
                    <a:pt x="284" y="170"/>
                  </a:lnTo>
                  <a:lnTo>
                    <a:pt x="284" y="0"/>
                  </a:lnTo>
                  <a:lnTo>
                    <a:pt x="397" y="0"/>
                  </a:lnTo>
                  <a:lnTo>
                    <a:pt x="397" y="56"/>
                  </a:lnTo>
                  <a:lnTo>
                    <a:pt x="454" y="56"/>
                  </a:lnTo>
                  <a:lnTo>
                    <a:pt x="454" y="113"/>
                  </a:lnTo>
                  <a:lnTo>
                    <a:pt x="511" y="113"/>
                  </a:lnTo>
                  <a:lnTo>
                    <a:pt x="511" y="227"/>
                  </a:lnTo>
                  <a:lnTo>
                    <a:pt x="567" y="227"/>
                  </a:lnTo>
                  <a:lnTo>
                    <a:pt x="567" y="283"/>
                  </a:lnTo>
                  <a:lnTo>
                    <a:pt x="737" y="283"/>
                  </a:lnTo>
                  <a:lnTo>
                    <a:pt x="737" y="340"/>
                  </a:lnTo>
                  <a:lnTo>
                    <a:pt x="794" y="340"/>
                  </a:lnTo>
                  <a:lnTo>
                    <a:pt x="794" y="397"/>
                  </a:lnTo>
                  <a:lnTo>
                    <a:pt x="737" y="397"/>
                  </a:lnTo>
                  <a:lnTo>
                    <a:pt x="737" y="453"/>
                  </a:lnTo>
                  <a:lnTo>
                    <a:pt x="567" y="453"/>
                  </a:lnTo>
                  <a:lnTo>
                    <a:pt x="567" y="340"/>
                  </a:lnTo>
                  <a:lnTo>
                    <a:pt x="511" y="340"/>
                  </a:lnTo>
                  <a:lnTo>
                    <a:pt x="511" y="397"/>
                  </a:lnTo>
                  <a:lnTo>
                    <a:pt x="397" y="397"/>
                  </a:lnTo>
                  <a:lnTo>
                    <a:pt x="397" y="510"/>
                  </a:lnTo>
                  <a:lnTo>
                    <a:pt x="454" y="510"/>
                  </a:lnTo>
                  <a:lnTo>
                    <a:pt x="454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227" y="510"/>
                  </a:lnTo>
                  <a:lnTo>
                    <a:pt x="227" y="623"/>
                  </a:lnTo>
                  <a:lnTo>
                    <a:pt x="114" y="623"/>
                  </a:lnTo>
                  <a:lnTo>
                    <a:pt x="114" y="567"/>
                  </a:lnTo>
                  <a:lnTo>
                    <a:pt x="57" y="567"/>
                  </a:lnTo>
                  <a:lnTo>
                    <a:pt x="57" y="51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00" name="Freeform 300">
              <a:extLst>
                <a:ext uri="{FF2B5EF4-FFF2-40B4-BE49-F238E27FC236}">
                  <a16:creationId xmlns:a16="http://schemas.microsoft.com/office/drawing/2014/main" id="{FB4DE61F-B738-4DC5-BBDB-094BCB8C2D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7" y="4498"/>
              <a:ext cx="283" cy="114"/>
            </a:xfrm>
            <a:custGeom>
              <a:avLst/>
              <a:gdLst>
                <a:gd name="T0" fmla="*/ 0 w 283"/>
                <a:gd name="T1" fmla="*/ 0 h 114"/>
                <a:gd name="T2" fmla="*/ 170 w 283"/>
                <a:gd name="T3" fmla="*/ 0 h 114"/>
                <a:gd name="T4" fmla="*/ 170 w 283"/>
                <a:gd name="T5" fmla="*/ 57 h 114"/>
                <a:gd name="T6" fmla="*/ 283 w 283"/>
                <a:gd name="T7" fmla="*/ 57 h 114"/>
                <a:gd name="T8" fmla="*/ 283 w 283"/>
                <a:gd name="T9" fmla="*/ 114 h 114"/>
                <a:gd name="T10" fmla="*/ 56 w 283"/>
                <a:gd name="T11" fmla="*/ 114 h 114"/>
                <a:gd name="T12" fmla="*/ 56 w 283"/>
                <a:gd name="T13" fmla="*/ 57 h 114"/>
                <a:gd name="T14" fmla="*/ 0 w 283"/>
                <a:gd name="T15" fmla="*/ 57 h 114"/>
                <a:gd name="T16" fmla="*/ 0 w 283"/>
                <a:gd name="T17" fmla="*/ 0 h 1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83" h="114">
                  <a:moveTo>
                    <a:pt x="0" y="0"/>
                  </a:moveTo>
                  <a:lnTo>
                    <a:pt x="170" y="0"/>
                  </a:lnTo>
                  <a:lnTo>
                    <a:pt x="170" y="57"/>
                  </a:lnTo>
                  <a:lnTo>
                    <a:pt x="283" y="57"/>
                  </a:lnTo>
                  <a:lnTo>
                    <a:pt x="283" y="114"/>
                  </a:lnTo>
                  <a:lnTo>
                    <a:pt x="56" y="114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01" name="Freeform 303">
              <a:extLst>
                <a:ext uri="{FF2B5EF4-FFF2-40B4-BE49-F238E27FC236}">
                  <a16:creationId xmlns:a16="http://schemas.microsoft.com/office/drawing/2014/main" id="{442D8BDE-5559-47B2-9088-E9A73872C9B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0" y="4498"/>
              <a:ext cx="283" cy="397"/>
            </a:xfrm>
            <a:custGeom>
              <a:avLst/>
              <a:gdLst>
                <a:gd name="T0" fmla="*/ 283 w 283"/>
                <a:gd name="T1" fmla="*/ 0 h 397"/>
                <a:gd name="T2" fmla="*/ 283 w 283"/>
                <a:gd name="T3" fmla="*/ 284 h 397"/>
                <a:gd name="T4" fmla="*/ 170 w 283"/>
                <a:gd name="T5" fmla="*/ 284 h 397"/>
                <a:gd name="T6" fmla="*/ 170 w 283"/>
                <a:gd name="T7" fmla="*/ 397 h 397"/>
                <a:gd name="T8" fmla="*/ 56 w 283"/>
                <a:gd name="T9" fmla="*/ 397 h 397"/>
                <a:gd name="T10" fmla="*/ 56 w 283"/>
                <a:gd name="T11" fmla="*/ 340 h 397"/>
                <a:gd name="T12" fmla="*/ 0 w 283"/>
                <a:gd name="T13" fmla="*/ 340 h 397"/>
                <a:gd name="T14" fmla="*/ 0 w 283"/>
                <a:gd name="T15" fmla="*/ 57 h 397"/>
                <a:gd name="T16" fmla="*/ 56 w 283"/>
                <a:gd name="T17" fmla="*/ 57 h 397"/>
                <a:gd name="T18" fmla="*/ 56 w 283"/>
                <a:gd name="T19" fmla="*/ 0 h 397"/>
                <a:gd name="T20" fmla="*/ 283 w 283"/>
                <a:gd name="T21" fmla="*/ 0 h 39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83" h="397">
                  <a:moveTo>
                    <a:pt x="283" y="0"/>
                  </a:moveTo>
                  <a:lnTo>
                    <a:pt x="283" y="284"/>
                  </a:lnTo>
                  <a:lnTo>
                    <a:pt x="170" y="284"/>
                  </a:lnTo>
                  <a:lnTo>
                    <a:pt x="170" y="397"/>
                  </a:lnTo>
                  <a:lnTo>
                    <a:pt x="56" y="397"/>
                  </a:lnTo>
                  <a:lnTo>
                    <a:pt x="56" y="340"/>
                  </a:lnTo>
                  <a:lnTo>
                    <a:pt x="0" y="340"/>
                  </a:lnTo>
                  <a:lnTo>
                    <a:pt x="0" y="57"/>
                  </a:lnTo>
                  <a:lnTo>
                    <a:pt x="56" y="57"/>
                  </a:lnTo>
                  <a:lnTo>
                    <a:pt x="56" y="0"/>
                  </a:lnTo>
                  <a:lnTo>
                    <a:pt x="28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02" name="Freeform 304">
              <a:extLst>
                <a:ext uri="{FF2B5EF4-FFF2-40B4-BE49-F238E27FC236}">
                  <a16:creationId xmlns:a16="http://schemas.microsoft.com/office/drawing/2014/main" id="{79FABE8E-FEBE-41A2-8E60-E518D27869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" y="4498"/>
              <a:ext cx="511" cy="284"/>
            </a:xfrm>
            <a:custGeom>
              <a:avLst/>
              <a:gdLst>
                <a:gd name="T0" fmla="*/ 511 w 511"/>
                <a:gd name="T1" fmla="*/ 114 h 284"/>
                <a:gd name="T2" fmla="*/ 511 w 511"/>
                <a:gd name="T3" fmla="*/ 227 h 284"/>
                <a:gd name="T4" fmla="*/ 397 w 511"/>
                <a:gd name="T5" fmla="*/ 227 h 284"/>
                <a:gd name="T6" fmla="*/ 397 w 511"/>
                <a:gd name="T7" fmla="*/ 284 h 284"/>
                <a:gd name="T8" fmla="*/ 170 w 511"/>
                <a:gd name="T9" fmla="*/ 284 h 284"/>
                <a:gd name="T10" fmla="*/ 170 w 511"/>
                <a:gd name="T11" fmla="*/ 170 h 284"/>
                <a:gd name="T12" fmla="*/ 0 w 511"/>
                <a:gd name="T13" fmla="*/ 170 h 284"/>
                <a:gd name="T14" fmla="*/ 0 w 511"/>
                <a:gd name="T15" fmla="*/ 0 h 284"/>
                <a:gd name="T16" fmla="*/ 284 w 511"/>
                <a:gd name="T17" fmla="*/ 0 h 284"/>
                <a:gd name="T18" fmla="*/ 284 w 511"/>
                <a:gd name="T19" fmla="*/ 57 h 284"/>
                <a:gd name="T20" fmla="*/ 340 w 511"/>
                <a:gd name="T21" fmla="*/ 57 h 284"/>
                <a:gd name="T22" fmla="*/ 340 w 511"/>
                <a:gd name="T23" fmla="*/ 114 h 284"/>
                <a:gd name="T24" fmla="*/ 511 w 511"/>
                <a:gd name="T25" fmla="*/ 114 h 28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11" h="284">
                  <a:moveTo>
                    <a:pt x="511" y="114"/>
                  </a:moveTo>
                  <a:lnTo>
                    <a:pt x="511" y="227"/>
                  </a:lnTo>
                  <a:lnTo>
                    <a:pt x="397" y="227"/>
                  </a:lnTo>
                  <a:lnTo>
                    <a:pt x="397" y="284"/>
                  </a:lnTo>
                  <a:lnTo>
                    <a:pt x="170" y="284"/>
                  </a:lnTo>
                  <a:lnTo>
                    <a:pt x="170" y="170"/>
                  </a:lnTo>
                  <a:lnTo>
                    <a:pt x="0" y="170"/>
                  </a:lnTo>
                  <a:lnTo>
                    <a:pt x="0" y="0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511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03" name="Freeform 305">
              <a:extLst>
                <a:ext uri="{FF2B5EF4-FFF2-40B4-BE49-F238E27FC236}">
                  <a16:creationId xmlns:a16="http://schemas.microsoft.com/office/drawing/2014/main" id="{C858D6B0-F385-4C89-A791-C1F6162F8E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" y="4555"/>
              <a:ext cx="510" cy="567"/>
            </a:xfrm>
            <a:custGeom>
              <a:avLst/>
              <a:gdLst>
                <a:gd name="T0" fmla="*/ 397 w 510"/>
                <a:gd name="T1" fmla="*/ 57 h 567"/>
                <a:gd name="T2" fmla="*/ 283 w 510"/>
                <a:gd name="T3" fmla="*/ 57 h 567"/>
                <a:gd name="T4" fmla="*/ 283 w 510"/>
                <a:gd name="T5" fmla="*/ 0 h 567"/>
                <a:gd name="T6" fmla="*/ 227 w 510"/>
                <a:gd name="T7" fmla="*/ 0 h 567"/>
                <a:gd name="T8" fmla="*/ 227 w 510"/>
                <a:gd name="T9" fmla="*/ 57 h 567"/>
                <a:gd name="T10" fmla="*/ 170 w 510"/>
                <a:gd name="T11" fmla="*/ 57 h 567"/>
                <a:gd name="T12" fmla="*/ 170 w 510"/>
                <a:gd name="T13" fmla="*/ 113 h 567"/>
                <a:gd name="T14" fmla="*/ 227 w 510"/>
                <a:gd name="T15" fmla="*/ 113 h 567"/>
                <a:gd name="T16" fmla="*/ 227 w 510"/>
                <a:gd name="T17" fmla="*/ 227 h 567"/>
                <a:gd name="T18" fmla="*/ 170 w 510"/>
                <a:gd name="T19" fmla="*/ 227 h 567"/>
                <a:gd name="T20" fmla="*/ 170 w 510"/>
                <a:gd name="T21" fmla="*/ 340 h 567"/>
                <a:gd name="T22" fmla="*/ 113 w 510"/>
                <a:gd name="T23" fmla="*/ 340 h 567"/>
                <a:gd name="T24" fmla="*/ 113 w 510"/>
                <a:gd name="T25" fmla="*/ 397 h 567"/>
                <a:gd name="T26" fmla="*/ 0 w 510"/>
                <a:gd name="T27" fmla="*/ 397 h 567"/>
                <a:gd name="T28" fmla="*/ 0 w 510"/>
                <a:gd name="T29" fmla="*/ 454 h 567"/>
                <a:gd name="T30" fmla="*/ 170 w 510"/>
                <a:gd name="T31" fmla="*/ 454 h 567"/>
                <a:gd name="T32" fmla="*/ 170 w 510"/>
                <a:gd name="T33" fmla="*/ 397 h 567"/>
                <a:gd name="T34" fmla="*/ 227 w 510"/>
                <a:gd name="T35" fmla="*/ 397 h 567"/>
                <a:gd name="T36" fmla="*/ 227 w 510"/>
                <a:gd name="T37" fmla="*/ 567 h 567"/>
                <a:gd name="T38" fmla="*/ 283 w 510"/>
                <a:gd name="T39" fmla="*/ 567 h 567"/>
                <a:gd name="T40" fmla="*/ 283 w 510"/>
                <a:gd name="T41" fmla="*/ 510 h 567"/>
                <a:gd name="T42" fmla="*/ 340 w 510"/>
                <a:gd name="T43" fmla="*/ 510 h 567"/>
                <a:gd name="T44" fmla="*/ 340 w 510"/>
                <a:gd name="T45" fmla="*/ 454 h 567"/>
                <a:gd name="T46" fmla="*/ 397 w 510"/>
                <a:gd name="T47" fmla="*/ 454 h 567"/>
                <a:gd name="T48" fmla="*/ 453 w 510"/>
                <a:gd name="T49" fmla="*/ 454 h 567"/>
                <a:gd name="T50" fmla="*/ 453 w 510"/>
                <a:gd name="T51" fmla="*/ 397 h 567"/>
                <a:gd name="T52" fmla="*/ 510 w 510"/>
                <a:gd name="T53" fmla="*/ 397 h 567"/>
                <a:gd name="T54" fmla="*/ 510 w 510"/>
                <a:gd name="T55" fmla="*/ 340 h 567"/>
                <a:gd name="T56" fmla="*/ 453 w 510"/>
                <a:gd name="T57" fmla="*/ 340 h 567"/>
                <a:gd name="T58" fmla="*/ 453 w 510"/>
                <a:gd name="T59" fmla="*/ 283 h 567"/>
                <a:gd name="T60" fmla="*/ 397 w 510"/>
                <a:gd name="T61" fmla="*/ 283 h 567"/>
                <a:gd name="T62" fmla="*/ 397 w 510"/>
                <a:gd name="T63" fmla="*/ 57 h 56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10" h="567">
                  <a:moveTo>
                    <a:pt x="397" y="57"/>
                  </a:moveTo>
                  <a:lnTo>
                    <a:pt x="283" y="57"/>
                  </a:lnTo>
                  <a:lnTo>
                    <a:pt x="283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0" y="397"/>
                  </a:lnTo>
                  <a:lnTo>
                    <a:pt x="0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567"/>
                  </a:lnTo>
                  <a:lnTo>
                    <a:pt x="283" y="567"/>
                  </a:lnTo>
                  <a:lnTo>
                    <a:pt x="283" y="510"/>
                  </a:lnTo>
                  <a:lnTo>
                    <a:pt x="340" y="510"/>
                  </a:lnTo>
                  <a:lnTo>
                    <a:pt x="340" y="454"/>
                  </a:lnTo>
                  <a:lnTo>
                    <a:pt x="397" y="454"/>
                  </a:lnTo>
                  <a:lnTo>
                    <a:pt x="453" y="454"/>
                  </a:lnTo>
                  <a:lnTo>
                    <a:pt x="453" y="397"/>
                  </a:lnTo>
                  <a:lnTo>
                    <a:pt x="510" y="397"/>
                  </a:lnTo>
                  <a:lnTo>
                    <a:pt x="510" y="340"/>
                  </a:lnTo>
                  <a:lnTo>
                    <a:pt x="453" y="340"/>
                  </a:lnTo>
                  <a:lnTo>
                    <a:pt x="453" y="283"/>
                  </a:lnTo>
                  <a:lnTo>
                    <a:pt x="397" y="283"/>
                  </a:lnTo>
                  <a:lnTo>
                    <a:pt x="397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04" name="Freeform 306">
              <a:extLst>
                <a:ext uri="{FF2B5EF4-FFF2-40B4-BE49-F238E27FC236}">
                  <a16:creationId xmlns:a16="http://schemas.microsoft.com/office/drawing/2014/main" id="{43A670F8-44EA-4E4A-8576-047AC78945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6" y="4328"/>
              <a:ext cx="341" cy="284"/>
            </a:xfrm>
            <a:custGeom>
              <a:avLst/>
              <a:gdLst>
                <a:gd name="T0" fmla="*/ 341 w 341"/>
                <a:gd name="T1" fmla="*/ 114 h 284"/>
                <a:gd name="T2" fmla="*/ 284 w 341"/>
                <a:gd name="T3" fmla="*/ 114 h 284"/>
                <a:gd name="T4" fmla="*/ 284 w 341"/>
                <a:gd name="T5" fmla="*/ 57 h 284"/>
                <a:gd name="T6" fmla="*/ 227 w 341"/>
                <a:gd name="T7" fmla="*/ 57 h 284"/>
                <a:gd name="T8" fmla="*/ 227 w 341"/>
                <a:gd name="T9" fmla="*/ 0 h 284"/>
                <a:gd name="T10" fmla="*/ 114 w 341"/>
                <a:gd name="T11" fmla="*/ 0 h 284"/>
                <a:gd name="T12" fmla="*/ 114 w 341"/>
                <a:gd name="T13" fmla="*/ 114 h 284"/>
                <a:gd name="T14" fmla="*/ 57 w 341"/>
                <a:gd name="T15" fmla="*/ 114 h 284"/>
                <a:gd name="T16" fmla="*/ 57 w 341"/>
                <a:gd name="T17" fmla="*/ 170 h 284"/>
                <a:gd name="T18" fmla="*/ 0 w 341"/>
                <a:gd name="T19" fmla="*/ 170 h 284"/>
                <a:gd name="T20" fmla="*/ 0 w 341"/>
                <a:gd name="T21" fmla="*/ 284 h 284"/>
                <a:gd name="T22" fmla="*/ 114 w 341"/>
                <a:gd name="T23" fmla="*/ 284 h 284"/>
                <a:gd name="T24" fmla="*/ 114 w 341"/>
                <a:gd name="T25" fmla="*/ 227 h 284"/>
                <a:gd name="T26" fmla="*/ 170 w 341"/>
                <a:gd name="T27" fmla="*/ 227 h 284"/>
                <a:gd name="T28" fmla="*/ 170 w 341"/>
                <a:gd name="T29" fmla="*/ 170 h 284"/>
                <a:gd name="T30" fmla="*/ 341 w 341"/>
                <a:gd name="T31" fmla="*/ 170 h 284"/>
                <a:gd name="T32" fmla="*/ 341 w 341"/>
                <a:gd name="T33" fmla="*/ 114 h 28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41" h="284">
                  <a:moveTo>
                    <a:pt x="341" y="114"/>
                  </a:moveTo>
                  <a:lnTo>
                    <a:pt x="284" y="114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114" y="284"/>
                  </a:lnTo>
                  <a:lnTo>
                    <a:pt x="114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341" y="170"/>
                  </a:lnTo>
                  <a:lnTo>
                    <a:pt x="341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05" name="Freeform 307">
              <a:extLst>
                <a:ext uri="{FF2B5EF4-FFF2-40B4-BE49-F238E27FC236}">
                  <a16:creationId xmlns:a16="http://schemas.microsoft.com/office/drawing/2014/main" id="{17D3616D-2817-402A-9794-316D2FC60F2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4101"/>
              <a:ext cx="340" cy="454"/>
            </a:xfrm>
            <a:custGeom>
              <a:avLst/>
              <a:gdLst>
                <a:gd name="T0" fmla="*/ 284 w 340"/>
                <a:gd name="T1" fmla="*/ 114 h 454"/>
                <a:gd name="T2" fmla="*/ 170 w 340"/>
                <a:gd name="T3" fmla="*/ 114 h 454"/>
                <a:gd name="T4" fmla="*/ 170 w 340"/>
                <a:gd name="T5" fmla="*/ 0 h 454"/>
                <a:gd name="T6" fmla="*/ 114 w 340"/>
                <a:gd name="T7" fmla="*/ 0 h 454"/>
                <a:gd name="T8" fmla="*/ 114 w 340"/>
                <a:gd name="T9" fmla="*/ 114 h 454"/>
                <a:gd name="T10" fmla="*/ 0 w 340"/>
                <a:gd name="T11" fmla="*/ 114 h 454"/>
                <a:gd name="T12" fmla="*/ 0 w 340"/>
                <a:gd name="T13" fmla="*/ 284 h 454"/>
                <a:gd name="T14" fmla="*/ 57 w 340"/>
                <a:gd name="T15" fmla="*/ 284 h 454"/>
                <a:gd name="T16" fmla="*/ 57 w 340"/>
                <a:gd name="T17" fmla="*/ 397 h 454"/>
                <a:gd name="T18" fmla="*/ 114 w 340"/>
                <a:gd name="T19" fmla="*/ 397 h 454"/>
                <a:gd name="T20" fmla="*/ 114 w 340"/>
                <a:gd name="T21" fmla="*/ 454 h 454"/>
                <a:gd name="T22" fmla="*/ 170 w 340"/>
                <a:gd name="T23" fmla="*/ 454 h 454"/>
                <a:gd name="T24" fmla="*/ 170 w 340"/>
                <a:gd name="T25" fmla="*/ 397 h 454"/>
                <a:gd name="T26" fmla="*/ 227 w 340"/>
                <a:gd name="T27" fmla="*/ 397 h 454"/>
                <a:gd name="T28" fmla="*/ 227 w 340"/>
                <a:gd name="T29" fmla="*/ 341 h 454"/>
                <a:gd name="T30" fmla="*/ 284 w 340"/>
                <a:gd name="T31" fmla="*/ 341 h 454"/>
                <a:gd name="T32" fmla="*/ 284 w 340"/>
                <a:gd name="T33" fmla="*/ 227 h 454"/>
                <a:gd name="T34" fmla="*/ 340 w 340"/>
                <a:gd name="T35" fmla="*/ 227 h 454"/>
                <a:gd name="T36" fmla="*/ 340 w 340"/>
                <a:gd name="T37" fmla="*/ 170 h 454"/>
                <a:gd name="T38" fmla="*/ 284 w 340"/>
                <a:gd name="T39" fmla="*/ 170 h 454"/>
                <a:gd name="T40" fmla="*/ 284 w 340"/>
                <a:gd name="T41" fmla="*/ 114 h 45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40" h="454">
                  <a:moveTo>
                    <a:pt x="284" y="114"/>
                  </a:moveTo>
                  <a:lnTo>
                    <a:pt x="170" y="114"/>
                  </a:lnTo>
                  <a:lnTo>
                    <a:pt x="170" y="0"/>
                  </a:lnTo>
                  <a:lnTo>
                    <a:pt x="114" y="0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114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341"/>
                  </a:lnTo>
                  <a:lnTo>
                    <a:pt x="284" y="341"/>
                  </a:lnTo>
                  <a:lnTo>
                    <a:pt x="284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284" y="170"/>
                  </a:lnTo>
                  <a:lnTo>
                    <a:pt x="284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06" name="Freeform 308">
              <a:extLst>
                <a:ext uri="{FF2B5EF4-FFF2-40B4-BE49-F238E27FC236}">
                  <a16:creationId xmlns:a16="http://schemas.microsoft.com/office/drawing/2014/main" id="{62137529-2145-43FF-90C2-D7FAEB139E3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4328"/>
              <a:ext cx="454" cy="284"/>
            </a:xfrm>
            <a:custGeom>
              <a:avLst/>
              <a:gdLst>
                <a:gd name="T0" fmla="*/ 397 w 454"/>
                <a:gd name="T1" fmla="*/ 57 h 284"/>
                <a:gd name="T2" fmla="*/ 227 w 454"/>
                <a:gd name="T3" fmla="*/ 57 h 284"/>
                <a:gd name="T4" fmla="*/ 227 w 454"/>
                <a:gd name="T5" fmla="*/ 0 h 284"/>
                <a:gd name="T6" fmla="*/ 113 w 454"/>
                <a:gd name="T7" fmla="*/ 0 h 284"/>
                <a:gd name="T8" fmla="*/ 113 w 454"/>
                <a:gd name="T9" fmla="*/ 57 h 284"/>
                <a:gd name="T10" fmla="*/ 57 w 454"/>
                <a:gd name="T11" fmla="*/ 57 h 284"/>
                <a:gd name="T12" fmla="*/ 57 w 454"/>
                <a:gd name="T13" fmla="*/ 114 h 284"/>
                <a:gd name="T14" fmla="*/ 0 w 454"/>
                <a:gd name="T15" fmla="*/ 114 h 284"/>
                <a:gd name="T16" fmla="*/ 0 w 454"/>
                <a:gd name="T17" fmla="*/ 170 h 284"/>
                <a:gd name="T18" fmla="*/ 57 w 454"/>
                <a:gd name="T19" fmla="*/ 170 h 284"/>
                <a:gd name="T20" fmla="*/ 57 w 454"/>
                <a:gd name="T21" fmla="*/ 227 h 284"/>
                <a:gd name="T22" fmla="*/ 113 w 454"/>
                <a:gd name="T23" fmla="*/ 227 h 284"/>
                <a:gd name="T24" fmla="*/ 113 w 454"/>
                <a:gd name="T25" fmla="*/ 284 h 284"/>
                <a:gd name="T26" fmla="*/ 284 w 454"/>
                <a:gd name="T27" fmla="*/ 284 h 284"/>
                <a:gd name="T28" fmla="*/ 284 w 454"/>
                <a:gd name="T29" fmla="*/ 227 h 284"/>
                <a:gd name="T30" fmla="*/ 340 w 454"/>
                <a:gd name="T31" fmla="*/ 227 h 284"/>
                <a:gd name="T32" fmla="*/ 340 w 454"/>
                <a:gd name="T33" fmla="*/ 284 h 284"/>
                <a:gd name="T34" fmla="*/ 454 w 454"/>
                <a:gd name="T35" fmla="*/ 284 h 284"/>
                <a:gd name="T36" fmla="*/ 454 w 454"/>
                <a:gd name="T37" fmla="*/ 170 h 284"/>
                <a:gd name="T38" fmla="*/ 397 w 454"/>
                <a:gd name="T39" fmla="*/ 170 h 284"/>
                <a:gd name="T40" fmla="*/ 397 w 454"/>
                <a:gd name="T41" fmla="*/ 57 h 28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54" h="284">
                  <a:moveTo>
                    <a:pt x="397" y="57"/>
                  </a:moveTo>
                  <a:lnTo>
                    <a:pt x="227" y="57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284" y="284"/>
                  </a:lnTo>
                  <a:lnTo>
                    <a:pt x="284" y="227"/>
                  </a:lnTo>
                  <a:lnTo>
                    <a:pt x="340" y="227"/>
                  </a:lnTo>
                  <a:lnTo>
                    <a:pt x="340" y="284"/>
                  </a:lnTo>
                  <a:lnTo>
                    <a:pt x="454" y="284"/>
                  </a:lnTo>
                  <a:lnTo>
                    <a:pt x="454" y="170"/>
                  </a:lnTo>
                  <a:lnTo>
                    <a:pt x="397" y="170"/>
                  </a:lnTo>
                  <a:lnTo>
                    <a:pt x="397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07" name="Freeform 309">
              <a:extLst>
                <a:ext uri="{FF2B5EF4-FFF2-40B4-BE49-F238E27FC236}">
                  <a16:creationId xmlns:a16="http://schemas.microsoft.com/office/drawing/2014/main" id="{59AABE46-CF0A-4FA7-9A1A-97D54EE7DC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3" y="4045"/>
              <a:ext cx="397" cy="340"/>
            </a:xfrm>
            <a:custGeom>
              <a:avLst/>
              <a:gdLst>
                <a:gd name="T0" fmla="*/ 397 w 397"/>
                <a:gd name="T1" fmla="*/ 56 h 340"/>
                <a:gd name="T2" fmla="*/ 227 w 397"/>
                <a:gd name="T3" fmla="*/ 56 h 340"/>
                <a:gd name="T4" fmla="*/ 227 w 397"/>
                <a:gd name="T5" fmla="*/ 0 h 340"/>
                <a:gd name="T6" fmla="*/ 170 w 397"/>
                <a:gd name="T7" fmla="*/ 0 h 340"/>
                <a:gd name="T8" fmla="*/ 170 w 397"/>
                <a:gd name="T9" fmla="*/ 56 h 340"/>
                <a:gd name="T10" fmla="*/ 113 w 397"/>
                <a:gd name="T11" fmla="*/ 56 h 340"/>
                <a:gd name="T12" fmla="*/ 113 w 397"/>
                <a:gd name="T13" fmla="*/ 170 h 340"/>
                <a:gd name="T14" fmla="*/ 0 w 397"/>
                <a:gd name="T15" fmla="*/ 170 h 340"/>
                <a:gd name="T16" fmla="*/ 0 w 397"/>
                <a:gd name="T17" fmla="*/ 340 h 340"/>
                <a:gd name="T18" fmla="*/ 56 w 397"/>
                <a:gd name="T19" fmla="*/ 340 h 340"/>
                <a:gd name="T20" fmla="*/ 56 w 397"/>
                <a:gd name="T21" fmla="*/ 283 h 340"/>
                <a:gd name="T22" fmla="*/ 170 w 397"/>
                <a:gd name="T23" fmla="*/ 283 h 340"/>
                <a:gd name="T24" fmla="*/ 170 w 397"/>
                <a:gd name="T25" fmla="*/ 340 h 340"/>
                <a:gd name="T26" fmla="*/ 283 w 397"/>
                <a:gd name="T27" fmla="*/ 340 h 340"/>
                <a:gd name="T28" fmla="*/ 283 w 397"/>
                <a:gd name="T29" fmla="*/ 170 h 340"/>
                <a:gd name="T30" fmla="*/ 397 w 397"/>
                <a:gd name="T31" fmla="*/ 170 h 340"/>
                <a:gd name="T32" fmla="*/ 397 w 397"/>
                <a:gd name="T33" fmla="*/ 56 h 3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97" h="340">
                  <a:moveTo>
                    <a:pt x="397" y="56"/>
                  </a:moveTo>
                  <a:lnTo>
                    <a:pt x="227" y="56"/>
                  </a:lnTo>
                  <a:lnTo>
                    <a:pt x="227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113" y="56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283" y="340"/>
                  </a:lnTo>
                  <a:lnTo>
                    <a:pt x="283" y="170"/>
                  </a:lnTo>
                  <a:lnTo>
                    <a:pt x="397" y="170"/>
                  </a:lnTo>
                  <a:lnTo>
                    <a:pt x="397" y="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08" name="Freeform 311">
              <a:extLst>
                <a:ext uri="{FF2B5EF4-FFF2-40B4-BE49-F238E27FC236}">
                  <a16:creationId xmlns:a16="http://schemas.microsoft.com/office/drawing/2014/main" id="{4C239ADE-3B3F-486B-83DC-03ABB4D8BA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2" y="3478"/>
              <a:ext cx="1134" cy="964"/>
            </a:xfrm>
            <a:custGeom>
              <a:avLst/>
              <a:gdLst>
                <a:gd name="T0" fmla="*/ 1021 w 1134"/>
                <a:gd name="T1" fmla="*/ 113 h 964"/>
                <a:gd name="T2" fmla="*/ 851 w 1134"/>
                <a:gd name="T3" fmla="*/ 113 h 964"/>
                <a:gd name="T4" fmla="*/ 851 w 1134"/>
                <a:gd name="T5" fmla="*/ 56 h 964"/>
                <a:gd name="T6" fmla="*/ 624 w 1134"/>
                <a:gd name="T7" fmla="*/ 56 h 964"/>
                <a:gd name="T8" fmla="*/ 624 w 1134"/>
                <a:gd name="T9" fmla="*/ 0 h 964"/>
                <a:gd name="T10" fmla="*/ 511 w 1134"/>
                <a:gd name="T11" fmla="*/ 0 h 964"/>
                <a:gd name="T12" fmla="*/ 511 w 1134"/>
                <a:gd name="T13" fmla="*/ 113 h 964"/>
                <a:gd name="T14" fmla="*/ 341 w 1134"/>
                <a:gd name="T15" fmla="*/ 113 h 964"/>
                <a:gd name="T16" fmla="*/ 341 w 1134"/>
                <a:gd name="T17" fmla="*/ 56 h 964"/>
                <a:gd name="T18" fmla="*/ 397 w 1134"/>
                <a:gd name="T19" fmla="*/ 56 h 964"/>
                <a:gd name="T20" fmla="*/ 397 w 1134"/>
                <a:gd name="T21" fmla="*/ 0 h 964"/>
                <a:gd name="T22" fmla="*/ 284 w 1134"/>
                <a:gd name="T23" fmla="*/ 0 h 964"/>
                <a:gd name="T24" fmla="*/ 284 w 1134"/>
                <a:gd name="T25" fmla="*/ 170 h 964"/>
                <a:gd name="T26" fmla="*/ 227 w 1134"/>
                <a:gd name="T27" fmla="*/ 170 h 964"/>
                <a:gd name="T28" fmla="*/ 227 w 1134"/>
                <a:gd name="T29" fmla="*/ 283 h 964"/>
                <a:gd name="T30" fmla="*/ 170 w 1134"/>
                <a:gd name="T31" fmla="*/ 283 h 964"/>
                <a:gd name="T32" fmla="*/ 170 w 1134"/>
                <a:gd name="T33" fmla="*/ 340 h 964"/>
                <a:gd name="T34" fmla="*/ 0 w 1134"/>
                <a:gd name="T35" fmla="*/ 340 h 964"/>
                <a:gd name="T36" fmla="*/ 0 w 1134"/>
                <a:gd name="T37" fmla="*/ 397 h 964"/>
                <a:gd name="T38" fmla="*/ 57 w 1134"/>
                <a:gd name="T39" fmla="*/ 397 h 964"/>
                <a:gd name="T40" fmla="*/ 57 w 1134"/>
                <a:gd name="T41" fmla="*/ 453 h 964"/>
                <a:gd name="T42" fmla="*/ 114 w 1134"/>
                <a:gd name="T43" fmla="*/ 453 h 964"/>
                <a:gd name="T44" fmla="*/ 114 w 1134"/>
                <a:gd name="T45" fmla="*/ 510 h 964"/>
                <a:gd name="T46" fmla="*/ 284 w 1134"/>
                <a:gd name="T47" fmla="*/ 510 h 964"/>
                <a:gd name="T48" fmla="*/ 284 w 1134"/>
                <a:gd name="T49" fmla="*/ 567 h 964"/>
                <a:gd name="T50" fmla="*/ 341 w 1134"/>
                <a:gd name="T51" fmla="*/ 567 h 964"/>
                <a:gd name="T52" fmla="*/ 341 w 1134"/>
                <a:gd name="T53" fmla="*/ 623 h 964"/>
                <a:gd name="T54" fmla="*/ 454 w 1134"/>
                <a:gd name="T55" fmla="*/ 623 h 964"/>
                <a:gd name="T56" fmla="*/ 454 w 1134"/>
                <a:gd name="T57" fmla="*/ 567 h 964"/>
                <a:gd name="T58" fmla="*/ 511 w 1134"/>
                <a:gd name="T59" fmla="*/ 567 h 964"/>
                <a:gd name="T60" fmla="*/ 511 w 1134"/>
                <a:gd name="T61" fmla="*/ 623 h 964"/>
                <a:gd name="T62" fmla="*/ 567 w 1134"/>
                <a:gd name="T63" fmla="*/ 623 h 964"/>
                <a:gd name="T64" fmla="*/ 567 w 1134"/>
                <a:gd name="T65" fmla="*/ 737 h 964"/>
                <a:gd name="T66" fmla="*/ 511 w 1134"/>
                <a:gd name="T67" fmla="*/ 737 h 964"/>
                <a:gd name="T68" fmla="*/ 511 w 1134"/>
                <a:gd name="T69" fmla="*/ 850 h 964"/>
                <a:gd name="T70" fmla="*/ 567 w 1134"/>
                <a:gd name="T71" fmla="*/ 850 h 964"/>
                <a:gd name="T72" fmla="*/ 567 w 1134"/>
                <a:gd name="T73" fmla="*/ 907 h 964"/>
                <a:gd name="T74" fmla="*/ 624 w 1134"/>
                <a:gd name="T75" fmla="*/ 907 h 964"/>
                <a:gd name="T76" fmla="*/ 624 w 1134"/>
                <a:gd name="T77" fmla="*/ 964 h 964"/>
                <a:gd name="T78" fmla="*/ 681 w 1134"/>
                <a:gd name="T79" fmla="*/ 964 h 964"/>
                <a:gd name="T80" fmla="*/ 681 w 1134"/>
                <a:gd name="T81" fmla="*/ 737 h 964"/>
                <a:gd name="T82" fmla="*/ 794 w 1134"/>
                <a:gd name="T83" fmla="*/ 737 h 964"/>
                <a:gd name="T84" fmla="*/ 794 w 1134"/>
                <a:gd name="T85" fmla="*/ 623 h 964"/>
                <a:gd name="T86" fmla="*/ 851 w 1134"/>
                <a:gd name="T87" fmla="*/ 623 h 964"/>
                <a:gd name="T88" fmla="*/ 851 w 1134"/>
                <a:gd name="T89" fmla="*/ 567 h 964"/>
                <a:gd name="T90" fmla="*/ 908 w 1134"/>
                <a:gd name="T91" fmla="*/ 567 h 964"/>
                <a:gd name="T92" fmla="*/ 908 w 1134"/>
                <a:gd name="T93" fmla="*/ 623 h 964"/>
                <a:gd name="T94" fmla="*/ 1078 w 1134"/>
                <a:gd name="T95" fmla="*/ 623 h 964"/>
                <a:gd name="T96" fmla="*/ 1078 w 1134"/>
                <a:gd name="T97" fmla="*/ 567 h 964"/>
                <a:gd name="T98" fmla="*/ 1134 w 1134"/>
                <a:gd name="T99" fmla="*/ 567 h 964"/>
                <a:gd name="T100" fmla="*/ 1134 w 1134"/>
                <a:gd name="T101" fmla="*/ 510 h 964"/>
                <a:gd name="T102" fmla="*/ 1078 w 1134"/>
                <a:gd name="T103" fmla="*/ 510 h 964"/>
                <a:gd name="T104" fmla="*/ 1078 w 1134"/>
                <a:gd name="T105" fmla="*/ 170 h 964"/>
                <a:gd name="T106" fmla="*/ 1021 w 1134"/>
                <a:gd name="T107" fmla="*/ 170 h 964"/>
                <a:gd name="T108" fmla="*/ 1021 w 1134"/>
                <a:gd name="T109" fmla="*/ 113 h 96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134" h="964">
                  <a:moveTo>
                    <a:pt x="1021" y="113"/>
                  </a:moveTo>
                  <a:lnTo>
                    <a:pt x="851" y="113"/>
                  </a:lnTo>
                  <a:lnTo>
                    <a:pt x="851" y="56"/>
                  </a:lnTo>
                  <a:lnTo>
                    <a:pt x="624" y="56"/>
                  </a:lnTo>
                  <a:lnTo>
                    <a:pt x="624" y="0"/>
                  </a:lnTo>
                  <a:lnTo>
                    <a:pt x="511" y="0"/>
                  </a:lnTo>
                  <a:lnTo>
                    <a:pt x="511" y="113"/>
                  </a:lnTo>
                  <a:lnTo>
                    <a:pt x="341" y="113"/>
                  </a:lnTo>
                  <a:lnTo>
                    <a:pt x="341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284" y="0"/>
                  </a:lnTo>
                  <a:lnTo>
                    <a:pt x="284" y="170"/>
                  </a:lnTo>
                  <a:lnTo>
                    <a:pt x="227" y="170"/>
                  </a:lnTo>
                  <a:lnTo>
                    <a:pt x="227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453"/>
                  </a:lnTo>
                  <a:lnTo>
                    <a:pt x="114" y="453"/>
                  </a:lnTo>
                  <a:lnTo>
                    <a:pt x="114" y="510"/>
                  </a:lnTo>
                  <a:lnTo>
                    <a:pt x="284" y="510"/>
                  </a:lnTo>
                  <a:lnTo>
                    <a:pt x="284" y="567"/>
                  </a:lnTo>
                  <a:lnTo>
                    <a:pt x="341" y="567"/>
                  </a:lnTo>
                  <a:lnTo>
                    <a:pt x="341" y="623"/>
                  </a:lnTo>
                  <a:lnTo>
                    <a:pt x="454" y="623"/>
                  </a:lnTo>
                  <a:lnTo>
                    <a:pt x="454" y="567"/>
                  </a:lnTo>
                  <a:lnTo>
                    <a:pt x="511" y="567"/>
                  </a:lnTo>
                  <a:lnTo>
                    <a:pt x="511" y="623"/>
                  </a:lnTo>
                  <a:lnTo>
                    <a:pt x="567" y="623"/>
                  </a:lnTo>
                  <a:lnTo>
                    <a:pt x="567" y="737"/>
                  </a:lnTo>
                  <a:lnTo>
                    <a:pt x="511" y="737"/>
                  </a:lnTo>
                  <a:lnTo>
                    <a:pt x="511" y="850"/>
                  </a:lnTo>
                  <a:lnTo>
                    <a:pt x="567" y="850"/>
                  </a:lnTo>
                  <a:lnTo>
                    <a:pt x="567" y="907"/>
                  </a:lnTo>
                  <a:lnTo>
                    <a:pt x="624" y="907"/>
                  </a:lnTo>
                  <a:lnTo>
                    <a:pt x="624" y="964"/>
                  </a:lnTo>
                  <a:lnTo>
                    <a:pt x="681" y="964"/>
                  </a:lnTo>
                  <a:lnTo>
                    <a:pt x="681" y="737"/>
                  </a:lnTo>
                  <a:lnTo>
                    <a:pt x="794" y="737"/>
                  </a:lnTo>
                  <a:lnTo>
                    <a:pt x="794" y="623"/>
                  </a:lnTo>
                  <a:lnTo>
                    <a:pt x="851" y="623"/>
                  </a:lnTo>
                  <a:lnTo>
                    <a:pt x="851" y="567"/>
                  </a:lnTo>
                  <a:lnTo>
                    <a:pt x="908" y="567"/>
                  </a:lnTo>
                  <a:lnTo>
                    <a:pt x="908" y="623"/>
                  </a:lnTo>
                  <a:lnTo>
                    <a:pt x="1078" y="623"/>
                  </a:lnTo>
                  <a:lnTo>
                    <a:pt x="1078" y="567"/>
                  </a:lnTo>
                  <a:lnTo>
                    <a:pt x="1134" y="567"/>
                  </a:lnTo>
                  <a:lnTo>
                    <a:pt x="1134" y="510"/>
                  </a:lnTo>
                  <a:lnTo>
                    <a:pt x="1078" y="510"/>
                  </a:lnTo>
                  <a:lnTo>
                    <a:pt x="1078" y="170"/>
                  </a:lnTo>
                  <a:lnTo>
                    <a:pt x="1021" y="170"/>
                  </a:lnTo>
                  <a:lnTo>
                    <a:pt x="1021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09" name="Freeform 312">
              <a:extLst>
                <a:ext uri="{FF2B5EF4-FFF2-40B4-BE49-F238E27FC236}">
                  <a16:creationId xmlns:a16="http://schemas.microsoft.com/office/drawing/2014/main" id="{0C894CBC-08D3-479A-A049-B2E2ECD699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2" y="4442"/>
              <a:ext cx="1021" cy="567"/>
            </a:xfrm>
            <a:custGeom>
              <a:avLst/>
              <a:gdLst>
                <a:gd name="T0" fmla="*/ 1021 w 1021"/>
                <a:gd name="T1" fmla="*/ 170 h 567"/>
                <a:gd name="T2" fmla="*/ 1021 w 1021"/>
                <a:gd name="T3" fmla="*/ 283 h 567"/>
                <a:gd name="T4" fmla="*/ 964 w 1021"/>
                <a:gd name="T5" fmla="*/ 283 h 567"/>
                <a:gd name="T6" fmla="*/ 964 w 1021"/>
                <a:gd name="T7" fmla="*/ 396 h 567"/>
                <a:gd name="T8" fmla="*/ 851 w 1021"/>
                <a:gd name="T9" fmla="*/ 396 h 567"/>
                <a:gd name="T10" fmla="*/ 851 w 1021"/>
                <a:gd name="T11" fmla="*/ 453 h 567"/>
                <a:gd name="T12" fmla="*/ 624 w 1021"/>
                <a:gd name="T13" fmla="*/ 453 h 567"/>
                <a:gd name="T14" fmla="*/ 624 w 1021"/>
                <a:gd name="T15" fmla="*/ 510 h 567"/>
                <a:gd name="T16" fmla="*/ 511 w 1021"/>
                <a:gd name="T17" fmla="*/ 510 h 567"/>
                <a:gd name="T18" fmla="*/ 511 w 1021"/>
                <a:gd name="T19" fmla="*/ 567 h 567"/>
                <a:gd name="T20" fmla="*/ 0 w 1021"/>
                <a:gd name="T21" fmla="*/ 567 h 567"/>
                <a:gd name="T22" fmla="*/ 0 w 1021"/>
                <a:gd name="T23" fmla="*/ 510 h 567"/>
                <a:gd name="T24" fmla="*/ 114 w 1021"/>
                <a:gd name="T25" fmla="*/ 510 h 567"/>
                <a:gd name="T26" fmla="*/ 114 w 1021"/>
                <a:gd name="T27" fmla="*/ 453 h 567"/>
                <a:gd name="T28" fmla="*/ 57 w 1021"/>
                <a:gd name="T29" fmla="*/ 453 h 567"/>
                <a:gd name="T30" fmla="*/ 57 w 1021"/>
                <a:gd name="T31" fmla="*/ 226 h 567"/>
                <a:gd name="T32" fmla="*/ 227 w 1021"/>
                <a:gd name="T33" fmla="*/ 226 h 567"/>
                <a:gd name="T34" fmla="*/ 227 w 1021"/>
                <a:gd name="T35" fmla="*/ 170 h 567"/>
                <a:gd name="T36" fmla="*/ 341 w 1021"/>
                <a:gd name="T37" fmla="*/ 170 h 567"/>
                <a:gd name="T38" fmla="*/ 341 w 1021"/>
                <a:gd name="T39" fmla="*/ 113 h 567"/>
                <a:gd name="T40" fmla="*/ 454 w 1021"/>
                <a:gd name="T41" fmla="*/ 113 h 567"/>
                <a:gd name="T42" fmla="*/ 454 w 1021"/>
                <a:gd name="T43" fmla="*/ 0 h 567"/>
                <a:gd name="T44" fmla="*/ 567 w 1021"/>
                <a:gd name="T45" fmla="*/ 0 h 567"/>
                <a:gd name="T46" fmla="*/ 567 w 1021"/>
                <a:gd name="T47" fmla="*/ 56 h 567"/>
                <a:gd name="T48" fmla="*/ 681 w 1021"/>
                <a:gd name="T49" fmla="*/ 56 h 567"/>
                <a:gd name="T50" fmla="*/ 681 w 1021"/>
                <a:gd name="T51" fmla="*/ 113 h 567"/>
                <a:gd name="T52" fmla="*/ 737 w 1021"/>
                <a:gd name="T53" fmla="*/ 113 h 567"/>
                <a:gd name="T54" fmla="*/ 737 w 1021"/>
                <a:gd name="T55" fmla="*/ 170 h 567"/>
                <a:gd name="T56" fmla="*/ 908 w 1021"/>
                <a:gd name="T57" fmla="*/ 170 h 567"/>
                <a:gd name="T58" fmla="*/ 908 w 1021"/>
                <a:gd name="T59" fmla="*/ 113 h 567"/>
                <a:gd name="T60" fmla="*/ 964 w 1021"/>
                <a:gd name="T61" fmla="*/ 113 h 567"/>
                <a:gd name="T62" fmla="*/ 964 w 1021"/>
                <a:gd name="T63" fmla="*/ 170 h 567"/>
                <a:gd name="T64" fmla="*/ 1021 w 1021"/>
                <a:gd name="T65" fmla="*/ 170 h 56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021" h="567">
                  <a:moveTo>
                    <a:pt x="1021" y="170"/>
                  </a:moveTo>
                  <a:lnTo>
                    <a:pt x="1021" y="283"/>
                  </a:lnTo>
                  <a:lnTo>
                    <a:pt x="964" y="283"/>
                  </a:lnTo>
                  <a:lnTo>
                    <a:pt x="964" y="396"/>
                  </a:lnTo>
                  <a:lnTo>
                    <a:pt x="851" y="396"/>
                  </a:lnTo>
                  <a:lnTo>
                    <a:pt x="851" y="453"/>
                  </a:lnTo>
                  <a:lnTo>
                    <a:pt x="624" y="453"/>
                  </a:lnTo>
                  <a:lnTo>
                    <a:pt x="624" y="510"/>
                  </a:lnTo>
                  <a:lnTo>
                    <a:pt x="511" y="510"/>
                  </a:lnTo>
                  <a:lnTo>
                    <a:pt x="511" y="567"/>
                  </a:lnTo>
                  <a:lnTo>
                    <a:pt x="0" y="567"/>
                  </a:lnTo>
                  <a:lnTo>
                    <a:pt x="0" y="510"/>
                  </a:lnTo>
                  <a:lnTo>
                    <a:pt x="114" y="510"/>
                  </a:lnTo>
                  <a:lnTo>
                    <a:pt x="114" y="453"/>
                  </a:lnTo>
                  <a:lnTo>
                    <a:pt x="57" y="453"/>
                  </a:lnTo>
                  <a:lnTo>
                    <a:pt x="57" y="226"/>
                  </a:lnTo>
                  <a:lnTo>
                    <a:pt x="227" y="226"/>
                  </a:lnTo>
                  <a:lnTo>
                    <a:pt x="227" y="170"/>
                  </a:lnTo>
                  <a:lnTo>
                    <a:pt x="341" y="170"/>
                  </a:lnTo>
                  <a:lnTo>
                    <a:pt x="341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56"/>
                  </a:lnTo>
                  <a:lnTo>
                    <a:pt x="681" y="56"/>
                  </a:lnTo>
                  <a:lnTo>
                    <a:pt x="681" y="113"/>
                  </a:lnTo>
                  <a:lnTo>
                    <a:pt x="737" y="113"/>
                  </a:lnTo>
                  <a:lnTo>
                    <a:pt x="737" y="170"/>
                  </a:lnTo>
                  <a:lnTo>
                    <a:pt x="908" y="170"/>
                  </a:lnTo>
                  <a:lnTo>
                    <a:pt x="908" y="113"/>
                  </a:lnTo>
                  <a:lnTo>
                    <a:pt x="964" y="113"/>
                  </a:lnTo>
                  <a:lnTo>
                    <a:pt x="964" y="170"/>
                  </a:lnTo>
                  <a:lnTo>
                    <a:pt x="1021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10" name="Freeform 314">
              <a:extLst>
                <a:ext uri="{FF2B5EF4-FFF2-40B4-BE49-F238E27FC236}">
                  <a16:creationId xmlns:a16="http://schemas.microsoft.com/office/drawing/2014/main" id="{1477812B-4224-4905-89F4-D64CF0896941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1" y="4215"/>
              <a:ext cx="397" cy="680"/>
            </a:xfrm>
            <a:custGeom>
              <a:avLst/>
              <a:gdLst>
                <a:gd name="T0" fmla="*/ 0 w 397"/>
                <a:gd name="T1" fmla="*/ 56 h 680"/>
                <a:gd name="T2" fmla="*/ 113 w 397"/>
                <a:gd name="T3" fmla="*/ 56 h 680"/>
                <a:gd name="T4" fmla="*/ 113 w 397"/>
                <a:gd name="T5" fmla="*/ 0 h 680"/>
                <a:gd name="T6" fmla="*/ 397 w 397"/>
                <a:gd name="T7" fmla="*/ 0 h 680"/>
                <a:gd name="T8" fmla="*/ 397 w 397"/>
                <a:gd name="T9" fmla="*/ 113 h 680"/>
                <a:gd name="T10" fmla="*/ 340 w 397"/>
                <a:gd name="T11" fmla="*/ 113 h 680"/>
                <a:gd name="T12" fmla="*/ 340 w 397"/>
                <a:gd name="T13" fmla="*/ 680 h 680"/>
                <a:gd name="T14" fmla="*/ 227 w 397"/>
                <a:gd name="T15" fmla="*/ 680 h 680"/>
                <a:gd name="T16" fmla="*/ 227 w 397"/>
                <a:gd name="T17" fmla="*/ 567 h 680"/>
                <a:gd name="T18" fmla="*/ 113 w 397"/>
                <a:gd name="T19" fmla="*/ 567 h 680"/>
                <a:gd name="T20" fmla="*/ 113 w 397"/>
                <a:gd name="T21" fmla="*/ 453 h 680"/>
                <a:gd name="T22" fmla="*/ 170 w 397"/>
                <a:gd name="T23" fmla="*/ 453 h 680"/>
                <a:gd name="T24" fmla="*/ 170 w 397"/>
                <a:gd name="T25" fmla="*/ 340 h 680"/>
                <a:gd name="T26" fmla="*/ 56 w 397"/>
                <a:gd name="T27" fmla="*/ 340 h 680"/>
                <a:gd name="T28" fmla="*/ 56 w 397"/>
                <a:gd name="T29" fmla="*/ 227 h 680"/>
                <a:gd name="T30" fmla="*/ 0 w 397"/>
                <a:gd name="T31" fmla="*/ 227 h 680"/>
                <a:gd name="T32" fmla="*/ 0 w 397"/>
                <a:gd name="T33" fmla="*/ 56 h 68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97" h="680">
                  <a:moveTo>
                    <a:pt x="0" y="56"/>
                  </a:moveTo>
                  <a:lnTo>
                    <a:pt x="113" y="56"/>
                  </a:lnTo>
                  <a:lnTo>
                    <a:pt x="113" y="0"/>
                  </a:lnTo>
                  <a:lnTo>
                    <a:pt x="397" y="0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170" y="453"/>
                  </a:lnTo>
                  <a:lnTo>
                    <a:pt x="170" y="340"/>
                  </a:lnTo>
                  <a:lnTo>
                    <a:pt x="56" y="340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11" name="Freeform 315">
              <a:extLst>
                <a:ext uri="{FF2B5EF4-FFF2-40B4-BE49-F238E27FC236}">
                  <a16:creationId xmlns:a16="http://schemas.microsoft.com/office/drawing/2014/main" id="{5ADC7E94-00AE-4049-95CD-51D6D237E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" y="4215"/>
              <a:ext cx="511" cy="510"/>
            </a:xfrm>
            <a:custGeom>
              <a:avLst/>
              <a:gdLst>
                <a:gd name="T0" fmla="*/ 341 w 511"/>
                <a:gd name="T1" fmla="*/ 453 h 510"/>
                <a:gd name="T2" fmla="*/ 227 w 511"/>
                <a:gd name="T3" fmla="*/ 453 h 510"/>
                <a:gd name="T4" fmla="*/ 227 w 511"/>
                <a:gd name="T5" fmla="*/ 510 h 510"/>
                <a:gd name="T6" fmla="*/ 114 w 511"/>
                <a:gd name="T7" fmla="*/ 510 h 510"/>
                <a:gd name="T8" fmla="*/ 114 w 511"/>
                <a:gd name="T9" fmla="*/ 340 h 510"/>
                <a:gd name="T10" fmla="*/ 171 w 511"/>
                <a:gd name="T11" fmla="*/ 340 h 510"/>
                <a:gd name="T12" fmla="*/ 171 w 511"/>
                <a:gd name="T13" fmla="*/ 283 h 510"/>
                <a:gd name="T14" fmla="*/ 114 w 511"/>
                <a:gd name="T15" fmla="*/ 283 h 510"/>
                <a:gd name="T16" fmla="*/ 114 w 511"/>
                <a:gd name="T17" fmla="*/ 170 h 510"/>
                <a:gd name="T18" fmla="*/ 57 w 511"/>
                <a:gd name="T19" fmla="*/ 170 h 510"/>
                <a:gd name="T20" fmla="*/ 57 w 511"/>
                <a:gd name="T21" fmla="*/ 113 h 510"/>
                <a:gd name="T22" fmla="*/ 0 w 511"/>
                <a:gd name="T23" fmla="*/ 113 h 510"/>
                <a:gd name="T24" fmla="*/ 0 w 511"/>
                <a:gd name="T25" fmla="*/ 56 h 510"/>
                <a:gd name="T26" fmla="*/ 227 w 511"/>
                <a:gd name="T27" fmla="*/ 56 h 510"/>
                <a:gd name="T28" fmla="*/ 227 w 511"/>
                <a:gd name="T29" fmla="*/ 113 h 510"/>
                <a:gd name="T30" fmla="*/ 284 w 511"/>
                <a:gd name="T31" fmla="*/ 113 h 510"/>
                <a:gd name="T32" fmla="*/ 284 w 511"/>
                <a:gd name="T33" fmla="*/ 56 h 510"/>
                <a:gd name="T34" fmla="*/ 397 w 511"/>
                <a:gd name="T35" fmla="*/ 56 h 510"/>
                <a:gd name="T36" fmla="*/ 397 w 511"/>
                <a:gd name="T37" fmla="*/ 0 h 510"/>
                <a:gd name="T38" fmla="*/ 511 w 511"/>
                <a:gd name="T39" fmla="*/ 0 h 510"/>
                <a:gd name="T40" fmla="*/ 511 w 511"/>
                <a:gd name="T41" fmla="*/ 113 h 510"/>
                <a:gd name="T42" fmla="*/ 454 w 511"/>
                <a:gd name="T43" fmla="*/ 113 h 510"/>
                <a:gd name="T44" fmla="*/ 454 w 511"/>
                <a:gd name="T45" fmla="*/ 283 h 510"/>
                <a:gd name="T46" fmla="*/ 341 w 511"/>
                <a:gd name="T47" fmla="*/ 283 h 510"/>
                <a:gd name="T48" fmla="*/ 341 w 511"/>
                <a:gd name="T49" fmla="*/ 340 h 510"/>
                <a:gd name="T50" fmla="*/ 397 w 511"/>
                <a:gd name="T51" fmla="*/ 340 h 510"/>
                <a:gd name="T52" fmla="*/ 397 w 511"/>
                <a:gd name="T53" fmla="*/ 397 h 510"/>
                <a:gd name="T54" fmla="*/ 341 w 511"/>
                <a:gd name="T55" fmla="*/ 397 h 510"/>
                <a:gd name="T56" fmla="*/ 341 w 511"/>
                <a:gd name="T57" fmla="*/ 453 h 51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511" h="510">
                  <a:moveTo>
                    <a:pt x="341" y="453"/>
                  </a:moveTo>
                  <a:lnTo>
                    <a:pt x="227" y="453"/>
                  </a:lnTo>
                  <a:lnTo>
                    <a:pt x="227" y="510"/>
                  </a:lnTo>
                  <a:lnTo>
                    <a:pt x="114" y="510"/>
                  </a:lnTo>
                  <a:lnTo>
                    <a:pt x="114" y="340"/>
                  </a:lnTo>
                  <a:lnTo>
                    <a:pt x="171" y="340"/>
                  </a:lnTo>
                  <a:lnTo>
                    <a:pt x="171" y="283"/>
                  </a:lnTo>
                  <a:lnTo>
                    <a:pt x="114" y="283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56"/>
                  </a:lnTo>
                  <a:lnTo>
                    <a:pt x="227" y="56"/>
                  </a:lnTo>
                  <a:lnTo>
                    <a:pt x="227" y="113"/>
                  </a:lnTo>
                  <a:lnTo>
                    <a:pt x="284" y="113"/>
                  </a:lnTo>
                  <a:lnTo>
                    <a:pt x="284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511" y="0"/>
                  </a:lnTo>
                  <a:lnTo>
                    <a:pt x="511" y="113"/>
                  </a:lnTo>
                  <a:lnTo>
                    <a:pt x="454" y="113"/>
                  </a:lnTo>
                  <a:lnTo>
                    <a:pt x="454" y="283"/>
                  </a:lnTo>
                  <a:lnTo>
                    <a:pt x="341" y="283"/>
                  </a:lnTo>
                  <a:lnTo>
                    <a:pt x="341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341" y="397"/>
                  </a:lnTo>
                  <a:lnTo>
                    <a:pt x="341" y="45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12" name="Freeform 317">
              <a:extLst>
                <a:ext uri="{FF2B5EF4-FFF2-40B4-BE49-F238E27FC236}">
                  <a16:creationId xmlns:a16="http://schemas.microsoft.com/office/drawing/2014/main" id="{E6FDDDFB-30EF-4C1B-A9AE-6792D1052E9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4" y="3704"/>
              <a:ext cx="454" cy="567"/>
            </a:xfrm>
            <a:custGeom>
              <a:avLst/>
              <a:gdLst>
                <a:gd name="T0" fmla="*/ 227 w 454"/>
                <a:gd name="T1" fmla="*/ 0 h 567"/>
                <a:gd name="T2" fmla="*/ 57 w 454"/>
                <a:gd name="T3" fmla="*/ 0 h 567"/>
                <a:gd name="T4" fmla="*/ 57 w 454"/>
                <a:gd name="T5" fmla="*/ 114 h 567"/>
                <a:gd name="T6" fmla="*/ 113 w 454"/>
                <a:gd name="T7" fmla="*/ 114 h 567"/>
                <a:gd name="T8" fmla="*/ 113 w 454"/>
                <a:gd name="T9" fmla="*/ 171 h 567"/>
                <a:gd name="T10" fmla="*/ 0 w 454"/>
                <a:gd name="T11" fmla="*/ 171 h 567"/>
                <a:gd name="T12" fmla="*/ 0 w 454"/>
                <a:gd name="T13" fmla="*/ 284 h 567"/>
                <a:gd name="T14" fmla="*/ 57 w 454"/>
                <a:gd name="T15" fmla="*/ 284 h 567"/>
                <a:gd name="T16" fmla="*/ 57 w 454"/>
                <a:gd name="T17" fmla="*/ 567 h 567"/>
                <a:gd name="T18" fmla="*/ 170 w 454"/>
                <a:gd name="T19" fmla="*/ 567 h 567"/>
                <a:gd name="T20" fmla="*/ 170 w 454"/>
                <a:gd name="T21" fmla="*/ 511 h 567"/>
                <a:gd name="T22" fmla="*/ 454 w 454"/>
                <a:gd name="T23" fmla="*/ 511 h 567"/>
                <a:gd name="T24" fmla="*/ 454 w 454"/>
                <a:gd name="T25" fmla="*/ 454 h 567"/>
                <a:gd name="T26" fmla="*/ 397 w 454"/>
                <a:gd name="T27" fmla="*/ 454 h 567"/>
                <a:gd name="T28" fmla="*/ 397 w 454"/>
                <a:gd name="T29" fmla="*/ 284 h 567"/>
                <a:gd name="T30" fmla="*/ 340 w 454"/>
                <a:gd name="T31" fmla="*/ 284 h 567"/>
                <a:gd name="T32" fmla="*/ 340 w 454"/>
                <a:gd name="T33" fmla="*/ 227 h 567"/>
                <a:gd name="T34" fmla="*/ 284 w 454"/>
                <a:gd name="T35" fmla="*/ 227 h 567"/>
                <a:gd name="T36" fmla="*/ 284 w 454"/>
                <a:gd name="T37" fmla="*/ 114 h 567"/>
                <a:gd name="T38" fmla="*/ 227 w 454"/>
                <a:gd name="T39" fmla="*/ 114 h 567"/>
                <a:gd name="T40" fmla="*/ 227 w 454"/>
                <a:gd name="T41" fmla="*/ 0 h 56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54" h="567">
                  <a:moveTo>
                    <a:pt x="227" y="0"/>
                  </a:moveTo>
                  <a:lnTo>
                    <a:pt x="57" y="0"/>
                  </a:lnTo>
                  <a:lnTo>
                    <a:pt x="57" y="114"/>
                  </a:lnTo>
                  <a:lnTo>
                    <a:pt x="113" y="114"/>
                  </a:lnTo>
                  <a:lnTo>
                    <a:pt x="113" y="171"/>
                  </a:lnTo>
                  <a:lnTo>
                    <a:pt x="0" y="171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567"/>
                  </a:lnTo>
                  <a:lnTo>
                    <a:pt x="170" y="567"/>
                  </a:lnTo>
                  <a:lnTo>
                    <a:pt x="170" y="511"/>
                  </a:lnTo>
                  <a:lnTo>
                    <a:pt x="454" y="511"/>
                  </a:lnTo>
                  <a:lnTo>
                    <a:pt x="454" y="454"/>
                  </a:lnTo>
                  <a:lnTo>
                    <a:pt x="397" y="454"/>
                  </a:lnTo>
                  <a:lnTo>
                    <a:pt x="397" y="284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284" y="227"/>
                  </a:lnTo>
                  <a:lnTo>
                    <a:pt x="284" y="114"/>
                  </a:lnTo>
                  <a:lnTo>
                    <a:pt x="227" y="114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13" name="Freeform 318">
              <a:extLst>
                <a:ext uri="{FF2B5EF4-FFF2-40B4-BE49-F238E27FC236}">
                  <a16:creationId xmlns:a16="http://schemas.microsoft.com/office/drawing/2014/main" id="{FE22F2CD-B12C-406B-8D95-6A2DF5AEA2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4" y="3534"/>
              <a:ext cx="567" cy="794"/>
            </a:xfrm>
            <a:custGeom>
              <a:avLst/>
              <a:gdLst>
                <a:gd name="T0" fmla="*/ 340 w 567"/>
                <a:gd name="T1" fmla="*/ 57 h 794"/>
                <a:gd name="T2" fmla="*/ 283 w 567"/>
                <a:gd name="T3" fmla="*/ 57 h 794"/>
                <a:gd name="T4" fmla="*/ 283 w 567"/>
                <a:gd name="T5" fmla="*/ 0 h 794"/>
                <a:gd name="T6" fmla="*/ 170 w 567"/>
                <a:gd name="T7" fmla="*/ 0 h 794"/>
                <a:gd name="T8" fmla="*/ 170 w 567"/>
                <a:gd name="T9" fmla="*/ 114 h 794"/>
                <a:gd name="T10" fmla="*/ 0 w 567"/>
                <a:gd name="T11" fmla="*/ 114 h 794"/>
                <a:gd name="T12" fmla="*/ 0 w 567"/>
                <a:gd name="T13" fmla="*/ 624 h 794"/>
                <a:gd name="T14" fmla="*/ 56 w 567"/>
                <a:gd name="T15" fmla="*/ 624 h 794"/>
                <a:gd name="T16" fmla="*/ 56 w 567"/>
                <a:gd name="T17" fmla="*/ 681 h 794"/>
                <a:gd name="T18" fmla="*/ 113 w 567"/>
                <a:gd name="T19" fmla="*/ 681 h 794"/>
                <a:gd name="T20" fmla="*/ 113 w 567"/>
                <a:gd name="T21" fmla="*/ 737 h 794"/>
                <a:gd name="T22" fmla="*/ 283 w 567"/>
                <a:gd name="T23" fmla="*/ 737 h 794"/>
                <a:gd name="T24" fmla="*/ 283 w 567"/>
                <a:gd name="T25" fmla="*/ 794 h 794"/>
                <a:gd name="T26" fmla="*/ 340 w 567"/>
                <a:gd name="T27" fmla="*/ 794 h 794"/>
                <a:gd name="T28" fmla="*/ 340 w 567"/>
                <a:gd name="T29" fmla="*/ 737 h 794"/>
                <a:gd name="T30" fmla="*/ 453 w 567"/>
                <a:gd name="T31" fmla="*/ 737 h 794"/>
                <a:gd name="T32" fmla="*/ 453 w 567"/>
                <a:gd name="T33" fmla="*/ 681 h 794"/>
                <a:gd name="T34" fmla="*/ 567 w 567"/>
                <a:gd name="T35" fmla="*/ 681 h 794"/>
                <a:gd name="T36" fmla="*/ 567 w 567"/>
                <a:gd name="T37" fmla="*/ 454 h 794"/>
                <a:gd name="T38" fmla="*/ 510 w 567"/>
                <a:gd name="T39" fmla="*/ 454 h 794"/>
                <a:gd name="T40" fmla="*/ 510 w 567"/>
                <a:gd name="T41" fmla="*/ 341 h 794"/>
                <a:gd name="T42" fmla="*/ 397 w 567"/>
                <a:gd name="T43" fmla="*/ 341 h 794"/>
                <a:gd name="T44" fmla="*/ 397 w 567"/>
                <a:gd name="T45" fmla="*/ 284 h 794"/>
                <a:gd name="T46" fmla="*/ 340 w 567"/>
                <a:gd name="T47" fmla="*/ 284 h 794"/>
                <a:gd name="T48" fmla="*/ 340 w 567"/>
                <a:gd name="T49" fmla="*/ 227 h 794"/>
                <a:gd name="T50" fmla="*/ 397 w 567"/>
                <a:gd name="T51" fmla="*/ 227 h 794"/>
                <a:gd name="T52" fmla="*/ 397 w 567"/>
                <a:gd name="T53" fmla="*/ 114 h 794"/>
                <a:gd name="T54" fmla="*/ 340 w 567"/>
                <a:gd name="T55" fmla="*/ 114 h 794"/>
                <a:gd name="T56" fmla="*/ 340 w 567"/>
                <a:gd name="T57" fmla="*/ 57 h 79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567" h="794">
                  <a:moveTo>
                    <a:pt x="340" y="57"/>
                  </a:moveTo>
                  <a:lnTo>
                    <a:pt x="283" y="57"/>
                  </a:lnTo>
                  <a:lnTo>
                    <a:pt x="283" y="0"/>
                  </a:lnTo>
                  <a:lnTo>
                    <a:pt x="170" y="0"/>
                  </a:lnTo>
                  <a:lnTo>
                    <a:pt x="170" y="114"/>
                  </a:lnTo>
                  <a:lnTo>
                    <a:pt x="0" y="114"/>
                  </a:lnTo>
                  <a:lnTo>
                    <a:pt x="0" y="624"/>
                  </a:lnTo>
                  <a:lnTo>
                    <a:pt x="56" y="624"/>
                  </a:lnTo>
                  <a:lnTo>
                    <a:pt x="56" y="681"/>
                  </a:lnTo>
                  <a:lnTo>
                    <a:pt x="113" y="681"/>
                  </a:lnTo>
                  <a:lnTo>
                    <a:pt x="113" y="737"/>
                  </a:lnTo>
                  <a:lnTo>
                    <a:pt x="283" y="737"/>
                  </a:lnTo>
                  <a:lnTo>
                    <a:pt x="283" y="794"/>
                  </a:lnTo>
                  <a:lnTo>
                    <a:pt x="340" y="794"/>
                  </a:lnTo>
                  <a:lnTo>
                    <a:pt x="340" y="737"/>
                  </a:lnTo>
                  <a:lnTo>
                    <a:pt x="453" y="737"/>
                  </a:lnTo>
                  <a:lnTo>
                    <a:pt x="453" y="681"/>
                  </a:lnTo>
                  <a:lnTo>
                    <a:pt x="567" y="681"/>
                  </a:lnTo>
                  <a:lnTo>
                    <a:pt x="567" y="454"/>
                  </a:lnTo>
                  <a:lnTo>
                    <a:pt x="510" y="454"/>
                  </a:lnTo>
                  <a:lnTo>
                    <a:pt x="510" y="341"/>
                  </a:lnTo>
                  <a:lnTo>
                    <a:pt x="397" y="341"/>
                  </a:lnTo>
                  <a:lnTo>
                    <a:pt x="397" y="284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397" y="114"/>
                  </a:lnTo>
                  <a:lnTo>
                    <a:pt x="340" y="114"/>
                  </a:lnTo>
                  <a:lnTo>
                    <a:pt x="340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14" name="Freeform 320">
              <a:extLst>
                <a:ext uri="{FF2B5EF4-FFF2-40B4-BE49-F238E27FC236}">
                  <a16:creationId xmlns:a16="http://schemas.microsoft.com/office/drawing/2014/main" id="{42357824-4752-4D1B-84C0-B65A9D64B9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0" y="2854"/>
              <a:ext cx="794" cy="794"/>
            </a:xfrm>
            <a:custGeom>
              <a:avLst/>
              <a:gdLst>
                <a:gd name="T0" fmla="*/ 0 w 794"/>
                <a:gd name="T1" fmla="*/ 340 h 794"/>
                <a:gd name="T2" fmla="*/ 0 w 794"/>
                <a:gd name="T3" fmla="*/ 283 h 794"/>
                <a:gd name="T4" fmla="*/ 114 w 794"/>
                <a:gd name="T5" fmla="*/ 283 h 794"/>
                <a:gd name="T6" fmla="*/ 114 w 794"/>
                <a:gd name="T7" fmla="*/ 340 h 794"/>
                <a:gd name="T8" fmla="*/ 284 w 794"/>
                <a:gd name="T9" fmla="*/ 340 h 794"/>
                <a:gd name="T10" fmla="*/ 284 w 794"/>
                <a:gd name="T11" fmla="*/ 283 h 794"/>
                <a:gd name="T12" fmla="*/ 340 w 794"/>
                <a:gd name="T13" fmla="*/ 283 h 794"/>
                <a:gd name="T14" fmla="*/ 340 w 794"/>
                <a:gd name="T15" fmla="*/ 227 h 794"/>
                <a:gd name="T16" fmla="*/ 454 w 794"/>
                <a:gd name="T17" fmla="*/ 227 h 794"/>
                <a:gd name="T18" fmla="*/ 454 w 794"/>
                <a:gd name="T19" fmla="*/ 57 h 794"/>
                <a:gd name="T20" fmla="*/ 624 w 794"/>
                <a:gd name="T21" fmla="*/ 57 h 794"/>
                <a:gd name="T22" fmla="*/ 624 w 794"/>
                <a:gd name="T23" fmla="*/ 0 h 794"/>
                <a:gd name="T24" fmla="*/ 681 w 794"/>
                <a:gd name="T25" fmla="*/ 0 h 794"/>
                <a:gd name="T26" fmla="*/ 681 w 794"/>
                <a:gd name="T27" fmla="*/ 340 h 794"/>
                <a:gd name="T28" fmla="*/ 737 w 794"/>
                <a:gd name="T29" fmla="*/ 340 h 794"/>
                <a:gd name="T30" fmla="*/ 737 w 794"/>
                <a:gd name="T31" fmla="*/ 454 h 794"/>
                <a:gd name="T32" fmla="*/ 794 w 794"/>
                <a:gd name="T33" fmla="*/ 454 h 794"/>
                <a:gd name="T34" fmla="*/ 794 w 794"/>
                <a:gd name="T35" fmla="*/ 567 h 794"/>
                <a:gd name="T36" fmla="*/ 737 w 794"/>
                <a:gd name="T37" fmla="*/ 567 h 794"/>
                <a:gd name="T38" fmla="*/ 737 w 794"/>
                <a:gd name="T39" fmla="*/ 624 h 794"/>
                <a:gd name="T40" fmla="*/ 681 w 794"/>
                <a:gd name="T41" fmla="*/ 624 h 794"/>
                <a:gd name="T42" fmla="*/ 681 w 794"/>
                <a:gd name="T43" fmla="*/ 680 h 794"/>
                <a:gd name="T44" fmla="*/ 624 w 794"/>
                <a:gd name="T45" fmla="*/ 680 h 794"/>
                <a:gd name="T46" fmla="*/ 624 w 794"/>
                <a:gd name="T47" fmla="*/ 737 h 794"/>
                <a:gd name="T48" fmla="*/ 567 w 794"/>
                <a:gd name="T49" fmla="*/ 737 h 794"/>
                <a:gd name="T50" fmla="*/ 567 w 794"/>
                <a:gd name="T51" fmla="*/ 680 h 794"/>
                <a:gd name="T52" fmla="*/ 454 w 794"/>
                <a:gd name="T53" fmla="*/ 680 h 794"/>
                <a:gd name="T54" fmla="*/ 454 w 794"/>
                <a:gd name="T55" fmla="*/ 794 h 794"/>
                <a:gd name="T56" fmla="*/ 284 w 794"/>
                <a:gd name="T57" fmla="*/ 794 h 794"/>
                <a:gd name="T58" fmla="*/ 284 w 794"/>
                <a:gd name="T59" fmla="*/ 680 h 794"/>
                <a:gd name="T60" fmla="*/ 57 w 794"/>
                <a:gd name="T61" fmla="*/ 680 h 794"/>
                <a:gd name="T62" fmla="*/ 57 w 794"/>
                <a:gd name="T63" fmla="*/ 567 h 794"/>
                <a:gd name="T64" fmla="*/ 114 w 794"/>
                <a:gd name="T65" fmla="*/ 567 h 794"/>
                <a:gd name="T66" fmla="*/ 114 w 794"/>
                <a:gd name="T67" fmla="*/ 397 h 794"/>
                <a:gd name="T68" fmla="*/ 57 w 794"/>
                <a:gd name="T69" fmla="*/ 397 h 794"/>
                <a:gd name="T70" fmla="*/ 57 w 794"/>
                <a:gd name="T71" fmla="*/ 340 h 794"/>
                <a:gd name="T72" fmla="*/ 0 w 794"/>
                <a:gd name="T73" fmla="*/ 340 h 79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794" h="794">
                  <a:moveTo>
                    <a:pt x="0" y="340"/>
                  </a:moveTo>
                  <a:lnTo>
                    <a:pt x="0" y="283"/>
                  </a:lnTo>
                  <a:lnTo>
                    <a:pt x="114" y="283"/>
                  </a:lnTo>
                  <a:lnTo>
                    <a:pt x="114" y="340"/>
                  </a:lnTo>
                  <a:lnTo>
                    <a:pt x="284" y="340"/>
                  </a:lnTo>
                  <a:lnTo>
                    <a:pt x="284" y="283"/>
                  </a:lnTo>
                  <a:lnTo>
                    <a:pt x="340" y="283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681" y="0"/>
                  </a:lnTo>
                  <a:lnTo>
                    <a:pt x="681" y="340"/>
                  </a:lnTo>
                  <a:lnTo>
                    <a:pt x="737" y="340"/>
                  </a:lnTo>
                  <a:lnTo>
                    <a:pt x="737" y="454"/>
                  </a:lnTo>
                  <a:lnTo>
                    <a:pt x="794" y="454"/>
                  </a:lnTo>
                  <a:lnTo>
                    <a:pt x="794" y="567"/>
                  </a:lnTo>
                  <a:lnTo>
                    <a:pt x="737" y="567"/>
                  </a:lnTo>
                  <a:lnTo>
                    <a:pt x="737" y="624"/>
                  </a:lnTo>
                  <a:lnTo>
                    <a:pt x="681" y="624"/>
                  </a:lnTo>
                  <a:lnTo>
                    <a:pt x="681" y="680"/>
                  </a:lnTo>
                  <a:lnTo>
                    <a:pt x="624" y="680"/>
                  </a:lnTo>
                  <a:lnTo>
                    <a:pt x="624" y="737"/>
                  </a:lnTo>
                  <a:lnTo>
                    <a:pt x="567" y="737"/>
                  </a:lnTo>
                  <a:lnTo>
                    <a:pt x="567" y="680"/>
                  </a:lnTo>
                  <a:lnTo>
                    <a:pt x="454" y="680"/>
                  </a:lnTo>
                  <a:lnTo>
                    <a:pt x="454" y="794"/>
                  </a:lnTo>
                  <a:lnTo>
                    <a:pt x="284" y="794"/>
                  </a:lnTo>
                  <a:lnTo>
                    <a:pt x="284" y="680"/>
                  </a:lnTo>
                  <a:lnTo>
                    <a:pt x="57" y="680"/>
                  </a:lnTo>
                  <a:lnTo>
                    <a:pt x="57" y="567"/>
                  </a:lnTo>
                  <a:lnTo>
                    <a:pt x="114" y="567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0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15" name="Freeform 321">
              <a:extLst>
                <a:ext uri="{FF2B5EF4-FFF2-40B4-BE49-F238E27FC236}">
                  <a16:creationId xmlns:a16="http://schemas.microsoft.com/office/drawing/2014/main" id="{049CFC4E-8C94-4C03-B81A-A741BA2F64D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2003"/>
              <a:ext cx="1021" cy="908"/>
            </a:xfrm>
            <a:custGeom>
              <a:avLst/>
              <a:gdLst>
                <a:gd name="T0" fmla="*/ 851 w 1021"/>
                <a:gd name="T1" fmla="*/ 0 h 908"/>
                <a:gd name="T2" fmla="*/ 851 w 1021"/>
                <a:gd name="T3" fmla="*/ 57 h 908"/>
                <a:gd name="T4" fmla="*/ 737 w 1021"/>
                <a:gd name="T5" fmla="*/ 57 h 908"/>
                <a:gd name="T6" fmla="*/ 737 w 1021"/>
                <a:gd name="T7" fmla="*/ 170 h 908"/>
                <a:gd name="T8" fmla="*/ 680 w 1021"/>
                <a:gd name="T9" fmla="*/ 170 h 908"/>
                <a:gd name="T10" fmla="*/ 680 w 1021"/>
                <a:gd name="T11" fmla="*/ 227 h 908"/>
                <a:gd name="T12" fmla="*/ 624 w 1021"/>
                <a:gd name="T13" fmla="*/ 227 h 908"/>
                <a:gd name="T14" fmla="*/ 624 w 1021"/>
                <a:gd name="T15" fmla="*/ 284 h 908"/>
                <a:gd name="T16" fmla="*/ 680 w 1021"/>
                <a:gd name="T17" fmla="*/ 284 h 908"/>
                <a:gd name="T18" fmla="*/ 680 w 1021"/>
                <a:gd name="T19" fmla="*/ 341 h 908"/>
                <a:gd name="T20" fmla="*/ 510 w 1021"/>
                <a:gd name="T21" fmla="*/ 341 h 908"/>
                <a:gd name="T22" fmla="*/ 510 w 1021"/>
                <a:gd name="T23" fmla="*/ 454 h 908"/>
                <a:gd name="T24" fmla="*/ 454 w 1021"/>
                <a:gd name="T25" fmla="*/ 454 h 908"/>
                <a:gd name="T26" fmla="*/ 454 w 1021"/>
                <a:gd name="T27" fmla="*/ 511 h 908"/>
                <a:gd name="T28" fmla="*/ 227 w 1021"/>
                <a:gd name="T29" fmla="*/ 511 h 908"/>
                <a:gd name="T30" fmla="*/ 227 w 1021"/>
                <a:gd name="T31" fmla="*/ 567 h 908"/>
                <a:gd name="T32" fmla="*/ 0 w 1021"/>
                <a:gd name="T33" fmla="*/ 567 h 908"/>
                <a:gd name="T34" fmla="*/ 0 w 1021"/>
                <a:gd name="T35" fmla="*/ 851 h 908"/>
                <a:gd name="T36" fmla="*/ 57 w 1021"/>
                <a:gd name="T37" fmla="*/ 851 h 908"/>
                <a:gd name="T38" fmla="*/ 57 w 1021"/>
                <a:gd name="T39" fmla="*/ 908 h 908"/>
                <a:gd name="T40" fmla="*/ 227 w 1021"/>
                <a:gd name="T41" fmla="*/ 908 h 908"/>
                <a:gd name="T42" fmla="*/ 227 w 1021"/>
                <a:gd name="T43" fmla="*/ 851 h 908"/>
                <a:gd name="T44" fmla="*/ 284 w 1021"/>
                <a:gd name="T45" fmla="*/ 851 h 908"/>
                <a:gd name="T46" fmla="*/ 284 w 1021"/>
                <a:gd name="T47" fmla="*/ 794 h 908"/>
                <a:gd name="T48" fmla="*/ 454 w 1021"/>
                <a:gd name="T49" fmla="*/ 794 h 908"/>
                <a:gd name="T50" fmla="*/ 454 w 1021"/>
                <a:gd name="T51" fmla="*/ 737 h 908"/>
                <a:gd name="T52" fmla="*/ 567 w 1021"/>
                <a:gd name="T53" fmla="*/ 737 h 908"/>
                <a:gd name="T54" fmla="*/ 567 w 1021"/>
                <a:gd name="T55" fmla="*/ 794 h 908"/>
                <a:gd name="T56" fmla="*/ 624 w 1021"/>
                <a:gd name="T57" fmla="*/ 794 h 908"/>
                <a:gd name="T58" fmla="*/ 624 w 1021"/>
                <a:gd name="T59" fmla="*/ 851 h 908"/>
                <a:gd name="T60" fmla="*/ 794 w 1021"/>
                <a:gd name="T61" fmla="*/ 851 h 908"/>
                <a:gd name="T62" fmla="*/ 794 w 1021"/>
                <a:gd name="T63" fmla="*/ 737 h 908"/>
                <a:gd name="T64" fmla="*/ 851 w 1021"/>
                <a:gd name="T65" fmla="*/ 737 h 908"/>
                <a:gd name="T66" fmla="*/ 851 w 1021"/>
                <a:gd name="T67" fmla="*/ 681 h 908"/>
                <a:gd name="T68" fmla="*/ 907 w 1021"/>
                <a:gd name="T69" fmla="*/ 681 h 908"/>
                <a:gd name="T70" fmla="*/ 907 w 1021"/>
                <a:gd name="T71" fmla="*/ 567 h 908"/>
                <a:gd name="T72" fmla="*/ 794 w 1021"/>
                <a:gd name="T73" fmla="*/ 567 h 908"/>
                <a:gd name="T74" fmla="*/ 794 w 1021"/>
                <a:gd name="T75" fmla="*/ 454 h 908"/>
                <a:gd name="T76" fmla="*/ 851 w 1021"/>
                <a:gd name="T77" fmla="*/ 454 h 908"/>
                <a:gd name="T78" fmla="*/ 851 w 1021"/>
                <a:gd name="T79" fmla="*/ 397 h 908"/>
                <a:gd name="T80" fmla="*/ 964 w 1021"/>
                <a:gd name="T81" fmla="*/ 397 h 908"/>
                <a:gd name="T82" fmla="*/ 964 w 1021"/>
                <a:gd name="T83" fmla="*/ 341 h 908"/>
                <a:gd name="T84" fmla="*/ 1021 w 1021"/>
                <a:gd name="T85" fmla="*/ 341 h 908"/>
                <a:gd name="T86" fmla="*/ 1021 w 1021"/>
                <a:gd name="T87" fmla="*/ 227 h 908"/>
                <a:gd name="T88" fmla="*/ 964 w 1021"/>
                <a:gd name="T89" fmla="*/ 227 h 908"/>
                <a:gd name="T90" fmla="*/ 964 w 1021"/>
                <a:gd name="T91" fmla="*/ 170 h 908"/>
                <a:gd name="T92" fmla="*/ 964 w 1021"/>
                <a:gd name="T93" fmla="*/ 114 h 908"/>
                <a:gd name="T94" fmla="*/ 907 w 1021"/>
                <a:gd name="T95" fmla="*/ 114 h 908"/>
                <a:gd name="T96" fmla="*/ 907 w 1021"/>
                <a:gd name="T97" fmla="*/ 0 h 908"/>
                <a:gd name="T98" fmla="*/ 851 w 1021"/>
                <a:gd name="T99" fmla="*/ 0 h 90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021" h="908">
                  <a:moveTo>
                    <a:pt x="851" y="0"/>
                  </a:moveTo>
                  <a:lnTo>
                    <a:pt x="851" y="57"/>
                  </a:lnTo>
                  <a:lnTo>
                    <a:pt x="737" y="57"/>
                  </a:lnTo>
                  <a:lnTo>
                    <a:pt x="737" y="170"/>
                  </a:lnTo>
                  <a:lnTo>
                    <a:pt x="680" y="170"/>
                  </a:lnTo>
                  <a:lnTo>
                    <a:pt x="680" y="227"/>
                  </a:lnTo>
                  <a:lnTo>
                    <a:pt x="624" y="227"/>
                  </a:lnTo>
                  <a:lnTo>
                    <a:pt x="624" y="284"/>
                  </a:lnTo>
                  <a:lnTo>
                    <a:pt x="680" y="284"/>
                  </a:lnTo>
                  <a:lnTo>
                    <a:pt x="680" y="341"/>
                  </a:lnTo>
                  <a:lnTo>
                    <a:pt x="510" y="341"/>
                  </a:lnTo>
                  <a:lnTo>
                    <a:pt x="510" y="454"/>
                  </a:lnTo>
                  <a:lnTo>
                    <a:pt x="454" y="454"/>
                  </a:lnTo>
                  <a:lnTo>
                    <a:pt x="454" y="511"/>
                  </a:lnTo>
                  <a:lnTo>
                    <a:pt x="227" y="511"/>
                  </a:lnTo>
                  <a:lnTo>
                    <a:pt x="227" y="567"/>
                  </a:lnTo>
                  <a:lnTo>
                    <a:pt x="0" y="567"/>
                  </a:lnTo>
                  <a:lnTo>
                    <a:pt x="0" y="851"/>
                  </a:lnTo>
                  <a:lnTo>
                    <a:pt x="57" y="851"/>
                  </a:lnTo>
                  <a:lnTo>
                    <a:pt x="57" y="908"/>
                  </a:lnTo>
                  <a:lnTo>
                    <a:pt x="227" y="908"/>
                  </a:lnTo>
                  <a:lnTo>
                    <a:pt x="227" y="851"/>
                  </a:lnTo>
                  <a:lnTo>
                    <a:pt x="284" y="851"/>
                  </a:lnTo>
                  <a:lnTo>
                    <a:pt x="284" y="794"/>
                  </a:lnTo>
                  <a:lnTo>
                    <a:pt x="454" y="794"/>
                  </a:lnTo>
                  <a:lnTo>
                    <a:pt x="454" y="737"/>
                  </a:lnTo>
                  <a:lnTo>
                    <a:pt x="567" y="737"/>
                  </a:lnTo>
                  <a:lnTo>
                    <a:pt x="567" y="794"/>
                  </a:lnTo>
                  <a:lnTo>
                    <a:pt x="624" y="794"/>
                  </a:lnTo>
                  <a:lnTo>
                    <a:pt x="624" y="851"/>
                  </a:lnTo>
                  <a:lnTo>
                    <a:pt x="794" y="851"/>
                  </a:lnTo>
                  <a:lnTo>
                    <a:pt x="794" y="737"/>
                  </a:lnTo>
                  <a:lnTo>
                    <a:pt x="851" y="737"/>
                  </a:lnTo>
                  <a:lnTo>
                    <a:pt x="851" y="681"/>
                  </a:lnTo>
                  <a:lnTo>
                    <a:pt x="907" y="681"/>
                  </a:lnTo>
                  <a:lnTo>
                    <a:pt x="907" y="567"/>
                  </a:lnTo>
                  <a:lnTo>
                    <a:pt x="794" y="567"/>
                  </a:lnTo>
                  <a:lnTo>
                    <a:pt x="794" y="454"/>
                  </a:lnTo>
                  <a:lnTo>
                    <a:pt x="851" y="454"/>
                  </a:lnTo>
                  <a:lnTo>
                    <a:pt x="851" y="397"/>
                  </a:lnTo>
                  <a:lnTo>
                    <a:pt x="964" y="397"/>
                  </a:lnTo>
                  <a:lnTo>
                    <a:pt x="964" y="341"/>
                  </a:lnTo>
                  <a:lnTo>
                    <a:pt x="1021" y="341"/>
                  </a:lnTo>
                  <a:lnTo>
                    <a:pt x="1021" y="227"/>
                  </a:lnTo>
                  <a:lnTo>
                    <a:pt x="964" y="227"/>
                  </a:lnTo>
                  <a:lnTo>
                    <a:pt x="964" y="170"/>
                  </a:lnTo>
                  <a:lnTo>
                    <a:pt x="964" y="114"/>
                  </a:lnTo>
                  <a:lnTo>
                    <a:pt x="907" y="114"/>
                  </a:lnTo>
                  <a:lnTo>
                    <a:pt x="907" y="0"/>
                  </a:lnTo>
                  <a:lnTo>
                    <a:pt x="85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16" name="Freeform 322">
              <a:extLst>
                <a:ext uri="{FF2B5EF4-FFF2-40B4-BE49-F238E27FC236}">
                  <a16:creationId xmlns:a16="http://schemas.microsoft.com/office/drawing/2014/main" id="{237C50AC-E3EE-43F0-9375-5B3647FF32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2740"/>
              <a:ext cx="680" cy="454"/>
            </a:xfrm>
            <a:custGeom>
              <a:avLst/>
              <a:gdLst>
                <a:gd name="T0" fmla="*/ 567 w 680"/>
                <a:gd name="T1" fmla="*/ 114 h 454"/>
                <a:gd name="T2" fmla="*/ 567 w 680"/>
                <a:gd name="T3" fmla="*/ 227 h 454"/>
                <a:gd name="T4" fmla="*/ 680 w 680"/>
                <a:gd name="T5" fmla="*/ 227 h 454"/>
                <a:gd name="T6" fmla="*/ 680 w 680"/>
                <a:gd name="T7" fmla="*/ 454 h 454"/>
                <a:gd name="T8" fmla="*/ 624 w 680"/>
                <a:gd name="T9" fmla="*/ 454 h 454"/>
                <a:gd name="T10" fmla="*/ 624 w 680"/>
                <a:gd name="T11" fmla="*/ 397 h 454"/>
                <a:gd name="T12" fmla="*/ 397 w 680"/>
                <a:gd name="T13" fmla="*/ 397 h 454"/>
                <a:gd name="T14" fmla="*/ 397 w 680"/>
                <a:gd name="T15" fmla="*/ 341 h 454"/>
                <a:gd name="T16" fmla="*/ 283 w 680"/>
                <a:gd name="T17" fmla="*/ 341 h 454"/>
                <a:gd name="T18" fmla="*/ 283 w 680"/>
                <a:gd name="T19" fmla="*/ 171 h 454"/>
                <a:gd name="T20" fmla="*/ 0 w 680"/>
                <a:gd name="T21" fmla="*/ 171 h 454"/>
                <a:gd name="T22" fmla="*/ 0 w 680"/>
                <a:gd name="T23" fmla="*/ 114 h 454"/>
                <a:gd name="T24" fmla="*/ 57 w 680"/>
                <a:gd name="T25" fmla="*/ 114 h 454"/>
                <a:gd name="T26" fmla="*/ 57 w 680"/>
                <a:gd name="T27" fmla="*/ 57 h 454"/>
                <a:gd name="T28" fmla="*/ 227 w 680"/>
                <a:gd name="T29" fmla="*/ 57 h 454"/>
                <a:gd name="T30" fmla="*/ 227 w 680"/>
                <a:gd name="T31" fmla="*/ 0 h 454"/>
                <a:gd name="T32" fmla="*/ 340 w 680"/>
                <a:gd name="T33" fmla="*/ 0 h 454"/>
                <a:gd name="T34" fmla="*/ 340 w 680"/>
                <a:gd name="T35" fmla="*/ 57 h 454"/>
                <a:gd name="T36" fmla="*/ 397 w 680"/>
                <a:gd name="T37" fmla="*/ 57 h 454"/>
                <a:gd name="T38" fmla="*/ 397 w 680"/>
                <a:gd name="T39" fmla="*/ 114 h 454"/>
                <a:gd name="T40" fmla="*/ 567 w 680"/>
                <a:gd name="T41" fmla="*/ 114 h 45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680" h="454">
                  <a:moveTo>
                    <a:pt x="567" y="114"/>
                  </a:moveTo>
                  <a:lnTo>
                    <a:pt x="567" y="227"/>
                  </a:lnTo>
                  <a:lnTo>
                    <a:pt x="680" y="227"/>
                  </a:lnTo>
                  <a:lnTo>
                    <a:pt x="680" y="454"/>
                  </a:lnTo>
                  <a:lnTo>
                    <a:pt x="624" y="454"/>
                  </a:lnTo>
                  <a:lnTo>
                    <a:pt x="624" y="397"/>
                  </a:lnTo>
                  <a:lnTo>
                    <a:pt x="397" y="397"/>
                  </a:lnTo>
                  <a:lnTo>
                    <a:pt x="397" y="341"/>
                  </a:lnTo>
                  <a:lnTo>
                    <a:pt x="283" y="341"/>
                  </a:lnTo>
                  <a:lnTo>
                    <a:pt x="283" y="171"/>
                  </a:lnTo>
                  <a:lnTo>
                    <a:pt x="0" y="171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114"/>
                  </a:lnTo>
                  <a:lnTo>
                    <a:pt x="567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17" name="Freeform 324">
              <a:extLst>
                <a:ext uri="{FF2B5EF4-FFF2-40B4-BE49-F238E27FC236}">
                  <a16:creationId xmlns:a16="http://schemas.microsoft.com/office/drawing/2014/main" id="{E85B7DAD-FEA5-45A1-93D4-383913E2A2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" y="2740"/>
              <a:ext cx="397" cy="454"/>
            </a:xfrm>
            <a:custGeom>
              <a:avLst/>
              <a:gdLst>
                <a:gd name="T0" fmla="*/ 57 w 397"/>
                <a:gd name="T1" fmla="*/ 0 h 454"/>
                <a:gd name="T2" fmla="*/ 0 w 397"/>
                <a:gd name="T3" fmla="*/ 0 h 454"/>
                <a:gd name="T4" fmla="*/ 0 w 397"/>
                <a:gd name="T5" fmla="*/ 227 h 454"/>
                <a:gd name="T6" fmla="*/ 113 w 397"/>
                <a:gd name="T7" fmla="*/ 227 h 454"/>
                <a:gd name="T8" fmla="*/ 113 w 397"/>
                <a:gd name="T9" fmla="*/ 397 h 454"/>
                <a:gd name="T10" fmla="*/ 227 w 397"/>
                <a:gd name="T11" fmla="*/ 397 h 454"/>
                <a:gd name="T12" fmla="*/ 227 w 397"/>
                <a:gd name="T13" fmla="*/ 454 h 454"/>
                <a:gd name="T14" fmla="*/ 340 w 397"/>
                <a:gd name="T15" fmla="*/ 454 h 454"/>
                <a:gd name="T16" fmla="*/ 340 w 397"/>
                <a:gd name="T17" fmla="*/ 341 h 454"/>
                <a:gd name="T18" fmla="*/ 397 w 397"/>
                <a:gd name="T19" fmla="*/ 341 h 454"/>
                <a:gd name="T20" fmla="*/ 397 w 397"/>
                <a:gd name="T21" fmla="*/ 284 h 454"/>
                <a:gd name="T22" fmla="*/ 340 w 397"/>
                <a:gd name="T23" fmla="*/ 284 h 454"/>
                <a:gd name="T24" fmla="*/ 340 w 397"/>
                <a:gd name="T25" fmla="*/ 227 h 454"/>
                <a:gd name="T26" fmla="*/ 227 w 397"/>
                <a:gd name="T27" fmla="*/ 227 h 454"/>
                <a:gd name="T28" fmla="*/ 227 w 397"/>
                <a:gd name="T29" fmla="*/ 171 h 454"/>
                <a:gd name="T30" fmla="*/ 170 w 397"/>
                <a:gd name="T31" fmla="*/ 171 h 454"/>
                <a:gd name="T32" fmla="*/ 170 w 397"/>
                <a:gd name="T33" fmla="*/ 114 h 454"/>
                <a:gd name="T34" fmla="*/ 57 w 397"/>
                <a:gd name="T35" fmla="*/ 114 h 454"/>
                <a:gd name="T36" fmla="*/ 57 w 397"/>
                <a:gd name="T37" fmla="*/ 0 h 45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97" h="454">
                  <a:moveTo>
                    <a:pt x="57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341"/>
                  </a:lnTo>
                  <a:lnTo>
                    <a:pt x="397" y="341"/>
                  </a:lnTo>
                  <a:lnTo>
                    <a:pt x="397" y="284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171"/>
                  </a:lnTo>
                  <a:lnTo>
                    <a:pt x="170" y="171"/>
                  </a:lnTo>
                  <a:lnTo>
                    <a:pt x="170" y="114"/>
                  </a:lnTo>
                  <a:lnTo>
                    <a:pt x="57" y="114"/>
                  </a:lnTo>
                  <a:lnTo>
                    <a:pt x="5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18" name="Freeform 325">
              <a:extLst>
                <a:ext uri="{FF2B5EF4-FFF2-40B4-BE49-F238E27FC236}">
                  <a16:creationId xmlns:a16="http://schemas.microsoft.com/office/drawing/2014/main" id="{89960CEA-2635-4FDA-91FE-B6E54D3938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4" y="2684"/>
              <a:ext cx="680" cy="510"/>
            </a:xfrm>
            <a:custGeom>
              <a:avLst/>
              <a:gdLst>
                <a:gd name="T0" fmla="*/ 680 w 680"/>
                <a:gd name="T1" fmla="*/ 113 h 510"/>
                <a:gd name="T2" fmla="*/ 680 w 680"/>
                <a:gd name="T3" fmla="*/ 227 h 510"/>
                <a:gd name="T4" fmla="*/ 510 w 680"/>
                <a:gd name="T5" fmla="*/ 227 h 510"/>
                <a:gd name="T6" fmla="*/ 510 w 680"/>
                <a:gd name="T7" fmla="*/ 397 h 510"/>
                <a:gd name="T8" fmla="*/ 396 w 680"/>
                <a:gd name="T9" fmla="*/ 397 h 510"/>
                <a:gd name="T10" fmla="*/ 396 w 680"/>
                <a:gd name="T11" fmla="*/ 453 h 510"/>
                <a:gd name="T12" fmla="*/ 340 w 680"/>
                <a:gd name="T13" fmla="*/ 453 h 510"/>
                <a:gd name="T14" fmla="*/ 340 w 680"/>
                <a:gd name="T15" fmla="*/ 510 h 510"/>
                <a:gd name="T16" fmla="*/ 283 w 680"/>
                <a:gd name="T17" fmla="*/ 510 h 510"/>
                <a:gd name="T18" fmla="*/ 283 w 680"/>
                <a:gd name="T19" fmla="*/ 397 h 510"/>
                <a:gd name="T20" fmla="*/ 340 w 680"/>
                <a:gd name="T21" fmla="*/ 397 h 510"/>
                <a:gd name="T22" fmla="*/ 340 w 680"/>
                <a:gd name="T23" fmla="*/ 340 h 510"/>
                <a:gd name="T24" fmla="*/ 283 w 680"/>
                <a:gd name="T25" fmla="*/ 340 h 510"/>
                <a:gd name="T26" fmla="*/ 283 w 680"/>
                <a:gd name="T27" fmla="*/ 283 h 510"/>
                <a:gd name="T28" fmla="*/ 170 w 680"/>
                <a:gd name="T29" fmla="*/ 283 h 510"/>
                <a:gd name="T30" fmla="*/ 170 w 680"/>
                <a:gd name="T31" fmla="*/ 227 h 510"/>
                <a:gd name="T32" fmla="*/ 113 w 680"/>
                <a:gd name="T33" fmla="*/ 227 h 510"/>
                <a:gd name="T34" fmla="*/ 113 w 680"/>
                <a:gd name="T35" fmla="*/ 170 h 510"/>
                <a:gd name="T36" fmla="*/ 0 w 680"/>
                <a:gd name="T37" fmla="*/ 170 h 510"/>
                <a:gd name="T38" fmla="*/ 0 w 680"/>
                <a:gd name="T39" fmla="*/ 0 h 510"/>
                <a:gd name="T40" fmla="*/ 56 w 680"/>
                <a:gd name="T41" fmla="*/ 0 h 510"/>
                <a:gd name="T42" fmla="*/ 56 w 680"/>
                <a:gd name="T43" fmla="*/ 56 h 510"/>
                <a:gd name="T44" fmla="*/ 170 w 680"/>
                <a:gd name="T45" fmla="*/ 56 h 510"/>
                <a:gd name="T46" fmla="*/ 170 w 680"/>
                <a:gd name="T47" fmla="*/ 113 h 510"/>
                <a:gd name="T48" fmla="*/ 226 w 680"/>
                <a:gd name="T49" fmla="*/ 113 h 510"/>
                <a:gd name="T50" fmla="*/ 226 w 680"/>
                <a:gd name="T51" fmla="*/ 170 h 510"/>
                <a:gd name="T52" fmla="*/ 283 w 680"/>
                <a:gd name="T53" fmla="*/ 170 h 510"/>
                <a:gd name="T54" fmla="*/ 283 w 680"/>
                <a:gd name="T55" fmla="*/ 56 h 510"/>
                <a:gd name="T56" fmla="*/ 396 w 680"/>
                <a:gd name="T57" fmla="*/ 56 h 510"/>
                <a:gd name="T58" fmla="*/ 396 w 680"/>
                <a:gd name="T59" fmla="*/ 113 h 510"/>
                <a:gd name="T60" fmla="*/ 453 w 680"/>
                <a:gd name="T61" fmla="*/ 113 h 510"/>
                <a:gd name="T62" fmla="*/ 453 w 680"/>
                <a:gd name="T63" fmla="*/ 170 h 510"/>
                <a:gd name="T64" fmla="*/ 510 w 680"/>
                <a:gd name="T65" fmla="*/ 170 h 510"/>
                <a:gd name="T66" fmla="*/ 510 w 680"/>
                <a:gd name="T67" fmla="*/ 56 h 510"/>
                <a:gd name="T68" fmla="*/ 567 w 680"/>
                <a:gd name="T69" fmla="*/ 56 h 510"/>
                <a:gd name="T70" fmla="*/ 567 w 680"/>
                <a:gd name="T71" fmla="*/ 0 h 510"/>
                <a:gd name="T72" fmla="*/ 623 w 680"/>
                <a:gd name="T73" fmla="*/ 0 h 510"/>
                <a:gd name="T74" fmla="*/ 623 w 680"/>
                <a:gd name="T75" fmla="*/ 56 h 510"/>
                <a:gd name="T76" fmla="*/ 680 w 680"/>
                <a:gd name="T77" fmla="*/ 56 h 510"/>
                <a:gd name="T78" fmla="*/ 680 w 680"/>
                <a:gd name="T79" fmla="*/ 113 h 51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680" h="510">
                  <a:moveTo>
                    <a:pt x="680" y="113"/>
                  </a:moveTo>
                  <a:lnTo>
                    <a:pt x="680" y="227"/>
                  </a:lnTo>
                  <a:lnTo>
                    <a:pt x="510" y="227"/>
                  </a:lnTo>
                  <a:lnTo>
                    <a:pt x="510" y="397"/>
                  </a:lnTo>
                  <a:lnTo>
                    <a:pt x="396" y="397"/>
                  </a:lnTo>
                  <a:lnTo>
                    <a:pt x="396" y="453"/>
                  </a:lnTo>
                  <a:lnTo>
                    <a:pt x="340" y="453"/>
                  </a:lnTo>
                  <a:lnTo>
                    <a:pt x="340" y="510"/>
                  </a:lnTo>
                  <a:lnTo>
                    <a:pt x="283" y="510"/>
                  </a:lnTo>
                  <a:lnTo>
                    <a:pt x="283" y="397"/>
                  </a:lnTo>
                  <a:lnTo>
                    <a:pt x="340" y="397"/>
                  </a:lnTo>
                  <a:lnTo>
                    <a:pt x="340" y="340"/>
                  </a:lnTo>
                  <a:lnTo>
                    <a:pt x="283" y="340"/>
                  </a:lnTo>
                  <a:lnTo>
                    <a:pt x="283" y="283"/>
                  </a:lnTo>
                  <a:lnTo>
                    <a:pt x="170" y="283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0"/>
                  </a:lnTo>
                  <a:lnTo>
                    <a:pt x="56" y="0"/>
                  </a:lnTo>
                  <a:lnTo>
                    <a:pt x="56" y="56"/>
                  </a:lnTo>
                  <a:lnTo>
                    <a:pt x="170" y="56"/>
                  </a:lnTo>
                  <a:lnTo>
                    <a:pt x="170" y="113"/>
                  </a:lnTo>
                  <a:lnTo>
                    <a:pt x="226" y="113"/>
                  </a:lnTo>
                  <a:lnTo>
                    <a:pt x="226" y="170"/>
                  </a:lnTo>
                  <a:lnTo>
                    <a:pt x="283" y="170"/>
                  </a:lnTo>
                  <a:lnTo>
                    <a:pt x="283" y="56"/>
                  </a:lnTo>
                  <a:lnTo>
                    <a:pt x="396" y="56"/>
                  </a:lnTo>
                  <a:lnTo>
                    <a:pt x="396" y="113"/>
                  </a:lnTo>
                  <a:lnTo>
                    <a:pt x="453" y="113"/>
                  </a:lnTo>
                  <a:lnTo>
                    <a:pt x="453" y="170"/>
                  </a:lnTo>
                  <a:lnTo>
                    <a:pt x="510" y="170"/>
                  </a:lnTo>
                  <a:lnTo>
                    <a:pt x="510" y="56"/>
                  </a:lnTo>
                  <a:lnTo>
                    <a:pt x="567" y="56"/>
                  </a:lnTo>
                  <a:lnTo>
                    <a:pt x="567" y="0"/>
                  </a:lnTo>
                  <a:lnTo>
                    <a:pt x="623" y="0"/>
                  </a:lnTo>
                  <a:lnTo>
                    <a:pt x="623" y="56"/>
                  </a:lnTo>
                  <a:lnTo>
                    <a:pt x="680" y="56"/>
                  </a:lnTo>
                  <a:lnTo>
                    <a:pt x="680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19" name="Freeform 326">
              <a:extLst>
                <a:ext uri="{FF2B5EF4-FFF2-40B4-BE49-F238E27FC236}">
                  <a16:creationId xmlns:a16="http://schemas.microsoft.com/office/drawing/2014/main" id="{7B11BCDD-9BF8-4E72-B41B-6AE2252739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" y="2344"/>
              <a:ext cx="624" cy="510"/>
            </a:xfrm>
            <a:custGeom>
              <a:avLst/>
              <a:gdLst>
                <a:gd name="T0" fmla="*/ 227 w 624"/>
                <a:gd name="T1" fmla="*/ 0 h 510"/>
                <a:gd name="T2" fmla="*/ 227 w 624"/>
                <a:gd name="T3" fmla="*/ 113 h 510"/>
                <a:gd name="T4" fmla="*/ 397 w 624"/>
                <a:gd name="T5" fmla="*/ 113 h 510"/>
                <a:gd name="T6" fmla="*/ 397 w 624"/>
                <a:gd name="T7" fmla="*/ 170 h 510"/>
                <a:gd name="T8" fmla="*/ 510 w 624"/>
                <a:gd name="T9" fmla="*/ 170 h 510"/>
                <a:gd name="T10" fmla="*/ 510 w 624"/>
                <a:gd name="T11" fmla="*/ 113 h 510"/>
                <a:gd name="T12" fmla="*/ 567 w 624"/>
                <a:gd name="T13" fmla="*/ 113 h 510"/>
                <a:gd name="T14" fmla="*/ 567 w 624"/>
                <a:gd name="T15" fmla="*/ 170 h 510"/>
                <a:gd name="T16" fmla="*/ 624 w 624"/>
                <a:gd name="T17" fmla="*/ 170 h 510"/>
                <a:gd name="T18" fmla="*/ 624 w 624"/>
                <a:gd name="T19" fmla="*/ 396 h 510"/>
                <a:gd name="T20" fmla="*/ 567 w 624"/>
                <a:gd name="T21" fmla="*/ 396 h 510"/>
                <a:gd name="T22" fmla="*/ 567 w 624"/>
                <a:gd name="T23" fmla="*/ 510 h 510"/>
                <a:gd name="T24" fmla="*/ 510 w 624"/>
                <a:gd name="T25" fmla="*/ 510 h 510"/>
                <a:gd name="T26" fmla="*/ 510 w 624"/>
                <a:gd name="T27" fmla="*/ 453 h 510"/>
                <a:gd name="T28" fmla="*/ 453 w 624"/>
                <a:gd name="T29" fmla="*/ 453 h 510"/>
                <a:gd name="T30" fmla="*/ 453 w 624"/>
                <a:gd name="T31" fmla="*/ 396 h 510"/>
                <a:gd name="T32" fmla="*/ 340 w 624"/>
                <a:gd name="T33" fmla="*/ 396 h 510"/>
                <a:gd name="T34" fmla="*/ 340 w 624"/>
                <a:gd name="T35" fmla="*/ 510 h 510"/>
                <a:gd name="T36" fmla="*/ 283 w 624"/>
                <a:gd name="T37" fmla="*/ 510 h 510"/>
                <a:gd name="T38" fmla="*/ 283 w 624"/>
                <a:gd name="T39" fmla="*/ 453 h 510"/>
                <a:gd name="T40" fmla="*/ 227 w 624"/>
                <a:gd name="T41" fmla="*/ 453 h 510"/>
                <a:gd name="T42" fmla="*/ 227 w 624"/>
                <a:gd name="T43" fmla="*/ 396 h 510"/>
                <a:gd name="T44" fmla="*/ 113 w 624"/>
                <a:gd name="T45" fmla="*/ 396 h 510"/>
                <a:gd name="T46" fmla="*/ 113 w 624"/>
                <a:gd name="T47" fmla="*/ 226 h 510"/>
                <a:gd name="T48" fmla="*/ 0 w 624"/>
                <a:gd name="T49" fmla="*/ 226 h 510"/>
                <a:gd name="T50" fmla="*/ 0 w 624"/>
                <a:gd name="T51" fmla="*/ 113 h 510"/>
                <a:gd name="T52" fmla="*/ 57 w 624"/>
                <a:gd name="T53" fmla="*/ 113 h 510"/>
                <a:gd name="T54" fmla="*/ 57 w 624"/>
                <a:gd name="T55" fmla="*/ 56 h 510"/>
                <a:gd name="T56" fmla="*/ 170 w 624"/>
                <a:gd name="T57" fmla="*/ 56 h 510"/>
                <a:gd name="T58" fmla="*/ 170 w 624"/>
                <a:gd name="T59" fmla="*/ 0 h 510"/>
                <a:gd name="T60" fmla="*/ 227 w 624"/>
                <a:gd name="T61" fmla="*/ 0 h 51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624" h="510">
                  <a:moveTo>
                    <a:pt x="227" y="0"/>
                  </a:moveTo>
                  <a:lnTo>
                    <a:pt x="227" y="113"/>
                  </a:lnTo>
                  <a:lnTo>
                    <a:pt x="397" y="113"/>
                  </a:lnTo>
                  <a:lnTo>
                    <a:pt x="397" y="170"/>
                  </a:lnTo>
                  <a:lnTo>
                    <a:pt x="510" y="170"/>
                  </a:lnTo>
                  <a:lnTo>
                    <a:pt x="510" y="113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624" y="170"/>
                  </a:lnTo>
                  <a:lnTo>
                    <a:pt x="624" y="396"/>
                  </a:lnTo>
                  <a:lnTo>
                    <a:pt x="567" y="396"/>
                  </a:lnTo>
                  <a:lnTo>
                    <a:pt x="567" y="510"/>
                  </a:lnTo>
                  <a:lnTo>
                    <a:pt x="510" y="510"/>
                  </a:lnTo>
                  <a:lnTo>
                    <a:pt x="510" y="453"/>
                  </a:lnTo>
                  <a:lnTo>
                    <a:pt x="453" y="453"/>
                  </a:lnTo>
                  <a:lnTo>
                    <a:pt x="453" y="396"/>
                  </a:lnTo>
                  <a:lnTo>
                    <a:pt x="340" y="396"/>
                  </a:lnTo>
                  <a:lnTo>
                    <a:pt x="340" y="510"/>
                  </a:lnTo>
                  <a:lnTo>
                    <a:pt x="283" y="510"/>
                  </a:lnTo>
                  <a:lnTo>
                    <a:pt x="283" y="453"/>
                  </a:lnTo>
                  <a:lnTo>
                    <a:pt x="227" y="453"/>
                  </a:lnTo>
                  <a:lnTo>
                    <a:pt x="227" y="396"/>
                  </a:lnTo>
                  <a:lnTo>
                    <a:pt x="113" y="396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20" name="Freeform 327">
              <a:extLst>
                <a:ext uri="{FF2B5EF4-FFF2-40B4-BE49-F238E27FC236}">
                  <a16:creationId xmlns:a16="http://schemas.microsoft.com/office/drawing/2014/main" id="{9E80CA7A-2BAB-4CAC-85BC-3DF0C93A18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5" y="1210"/>
              <a:ext cx="964" cy="1360"/>
            </a:xfrm>
            <a:custGeom>
              <a:avLst/>
              <a:gdLst>
                <a:gd name="T0" fmla="*/ 964 w 964"/>
                <a:gd name="T1" fmla="*/ 396 h 1360"/>
                <a:gd name="T2" fmla="*/ 794 w 964"/>
                <a:gd name="T3" fmla="*/ 396 h 1360"/>
                <a:gd name="T4" fmla="*/ 794 w 964"/>
                <a:gd name="T5" fmla="*/ 623 h 1360"/>
                <a:gd name="T6" fmla="*/ 908 w 964"/>
                <a:gd name="T7" fmla="*/ 623 h 1360"/>
                <a:gd name="T8" fmla="*/ 908 w 964"/>
                <a:gd name="T9" fmla="*/ 793 h 1360"/>
                <a:gd name="T10" fmla="*/ 851 w 964"/>
                <a:gd name="T11" fmla="*/ 793 h 1360"/>
                <a:gd name="T12" fmla="*/ 851 w 964"/>
                <a:gd name="T13" fmla="*/ 907 h 1360"/>
                <a:gd name="T14" fmla="*/ 908 w 964"/>
                <a:gd name="T15" fmla="*/ 907 h 1360"/>
                <a:gd name="T16" fmla="*/ 908 w 964"/>
                <a:gd name="T17" fmla="*/ 1360 h 1360"/>
                <a:gd name="T18" fmla="*/ 737 w 964"/>
                <a:gd name="T19" fmla="*/ 1360 h 1360"/>
                <a:gd name="T20" fmla="*/ 737 w 964"/>
                <a:gd name="T21" fmla="*/ 1304 h 1360"/>
                <a:gd name="T22" fmla="*/ 794 w 964"/>
                <a:gd name="T23" fmla="*/ 1304 h 1360"/>
                <a:gd name="T24" fmla="*/ 794 w 964"/>
                <a:gd name="T25" fmla="*/ 1190 h 1360"/>
                <a:gd name="T26" fmla="*/ 681 w 964"/>
                <a:gd name="T27" fmla="*/ 1190 h 1360"/>
                <a:gd name="T28" fmla="*/ 681 w 964"/>
                <a:gd name="T29" fmla="*/ 1134 h 1360"/>
                <a:gd name="T30" fmla="*/ 341 w 964"/>
                <a:gd name="T31" fmla="*/ 1134 h 1360"/>
                <a:gd name="T32" fmla="*/ 341 w 964"/>
                <a:gd name="T33" fmla="*/ 1247 h 1360"/>
                <a:gd name="T34" fmla="*/ 284 w 964"/>
                <a:gd name="T35" fmla="*/ 1247 h 1360"/>
                <a:gd name="T36" fmla="*/ 284 w 964"/>
                <a:gd name="T37" fmla="*/ 1190 h 1360"/>
                <a:gd name="T38" fmla="*/ 114 w 964"/>
                <a:gd name="T39" fmla="*/ 1190 h 1360"/>
                <a:gd name="T40" fmla="*/ 114 w 964"/>
                <a:gd name="T41" fmla="*/ 737 h 1360"/>
                <a:gd name="T42" fmla="*/ 0 w 964"/>
                <a:gd name="T43" fmla="*/ 737 h 1360"/>
                <a:gd name="T44" fmla="*/ 0 w 964"/>
                <a:gd name="T45" fmla="*/ 623 h 1360"/>
                <a:gd name="T46" fmla="*/ 57 w 964"/>
                <a:gd name="T47" fmla="*/ 623 h 1360"/>
                <a:gd name="T48" fmla="*/ 57 w 964"/>
                <a:gd name="T49" fmla="*/ 567 h 1360"/>
                <a:gd name="T50" fmla="*/ 227 w 964"/>
                <a:gd name="T51" fmla="*/ 567 h 1360"/>
                <a:gd name="T52" fmla="*/ 227 w 964"/>
                <a:gd name="T53" fmla="*/ 396 h 1360"/>
                <a:gd name="T54" fmla="*/ 284 w 964"/>
                <a:gd name="T55" fmla="*/ 396 h 1360"/>
                <a:gd name="T56" fmla="*/ 284 w 964"/>
                <a:gd name="T57" fmla="*/ 0 h 1360"/>
                <a:gd name="T58" fmla="*/ 511 w 964"/>
                <a:gd name="T59" fmla="*/ 0 h 1360"/>
                <a:gd name="T60" fmla="*/ 511 w 964"/>
                <a:gd name="T61" fmla="*/ 56 h 1360"/>
                <a:gd name="T62" fmla="*/ 624 w 964"/>
                <a:gd name="T63" fmla="*/ 56 h 1360"/>
                <a:gd name="T64" fmla="*/ 624 w 964"/>
                <a:gd name="T65" fmla="*/ 113 h 1360"/>
                <a:gd name="T66" fmla="*/ 681 w 964"/>
                <a:gd name="T67" fmla="*/ 113 h 1360"/>
                <a:gd name="T68" fmla="*/ 681 w 964"/>
                <a:gd name="T69" fmla="*/ 170 h 1360"/>
                <a:gd name="T70" fmla="*/ 737 w 964"/>
                <a:gd name="T71" fmla="*/ 170 h 1360"/>
                <a:gd name="T72" fmla="*/ 737 w 964"/>
                <a:gd name="T73" fmla="*/ 226 h 1360"/>
                <a:gd name="T74" fmla="*/ 851 w 964"/>
                <a:gd name="T75" fmla="*/ 226 h 1360"/>
                <a:gd name="T76" fmla="*/ 851 w 964"/>
                <a:gd name="T77" fmla="*/ 283 h 1360"/>
                <a:gd name="T78" fmla="*/ 908 w 964"/>
                <a:gd name="T79" fmla="*/ 283 h 1360"/>
                <a:gd name="T80" fmla="*/ 908 w 964"/>
                <a:gd name="T81" fmla="*/ 340 h 1360"/>
                <a:gd name="T82" fmla="*/ 964 w 964"/>
                <a:gd name="T83" fmla="*/ 340 h 1360"/>
                <a:gd name="T84" fmla="*/ 964 w 964"/>
                <a:gd name="T85" fmla="*/ 396 h 136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964" h="1360">
                  <a:moveTo>
                    <a:pt x="964" y="396"/>
                  </a:moveTo>
                  <a:lnTo>
                    <a:pt x="794" y="396"/>
                  </a:lnTo>
                  <a:lnTo>
                    <a:pt x="794" y="623"/>
                  </a:lnTo>
                  <a:lnTo>
                    <a:pt x="908" y="623"/>
                  </a:lnTo>
                  <a:lnTo>
                    <a:pt x="908" y="793"/>
                  </a:lnTo>
                  <a:lnTo>
                    <a:pt x="851" y="793"/>
                  </a:lnTo>
                  <a:lnTo>
                    <a:pt x="851" y="907"/>
                  </a:lnTo>
                  <a:lnTo>
                    <a:pt x="908" y="907"/>
                  </a:lnTo>
                  <a:lnTo>
                    <a:pt x="908" y="1360"/>
                  </a:lnTo>
                  <a:lnTo>
                    <a:pt x="737" y="1360"/>
                  </a:lnTo>
                  <a:lnTo>
                    <a:pt x="737" y="1304"/>
                  </a:lnTo>
                  <a:lnTo>
                    <a:pt x="794" y="1304"/>
                  </a:lnTo>
                  <a:lnTo>
                    <a:pt x="794" y="1190"/>
                  </a:lnTo>
                  <a:lnTo>
                    <a:pt x="681" y="1190"/>
                  </a:lnTo>
                  <a:lnTo>
                    <a:pt x="681" y="1134"/>
                  </a:lnTo>
                  <a:lnTo>
                    <a:pt x="341" y="1134"/>
                  </a:lnTo>
                  <a:lnTo>
                    <a:pt x="341" y="1247"/>
                  </a:lnTo>
                  <a:lnTo>
                    <a:pt x="284" y="1247"/>
                  </a:lnTo>
                  <a:lnTo>
                    <a:pt x="284" y="1190"/>
                  </a:lnTo>
                  <a:lnTo>
                    <a:pt x="114" y="1190"/>
                  </a:lnTo>
                  <a:lnTo>
                    <a:pt x="114" y="737"/>
                  </a:lnTo>
                  <a:lnTo>
                    <a:pt x="0" y="737"/>
                  </a:lnTo>
                  <a:lnTo>
                    <a:pt x="0" y="623"/>
                  </a:lnTo>
                  <a:lnTo>
                    <a:pt x="57" y="623"/>
                  </a:lnTo>
                  <a:lnTo>
                    <a:pt x="57" y="567"/>
                  </a:lnTo>
                  <a:lnTo>
                    <a:pt x="227" y="567"/>
                  </a:lnTo>
                  <a:lnTo>
                    <a:pt x="227" y="396"/>
                  </a:lnTo>
                  <a:lnTo>
                    <a:pt x="284" y="396"/>
                  </a:lnTo>
                  <a:lnTo>
                    <a:pt x="284" y="0"/>
                  </a:lnTo>
                  <a:lnTo>
                    <a:pt x="511" y="0"/>
                  </a:lnTo>
                  <a:lnTo>
                    <a:pt x="511" y="56"/>
                  </a:lnTo>
                  <a:lnTo>
                    <a:pt x="624" y="56"/>
                  </a:lnTo>
                  <a:lnTo>
                    <a:pt x="624" y="113"/>
                  </a:lnTo>
                  <a:lnTo>
                    <a:pt x="681" y="113"/>
                  </a:lnTo>
                  <a:lnTo>
                    <a:pt x="681" y="170"/>
                  </a:lnTo>
                  <a:lnTo>
                    <a:pt x="737" y="170"/>
                  </a:lnTo>
                  <a:lnTo>
                    <a:pt x="737" y="226"/>
                  </a:lnTo>
                  <a:lnTo>
                    <a:pt x="851" y="226"/>
                  </a:lnTo>
                  <a:lnTo>
                    <a:pt x="851" y="283"/>
                  </a:lnTo>
                  <a:lnTo>
                    <a:pt x="908" y="283"/>
                  </a:lnTo>
                  <a:lnTo>
                    <a:pt x="908" y="340"/>
                  </a:lnTo>
                  <a:lnTo>
                    <a:pt x="964" y="340"/>
                  </a:lnTo>
                  <a:lnTo>
                    <a:pt x="964" y="39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21" name="Freeform 328">
              <a:extLst>
                <a:ext uri="{FF2B5EF4-FFF2-40B4-BE49-F238E27FC236}">
                  <a16:creationId xmlns:a16="http://schemas.microsoft.com/office/drawing/2014/main" id="{FD463F1F-A18F-4B3B-A13B-ADD0E353CA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8" y="2457"/>
              <a:ext cx="567" cy="737"/>
            </a:xfrm>
            <a:custGeom>
              <a:avLst/>
              <a:gdLst>
                <a:gd name="T0" fmla="*/ 284 w 567"/>
                <a:gd name="T1" fmla="*/ 170 h 737"/>
                <a:gd name="T2" fmla="*/ 227 w 567"/>
                <a:gd name="T3" fmla="*/ 170 h 737"/>
                <a:gd name="T4" fmla="*/ 227 w 567"/>
                <a:gd name="T5" fmla="*/ 113 h 737"/>
                <a:gd name="T6" fmla="*/ 170 w 567"/>
                <a:gd name="T7" fmla="*/ 113 h 737"/>
                <a:gd name="T8" fmla="*/ 170 w 567"/>
                <a:gd name="T9" fmla="*/ 0 h 737"/>
                <a:gd name="T10" fmla="*/ 0 w 567"/>
                <a:gd name="T11" fmla="*/ 0 h 737"/>
                <a:gd name="T12" fmla="*/ 0 w 567"/>
                <a:gd name="T13" fmla="*/ 113 h 737"/>
                <a:gd name="T14" fmla="*/ 57 w 567"/>
                <a:gd name="T15" fmla="*/ 113 h 737"/>
                <a:gd name="T16" fmla="*/ 57 w 567"/>
                <a:gd name="T17" fmla="*/ 283 h 737"/>
                <a:gd name="T18" fmla="*/ 0 w 567"/>
                <a:gd name="T19" fmla="*/ 283 h 737"/>
                <a:gd name="T20" fmla="*/ 0 w 567"/>
                <a:gd name="T21" fmla="*/ 510 h 737"/>
                <a:gd name="T22" fmla="*/ 57 w 567"/>
                <a:gd name="T23" fmla="*/ 510 h 737"/>
                <a:gd name="T24" fmla="*/ 57 w 567"/>
                <a:gd name="T25" fmla="*/ 624 h 737"/>
                <a:gd name="T26" fmla="*/ 113 w 567"/>
                <a:gd name="T27" fmla="*/ 624 h 737"/>
                <a:gd name="T28" fmla="*/ 113 w 567"/>
                <a:gd name="T29" fmla="*/ 680 h 737"/>
                <a:gd name="T30" fmla="*/ 170 w 567"/>
                <a:gd name="T31" fmla="*/ 680 h 737"/>
                <a:gd name="T32" fmla="*/ 170 w 567"/>
                <a:gd name="T33" fmla="*/ 737 h 737"/>
                <a:gd name="T34" fmla="*/ 227 w 567"/>
                <a:gd name="T35" fmla="*/ 737 h 737"/>
                <a:gd name="T36" fmla="*/ 227 w 567"/>
                <a:gd name="T37" fmla="*/ 454 h 737"/>
                <a:gd name="T38" fmla="*/ 340 w 567"/>
                <a:gd name="T39" fmla="*/ 454 h 737"/>
                <a:gd name="T40" fmla="*/ 340 w 567"/>
                <a:gd name="T41" fmla="*/ 397 h 737"/>
                <a:gd name="T42" fmla="*/ 397 w 567"/>
                <a:gd name="T43" fmla="*/ 397 h 737"/>
                <a:gd name="T44" fmla="*/ 397 w 567"/>
                <a:gd name="T45" fmla="*/ 340 h 737"/>
                <a:gd name="T46" fmla="*/ 567 w 567"/>
                <a:gd name="T47" fmla="*/ 340 h 737"/>
                <a:gd name="T48" fmla="*/ 567 w 567"/>
                <a:gd name="T49" fmla="*/ 283 h 737"/>
                <a:gd name="T50" fmla="*/ 510 w 567"/>
                <a:gd name="T51" fmla="*/ 283 h 737"/>
                <a:gd name="T52" fmla="*/ 510 w 567"/>
                <a:gd name="T53" fmla="*/ 227 h 737"/>
                <a:gd name="T54" fmla="*/ 340 w 567"/>
                <a:gd name="T55" fmla="*/ 227 h 737"/>
                <a:gd name="T56" fmla="*/ 340 w 567"/>
                <a:gd name="T57" fmla="*/ 170 h 737"/>
                <a:gd name="T58" fmla="*/ 284 w 567"/>
                <a:gd name="T59" fmla="*/ 170 h 737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567" h="737">
                  <a:moveTo>
                    <a:pt x="284" y="170"/>
                  </a:moveTo>
                  <a:lnTo>
                    <a:pt x="227" y="170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624"/>
                  </a:lnTo>
                  <a:lnTo>
                    <a:pt x="113" y="624"/>
                  </a:lnTo>
                  <a:lnTo>
                    <a:pt x="113" y="680"/>
                  </a:lnTo>
                  <a:lnTo>
                    <a:pt x="170" y="680"/>
                  </a:lnTo>
                  <a:lnTo>
                    <a:pt x="170" y="737"/>
                  </a:lnTo>
                  <a:lnTo>
                    <a:pt x="227" y="737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397"/>
                  </a:lnTo>
                  <a:lnTo>
                    <a:pt x="397" y="397"/>
                  </a:lnTo>
                  <a:lnTo>
                    <a:pt x="397" y="340"/>
                  </a:lnTo>
                  <a:lnTo>
                    <a:pt x="567" y="340"/>
                  </a:lnTo>
                  <a:lnTo>
                    <a:pt x="567" y="283"/>
                  </a:lnTo>
                  <a:lnTo>
                    <a:pt x="510" y="283"/>
                  </a:lnTo>
                  <a:lnTo>
                    <a:pt x="510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284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22" name="Freeform 329">
              <a:extLst>
                <a:ext uri="{FF2B5EF4-FFF2-40B4-BE49-F238E27FC236}">
                  <a16:creationId xmlns:a16="http://schemas.microsoft.com/office/drawing/2014/main" id="{098C2B0A-CF23-4A2A-BEAF-745B55CE337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4" y="2173"/>
              <a:ext cx="1021" cy="794"/>
            </a:xfrm>
            <a:custGeom>
              <a:avLst/>
              <a:gdLst>
                <a:gd name="T0" fmla="*/ 964 w 1021"/>
                <a:gd name="T1" fmla="*/ 284 h 794"/>
                <a:gd name="T2" fmla="*/ 737 w 1021"/>
                <a:gd name="T3" fmla="*/ 284 h 794"/>
                <a:gd name="T4" fmla="*/ 737 w 1021"/>
                <a:gd name="T5" fmla="*/ 341 h 794"/>
                <a:gd name="T6" fmla="*/ 681 w 1021"/>
                <a:gd name="T7" fmla="*/ 341 h 794"/>
                <a:gd name="T8" fmla="*/ 681 w 1021"/>
                <a:gd name="T9" fmla="*/ 284 h 794"/>
                <a:gd name="T10" fmla="*/ 567 w 1021"/>
                <a:gd name="T11" fmla="*/ 284 h 794"/>
                <a:gd name="T12" fmla="*/ 567 w 1021"/>
                <a:gd name="T13" fmla="*/ 57 h 794"/>
                <a:gd name="T14" fmla="*/ 397 w 1021"/>
                <a:gd name="T15" fmla="*/ 57 h 794"/>
                <a:gd name="T16" fmla="*/ 397 w 1021"/>
                <a:gd name="T17" fmla="*/ 0 h 794"/>
                <a:gd name="T18" fmla="*/ 340 w 1021"/>
                <a:gd name="T19" fmla="*/ 0 h 794"/>
                <a:gd name="T20" fmla="*/ 340 w 1021"/>
                <a:gd name="T21" fmla="*/ 57 h 794"/>
                <a:gd name="T22" fmla="*/ 284 w 1021"/>
                <a:gd name="T23" fmla="*/ 57 h 794"/>
                <a:gd name="T24" fmla="*/ 284 w 1021"/>
                <a:gd name="T25" fmla="*/ 171 h 794"/>
                <a:gd name="T26" fmla="*/ 170 w 1021"/>
                <a:gd name="T27" fmla="*/ 171 h 794"/>
                <a:gd name="T28" fmla="*/ 170 w 1021"/>
                <a:gd name="T29" fmla="*/ 227 h 794"/>
                <a:gd name="T30" fmla="*/ 0 w 1021"/>
                <a:gd name="T31" fmla="*/ 227 h 794"/>
                <a:gd name="T32" fmla="*/ 0 w 1021"/>
                <a:gd name="T33" fmla="*/ 341 h 794"/>
                <a:gd name="T34" fmla="*/ 114 w 1021"/>
                <a:gd name="T35" fmla="*/ 341 h 794"/>
                <a:gd name="T36" fmla="*/ 114 w 1021"/>
                <a:gd name="T37" fmla="*/ 397 h 794"/>
                <a:gd name="T38" fmla="*/ 340 w 1021"/>
                <a:gd name="T39" fmla="*/ 397 h 794"/>
                <a:gd name="T40" fmla="*/ 340 w 1021"/>
                <a:gd name="T41" fmla="*/ 511 h 794"/>
                <a:gd name="T42" fmla="*/ 454 w 1021"/>
                <a:gd name="T43" fmla="*/ 511 h 794"/>
                <a:gd name="T44" fmla="*/ 454 w 1021"/>
                <a:gd name="T45" fmla="*/ 454 h 794"/>
                <a:gd name="T46" fmla="*/ 567 w 1021"/>
                <a:gd name="T47" fmla="*/ 454 h 794"/>
                <a:gd name="T48" fmla="*/ 567 w 1021"/>
                <a:gd name="T49" fmla="*/ 511 h 794"/>
                <a:gd name="T50" fmla="*/ 737 w 1021"/>
                <a:gd name="T51" fmla="*/ 511 h 794"/>
                <a:gd name="T52" fmla="*/ 737 w 1021"/>
                <a:gd name="T53" fmla="*/ 624 h 794"/>
                <a:gd name="T54" fmla="*/ 794 w 1021"/>
                <a:gd name="T55" fmla="*/ 624 h 794"/>
                <a:gd name="T56" fmla="*/ 794 w 1021"/>
                <a:gd name="T57" fmla="*/ 738 h 794"/>
                <a:gd name="T58" fmla="*/ 907 w 1021"/>
                <a:gd name="T59" fmla="*/ 738 h 794"/>
                <a:gd name="T60" fmla="*/ 907 w 1021"/>
                <a:gd name="T61" fmla="*/ 794 h 794"/>
                <a:gd name="T62" fmla="*/ 964 w 1021"/>
                <a:gd name="T63" fmla="*/ 794 h 794"/>
                <a:gd name="T64" fmla="*/ 964 w 1021"/>
                <a:gd name="T65" fmla="*/ 567 h 794"/>
                <a:gd name="T66" fmla="*/ 1021 w 1021"/>
                <a:gd name="T67" fmla="*/ 567 h 794"/>
                <a:gd name="T68" fmla="*/ 1021 w 1021"/>
                <a:gd name="T69" fmla="*/ 397 h 794"/>
                <a:gd name="T70" fmla="*/ 964 w 1021"/>
                <a:gd name="T71" fmla="*/ 397 h 794"/>
                <a:gd name="T72" fmla="*/ 964 w 1021"/>
                <a:gd name="T73" fmla="*/ 284 h 79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021" h="794">
                  <a:moveTo>
                    <a:pt x="964" y="284"/>
                  </a:moveTo>
                  <a:lnTo>
                    <a:pt x="737" y="284"/>
                  </a:lnTo>
                  <a:lnTo>
                    <a:pt x="737" y="341"/>
                  </a:lnTo>
                  <a:lnTo>
                    <a:pt x="681" y="341"/>
                  </a:lnTo>
                  <a:lnTo>
                    <a:pt x="681" y="284"/>
                  </a:lnTo>
                  <a:lnTo>
                    <a:pt x="567" y="284"/>
                  </a:lnTo>
                  <a:lnTo>
                    <a:pt x="567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284" y="57"/>
                  </a:lnTo>
                  <a:lnTo>
                    <a:pt x="284" y="171"/>
                  </a:lnTo>
                  <a:lnTo>
                    <a:pt x="170" y="171"/>
                  </a:lnTo>
                  <a:lnTo>
                    <a:pt x="170" y="227"/>
                  </a:lnTo>
                  <a:lnTo>
                    <a:pt x="0" y="227"/>
                  </a:lnTo>
                  <a:lnTo>
                    <a:pt x="0" y="341"/>
                  </a:lnTo>
                  <a:lnTo>
                    <a:pt x="114" y="341"/>
                  </a:lnTo>
                  <a:lnTo>
                    <a:pt x="114" y="397"/>
                  </a:lnTo>
                  <a:lnTo>
                    <a:pt x="340" y="397"/>
                  </a:lnTo>
                  <a:lnTo>
                    <a:pt x="340" y="511"/>
                  </a:lnTo>
                  <a:lnTo>
                    <a:pt x="454" y="511"/>
                  </a:lnTo>
                  <a:lnTo>
                    <a:pt x="454" y="454"/>
                  </a:lnTo>
                  <a:lnTo>
                    <a:pt x="567" y="454"/>
                  </a:lnTo>
                  <a:lnTo>
                    <a:pt x="567" y="511"/>
                  </a:lnTo>
                  <a:lnTo>
                    <a:pt x="737" y="511"/>
                  </a:lnTo>
                  <a:lnTo>
                    <a:pt x="737" y="624"/>
                  </a:lnTo>
                  <a:lnTo>
                    <a:pt x="794" y="624"/>
                  </a:lnTo>
                  <a:lnTo>
                    <a:pt x="794" y="738"/>
                  </a:lnTo>
                  <a:lnTo>
                    <a:pt x="907" y="738"/>
                  </a:lnTo>
                  <a:lnTo>
                    <a:pt x="907" y="794"/>
                  </a:lnTo>
                  <a:lnTo>
                    <a:pt x="964" y="794"/>
                  </a:lnTo>
                  <a:lnTo>
                    <a:pt x="964" y="567"/>
                  </a:lnTo>
                  <a:lnTo>
                    <a:pt x="1021" y="567"/>
                  </a:lnTo>
                  <a:lnTo>
                    <a:pt x="1021" y="397"/>
                  </a:lnTo>
                  <a:lnTo>
                    <a:pt x="964" y="397"/>
                  </a:lnTo>
                  <a:lnTo>
                    <a:pt x="964" y="28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23" name="Freeform 332">
              <a:extLst>
                <a:ext uri="{FF2B5EF4-FFF2-40B4-BE49-F238E27FC236}">
                  <a16:creationId xmlns:a16="http://schemas.microsoft.com/office/drawing/2014/main" id="{4E4F6FA2-3B53-4689-A04D-653C05F2E7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1833"/>
              <a:ext cx="964" cy="794"/>
            </a:xfrm>
            <a:custGeom>
              <a:avLst/>
              <a:gdLst>
                <a:gd name="T0" fmla="*/ 0 w 964"/>
                <a:gd name="T1" fmla="*/ 624 h 794"/>
                <a:gd name="T2" fmla="*/ 0 w 964"/>
                <a:gd name="T3" fmla="*/ 397 h 794"/>
                <a:gd name="T4" fmla="*/ 0 w 964"/>
                <a:gd name="T5" fmla="*/ 340 h 794"/>
                <a:gd name="T6" fmla="*/ 0 w 964"/>
                <a:gd name="T7" fmla="*/ 284 h 794"/>
                <a:gd name="T8" fmla="*/ 227 w 964"/>
                <a:gd name="T9" fmla="*/ 284 h 794"/>
                <a:gd name="T10" fmla="*/ 227 w 964"/>
                <a:gd name="T11" fmla="*/ 227 h 794"/>
                <a:gd name="T12" fmla="*/ 284 w 964"/>
                <a:gd name="T13" fmla="*/ 227 h 794"/>
                <a:gd name="T14" fmla="*/ 284 w 964"/>
                <a:gd name="T15" fmla="*/ 170 h 794"/>
                <a:gd name="T16" fmla="*/ 341 w 964"/>
                <a:gd name="T17" fmla="*/ 170 h 794"/>
                <a:gd name="T18" fmla="*/ 341 w 964"/>
                <a:gd name="T19" fmla="*/ 0 h 794"/>
                <a:gd name="T20" fmla="*/ 454 w 964"/>
                <a:gd name="T21" fmla="*/ 0 h 794"/>
                <a:gd name="T22" fmla="*/ 454 w 964"/>
                <a:gd name="T23" fmla="*/ 57 h 794"/>
                <a:gd name="T24" fmla="*/ 567 w 964"/>
                <a:gd name="T25" fmla="*/ 57 h 794"/>
                <a:gd name="T26" fmla="*/ 567 w 964"/>
                <a:gd name="T27" fmla="*/ 170 h 794"/>
                <a:gd name="T28" fmla="*/ 397 w 964"/>
                <a:gd name="T29" fmla="*/ 170 h 794"/>
                <a:gd name="T30" fmla="*/ 397 w 964"/>
                <a:gd name="T31" fmla="*/ 227 h 794"/>
                <a:gd name="T32" fmla="*/ 341 w 964"/>
                <a:gd name="T33" fmla="*/ 227 h 794"/>
                <a:gd name="T34" fmla="*/ 341 w 964"/>
                <a:gd name="T35" fmla="*/ 284 h 794"/>
                <a:gd name="T36" fmla="*/ 454 w 964"/>
                <a:gd name="T37" fmla="*/ 284 h 794"/>
                <a:gd name="T38" fmla="*/ 454 w 964"/>
                <a:gd name="T39" fmla="*/ 397 h 794"/>
                <a:gd name="T40" fmla="*/ 851 w 964"/>
                <a:gd name="T41" fmla="*/ 397 h 794"/>
                <a:gd name="T42" fmla="*/ 851 w 964"/>
                <a:gd name="T43" fmla="*/ 454 h 794"/>
                <a:gd name="T44" fmla="*/ 964 w 964"/>
                <a:gd name="T45" fmla="*/ 454 h 794"/>
                <a:gd name="T46" fmla="*/ 964 w 964"/>
                <a:gd name="T47" fmla="*/ 567 h 794"/>
                <a:gd name="T48" fmla="*/ 794 w 964"/>
                <a:gd name="T49" fmla="*/ 567 h 794"/>
                <a:gd name="T50" fmla="*/ 794 w 964"/>
                <a:gd name="T51" fmla="*/ 624 h 794"/>
                <a:gd name="T52" fmla="*/ 737 w 964"/>
                <a:gd name="T53" fmla="*/ 624 h 794"/>
                <a:gd name="T54" fmla="*/ 737 w 964"/>
                <a:gd name="T55" fmla="*/ 681 h 794"/>
                <a:gd name="T56" fmla="*/ 624 w 964"/>
                <a:gd name="T57" fmla="*/ 681 h 794"/>
                <a:gd name="T58" fmla="*/ 624 w 964"/>
                <a:gd name="T59" fmla="*/ 624 h 794"/>
                <a:gd name="T60" fmla="*/ 397 w 964"/>
                <a:gd name="T61" fmla="*/ 624 h 794"/>
                <a:gd name="T62" fmla="*/ 397 w 964"/>
                <a:gd name="T63" fmla="*/ 737 h 794"/>
                <a:gd name="T64" fmla="*/ 341 w 964"/>
                <a:gd name="T65" fmla="*/ 737 h 794"/>
                <a:gd name="T66" fmla="*/ 341 w 964"/>
                <a:gd name="T67" fmla="*/ 794 h 794"/>
                <a:gd name="T68" fmla="*/ 284 w 964"/>
                <a:gd name="T69" fmla="*/ 794 h 794"/>
                <a:gd name="T70" fmla="*/ 284 w 964"/>
                <a:gd name="T71" fmla="*/ 737 h 794"/>
                <a:gd name="T72" fmla="*/ 227 w 964"/>
                <a:gd name="T73" fmla="*/ 737 h 794"/>
                <a:gd name="T74" fmla="*/ 227 w 964"/>
                <a:gd name="T75" fmla="*/ 624 h 794"/>
                <a:gd name="T76" fmla="*/ 0 w 964"/>
                <a:gd name="T77" fmla="*/ 624 h 79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964" h="794">
                  <a:moveTo>
                    <a:pt x="0" y="624"/>
                  </a:moveTo>
                  <a:lnTo>
                    <a:pt x="0" y="397"/>
                  </a:lnTo>
                  <a:lnTo>
                    <a:pt x="0" y="340"/>
                  </a:lnTo>
                  <a:lnTo>
                    <a:pt x="0" y="284"/>
                  </a:lnTo>
                  <a:lnTo>
                    <a:pt x="227" y="284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284" y="170"/>
                  </a:lnTo>
                  <a:lnTo>
                    <a:pt x="341" y="170"/>
                  </a:lnTo>
                  <a:lnTo>
                    <a:pt x="341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567" y="57"/>
                  </a:lnTo>
                  <a:lnTo>
                    <a:pt x="567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341" y="227"/>
                  </a:lnTo>
                  <a:lnTo>
                    <a:pt x="341" y="284"/>
                  </a:lnTo>
                  <a:lnTo>
                    <a:pt x="454" y="284"/>
                  </a:lnTo>
                  <a:lnTo>
                    <a:pt x="454" y="397"/>
                  </a:lnTo>
                  <a:lnTo>
                    <a:pt x="851" y="397"/>
                  </a:lnTo>
                  <a:lnTo>
                    <a:pt x="851" y="454"/>
                  </a:lnTo>
                  <a:lnTo>
                    <a:pt x="964" y="454"/>
                  </a:lnTo>
                  <a:lnTo>
                    <a:pt x="964" y="567"/>
                  </a:lnTo>
                  <a:lnTo>
                    <a:pt x="794" y="567"/>
                  </a:lnTo>
                  <a:lnTo>
                    <a:pt x="794" y="624"/>
                  </a:lnTo>
                  <a:lnTo>
                    <a:pt x="737" y="624"/>
                  </a:lnTo>
                  <a:lnTo>
                    <a:pt x="737" y="681"/>
                  </a:lnTo>
                  <a:lnTo>
                    <a:pt x="624" y="681"/>
                  </a:lnTo>
                  <a:lnTo>
                    <a:pt x="624" y="624"/>
                  </a:lnTo>
                  <a:lnTo>
                    <a:pt x="397" y="624"/>
                  </a:lnTo>
                  <a:lnTo>
                    <a:pt x="397" y="737"/>
                  </a:lnTo>
                  <a:lnTo>
                    <a:pt x="341" y="737"/>
                  </a:lnTo>
                  <a:lnTo>
                    <a:pt x="341" y="794"/>
                  </a:lnTo>
                  <a:lnTo>
                    <a:pt x="284" y="794"/>
                  </a:lnTo>
                  <a:lnTo>
                    <a:pt x="284" y="737"/>
                  </a:lnTo>
                  <a:lnTo>
                    <a:pt x="227" y="737"/>
                  </a:lnTo>
                  <a:lnTo>
                    <a:pt x="227" y="624"/>
                  </a:lnTo>
                  <a:lnTo>
                    <a:pt x="0" y="62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24" name="Freeform 335">
              <a:extLst>
                <a:ext uri="{FF2B5EF4-FFF2-40B4-BE49-F238E27FC236}">
                  <a16:creationId xmlns:a16="http://schemas.microsoft.com/office/drawing/2014/main" id="{7CB147F7-27CA-475A-8F43-A26A42142B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4" y="2003"/>
              <a:ext cx="511" cy="511"/>
            </a:xfrm>
            <a:custGeom>
              <a:avLst/>
              <a:gdLst>
                <a:gd name="T0" fmla="*/ 511 w 511"/>
                <a:gd name="T1" fmla="*/ 57 h 511"/>
                <a:gd name="T2" fmla="*/ 397 w 511"/>
                <a:gd name="T3" fmla="*/ 57 h 511"/>
                <a:gd name="T4" fmla="*/ 397 w 511"/>
                <a:gd name="T5" fmla="*/ 0 h 511"/>
                <a:gd name="T6" fmla="*/ 171 w 511"/>
                <a:gd name="T7" fmla="*/ 0 h 511"/>
                <a:gd name="T8" fmla="*/ 171 w 511"/>
                <a:gd name="T9" fmla="*/ 57 h 511"/>
                <a:gd name="T10" fmla="*/ 57 w 511"/>
                <a:gd name="T11" fmla="*/ 57 h 511"/>
                <a:gd name="T12" fmla="*/ 57 w 511"/>
                <a:gd name="T13" fmla="*/ 170 h 511"/>
                <a:gd name="T14" fmla="*/ 0 w 511"/>
                <a:gd name="T15" fmla="*/ 170 h 511"/>
                <a:gd name="T16" fmla="*/ 0 w 511"/>
                <a:gd name="T17" fmla="*/ 227 h 511"/>
                <a:gd name="T18" fmla="*/ 57 w 511"/>
                <a:gd name="T19" fmla="*/ 227 h 511"/>
                <a:gd name="T20" fmla="*/ 57 w 511"/>
                <a:gd name="T21" fmla="*/ 454 h 511"/>
                <a:gd name="T22" fmla="*/ 171 w 511"/>
                <a:gd name="T23" fmla="*/ 454 h 511"/>
                <a:gd name="T24" fmla="*/ 171 w 511"/>
                <a:gd name="T25" fmla="*/ 511 h 511"/>
                <a:gd name="T26" fmla="*/ 227 w 511"/>
                <a:gd name="T27" fmla="*/ 511 h 511"/>
                <a:gd name="T28" fmla="*/ 227 w 511"/>
                <a:gd name="T29" fmla="*/ 454 h 511"/>
                <a:gd name="T30" fmla="*/ 397 w 511"/>
                <a:gd name="T31" fmla="*/ 454 h 511"/>
                <a:gd name="T32" fmla="*/ 397 w 511"/>
                <a:gd name="T33" fmla="*/ 114 h 511"/>
                <a:gd name="T34" fmla="*/ 511 w 511"/>
                <a:gd name="T35" fmla="*/ 114 h 511"/>
                <a:gd name="T36" fmla="*/ 511 w 511"/>
                <a:gd name="T37" fmla="*/ 57 h 51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11" h="511">
                  <a:moveTo>
                    <a:pt x="511" y="57"/>
                  </a:moveTo>
                  <a:lnTo>
                    <a:pt x="397" y="57"/>
                  </a:lnTo>
                  <a:lnTo>
                    <a:pt x="397" y="0"/>
                  </a:lnTo>
                  <a:lnTo>
                    <a:pt x="171" y="0"/>
                  </a:lnTo>
                  <a:lnTo>
                    <a:pt x="171" y="57"/>
                  </a:lnTo>
                  <a:lnTo>
                    <a:pt x="57" y="57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454"/>
                  </a:lnTo>
                  <a:lnTo>
                    <a:pt x="171" y="454"/>
                  </a:lnTo>
                  <a:lnTo>
                    <a:pt x="171" y="511"/>
                  </a:lnTo>
                  <a:lnTo>
                    <a:pt x="227" y="511"/>
                  </a:lnTo>
                  <a:lnTo>
                    <a:pt x="227" y="454"/>
                  </a:lnTo>
                  <a:lnTo>
                    <a:pt x="397" y="454"/>
                  </a:lnTo>
                  <a:lnTo>
                    <a:pt x="397" y="114"/>
                  </a:lnTo>
                  <a:lnTo>
                    <a:pt x="511" y="114"/>
                  </a:lnTo>
                  <a:lnTo>
                    <a:pt x="511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25" name="Freeform 336">
              <a:extLst>
                <a:ext uri="{FF2B5EF4-FFF2-40B4-BE49-F238E27FC236}">
                  <a16:creationId xmlns:a16="http://schemas.microsoft.com/office/drawing/2014/main" id="{05F7302E-E7BB-4C34-8629-7115D5F9797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1493"/>
              <a:ext cx="454" cy="624"/>
            </a:xfrm>
            <a:custGeom>
              <a:avLst/>
              <a:gdLst>
                <a:gd name="T0" fmla="*/ 341 w 454"/>
                <a:gd name="T1" fmla="*/ 227 h 624"/>
                <a:gd name="T2" fmla="*/ 341 w 454"/>
                <a:gd name="T3" fmla="*/ 510 h 624"/>
                <a:gd name="T4" fmla="*/ 284 w 454"/>
                <a:gd name="T5" fmla="*/ 510 h 624"/>
                <a:gd name="T6" fmla="*/ 284 w 454"/>
                <a:gd name="T7" fmla="*/ 567 h 624"/>
                <a:gd name="T8" fmla="*/ 227 w 454"/>
                <a:gd name="T9" fmla="*/ 567 h 624"/>
                <a:gd name="T10" fmla="*/ 227 w 454"/>
                <a:gd name="T11" fmla="*/ 624 h 624"/>
                <a:gd name="T12" fmla="*/ 114 w 454"/>
                <a:gd name="T13" fmla="*/ 624 h 624"/>
                <a:gd name="T14" fmla="*/ 114 w 454"/>
                <a:gd name="T15" fmla="*/ 567 h 624"/>
                <a:gd name="T16" fmla="*/ 0 w 454"/>
                <a:gd name="T17" fmla="*/ 567 h 624"/>
                <a:gd name="T18" fmla="*/ 0 w 454"/>
                <a:gd name="T19" fmla="*/ 454 h 624"/>
                <a:gd name="T20" fmla="*/ 0 w 454"/>
                <a:gd name="T21" fmla="*/ 340 h 624"/>
                <a:gd name="T22" fmla="*/ 57 w 454"/>
                <a:gd name="T23" fmla="*/ 340 h 624"/>
                <a:gd name="T24" fmla="*/ 57 w 454"/>
                <a:gd name="T25" fmla="*/ 170 h 624"/>
                <a:gd name="T26" fmla="*/ 114 w 454"/>
                <a:gd name="T27" fmla="*/ 170 h 624"/>
                <a:gd name="T28" fmla="*/ 114 w 454"/>
                <a:gd name="T29" fmla="*/ 0 h 624"/>
                <a:gd name="T30" fmla="*/ 341 w 454"/>
                <a:gd name="T31" fmla="*/ 0 h 624"/>
                <a:gd name="T32" fmla="*/ 341 w 454"/>
                <a:gd name="T33" fmla="*/ 113 h 624"/>
                <a:gd name="T34" fmla="*/ 454 w 454"/>
                <a:gd name="T35" fmla="*/ 113 h 624"/>
                <a:gd name="T36" fmla="*/ 454 w 454"/>
                <a:gd name="T37" fmla="*/ 227 h 624"/>
                <a:gd name="T38" fmla="*/ 341 w 454"/>
                <a:gd name="T39" fmla="*/ 227 h 62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54" h="624">
                  <a:moveTo>
                    <a:pt x="341" y="227"/>
                  </a:moveTo>
                  <a:lnTo>
                    <a:pt x="341" y="510"/>
                  </a:lnTo>
                  <a:lnTo>
                    <a:pt x="284" y="510"/>
                  </a:lnTo>
                  <a:lnTo>
                    <a:pt x="284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114" y="624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454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0"/>
                  </a:lnTo>
                  <a:lnTo>
                    <a:pt x="341" y="0"/>
                  </a:lnTo>
                  <a:lnTo>
                    <a:pt x="341" y="113"/>
                  </a:lnTo>
                  <a:lnTo>
                    <a:pt x="454" y="113"/>
                  </a:lnTo>
                  <a:lnTo>
                    <a:pt x="454" y="227"/>
                  </a:lnTo>
                  <a:lnTo>
                    <a:pt x="341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26" name="Freeform 337">
              <a:extLst>
                <a:ext uri="{FF2B5EF4-FFF2-40B4-BE49-F238E27FC236}">
                  <a16:creationId xmlns:a16="http://schemas.microsoft.com/office/drawing/2014/main" id="{3B85E00B-7EEC-4900-84B4-B76E9384F1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2" y="1210"/>
              <a:ext cx="907" cy="1077"/>
            </a:xfrm>
            <a:custGeom>
              <a:avLst/>
              <a:gdLst>
                <a:gd name="T0" fmla="*/ 907 w 907"/>
                <a:gd name="T1" fmla="*/ 56 h 1077"/>
                <a:gd name="T2" fmla="*/ 623 w 907"/>
                <a:gd name="T3" fmla="*/ 56 h 1077"/>
                <a:gd name="T4" fmla="*/ 623 w 907"/>
                <a:gd name="T5" fmla="*/ 0 h 1077"/>
                <a:gd name="T6" fmla="*/ 340 w 907"/>
                <a:gd name="T7" fmla="*/ 0 h 1077"/>
                <a:gd name="T8" fmla="*/ 340 w 907"/>
                <a:gd name="T9" fmla="*/ 170 h 1077"/>
                <a:gd name="T10" fmla="*/ 226 w 907"/>
                <a:gd name="T11" fmla="*/ 170 h 1077"/>
                <a:gd name="T12" fmla="*/ 226 w 907"/>
                <a:gd name="T13" fmla="*/ 113 h 1077"/>
                <a:gd name="T14" fmla="*/ 170 w 907"/>
                <a:gd name="T15" fmla="*/ 113 h 1077"/>
                <a:gd name="T16" fmla="*/ 170 w 907"/>
                <a:gd name="T17" fmla="*/ 170 h 1077"/>
                <a:gd name="T18" fmla="*/ 56 w 907"/>
                <a:gd name="T19" fmla="*/ 170 h 1077"/>
                <a:gd name="T20" fmla="*/ 56 w 907"/>
                <a:gd name="T21" fmla="*/ 226 h 1077"/>
                <a:gd name="T22" fmla="*/ 0 w 907"/>
                <a:gd name="T23" fmla="*/ 226 h 1077"/>
                <a:gd name="T24" fmla="*/ 0 w 907"/>
                <a:gd name="T25" fmla="*/ 396 h 1077"/>
                <a:gd name="T26" fmla="*/ 113 w 907"/>
                <a:gd name="T27" fmla="*/ 396 h 1077"/>
                <a:gd name="T28" fmla="*/ 113 w 907"/>
                <a:gd name="T29" fmla="*/ 510 h 1077"/>
                <a:gd name="T30" fmla="*/ 0 w 907"/>
                <a:gd name="T31" fmla="*/ 510 h 1077"/>
                <a:gd name="T32" fmla="*/ 0 w 907"/>
                <a:gd name="T33" fmla="*/ 623 h 1077"/>
                <a:gd name="T34" fmla="*/ 113 w 907"/>
                <a:gd name="T35" fmla="*/ 623 h 1077"/>
                <a:gd name="T36" fmla="*/ 113 w 907"/>
                <a:gd name="T37" fmla="*/ 680 h 1077"/>
                <a:gd name="T38" fmla="*/ 226 w 907"/>
                <a:gd name="T39" fmla="*/ 680 h 1077"/>
                <a:gd name="T40" fmla="*/ 226 w 907"/>
                <a:gd name="T41" fmla="*/ 793 h 1077"/>
                <a:gd name="T42" fmla="*/ 56 w 907"/>
                <a:gd name="T43" fmla="*/ 793 h 1077"/>
                <a:gd name="T44" fmla="*/ 56 w 907"/>
                <a:gd name="T45" fmla="*/ 850 h 1077"/>
                <a:gd name="T46" fmla="*/ 0 w 907"/>
                <a:gd name="T47" fmla="*/ 850 h 1077"/>
                <a:gd name="T48" fmla="*/ 0 w 907"/>
                <a:gd name="T49" fmla="*/ 907 h 1077"/>
                <a:gd name="T50" fmla="*/ 113 w 907"/>
                <a:gd name="T51" fmla="*/ 907 h 1077"/>
                <a:gd name="T52" fmla="*/ 113 w 907"/>
                <a:gd name="T53" fmla="*/ 1020 h 1077"/>
                <a:gd name="T54" fmla="*/ 510 w 907"/>
                <a:gd name="T55" fmla="*/ 1020 h 1077"/>
                <a:gd name="T56" fmla="*/ 510 w 907"/>
                <a:gd name="T57" fmla="*/ 1077 h 1077"/>
                <a:gd name="T58" fmla="*/ 737 w 907"/>
                <a:gd name="T59" fmla="*/ 1077 h 1077"/>
                <a:gd name="T60" fmla="*/ 737 w 907"/>
                <a:gd name="T61" fmla="*/ 737 h 1077"/>
                <a:gd name="T62" fmla="*/ 623 w 907"/>
                <a:gd name="T63" fmla="*/ 737 h 1077"/>
                <a:gd name="T64" fmla="*/ 623 w 907"/>
                <a:gd name="T65" fmla="*/ 623 h 1077"/>
                <a:gd name="T66" fmla="*/ 680 w 907"/>
                <a:gd name="T67" fmla="*/ 623 h 1077"/>
                <a:gd name="T68" fmla="*/ 680 w 907"/>
                <a:gd name="T69" fmla="*/ 567 h 1077"/>
                <a:gd name="T70" fmla="*/ 850 w 907"/>
                <a:gd name="T71" fmla="*/ 567 h 1077"/>
                <a:gd name="T72" fmla="*/ 850 w 907"/>
                <a:gd name="T73" fmla="*/ 396 h 1077"/>
                <a:gd name="T74" fmla="*/ 907 w 907"/>
                <a:gd name="T75" fmla="*/ 396 h 1077"/>
                <a:gd name="T76" fmla="*/ 907 w 907"/>
                <a:gd name="T77" fmla="*/ 56 h 107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907" h="1077">
                  <a:moveTo>
                    <a:pt x="907" y="56"/>
                  </a:moveTo>
                  <a:lnTo>
                    <a:pt x="623" y="56"/>
                  </a:lnTo>
                  <a:lnTo>
                    <a:pt x="623" y="0"/>
                  </a:lnTo>
                  <a:lnTo>
                    <a:pt x="340" y="0"/>
                  </a:lnTo>
                  <a:lnTo>
                    <a:pt x="340" y="170"/>
                  </a:lnTo>
                  <a:lnTo>
                    <a:pt x="226" y="170"/>
                  </a:lnTo>
                  <a:lnTo>
                    <a:pt x="226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56" y="170"/>
                  </a:lnTo>
                  <a:lnTo>
                    <a:pt x="56" y="226"/>
                  </a:lnTo>
                  <a:lnTo>
                    <a:pt x="0" y="226"/>
                  </a:lnTo>
                  <a:lnTo>
                    <a:pt x="0" y="396"/>
                  </a:lnTo>
                  <a:lnTo>
                    <a:pt x="113" y="396"/>
                  </a:lnTo>
                  <a:lnTo>
                    <a:pt x="113" y="510"/>
                  </a:lnTo>
                  <a:lnTo>
                    <a:pt x="0" y="510"/>
                  </a:lnTo>
                  <a:lnTo>
                    <a:pt x="0" y="623"/>
                  </a:lnTo>
                  <a:lnTo>
                    <a:pt x="113" y="623"/>
                  </a:lnTo>
                  <a:lnTo>
                    <a:pt x="113" y="680"/>
                  </a:lnTo>
                  <a:lnTo>
                    <a:pt x="226" y="680"/>
                  </a:lnTo>
                  <a:lnTo>
                    <a:pt x="226" y="793"/>
                  </a:lnTo>
                  <a:lnTo>
                    <a:pt x="56" y="793"/>
                  </a:lnTo>
                  <a:lnTo>
                    <a:pt x="56" y="850"/>
                  </a:lnTo>
                  <a:lnTo>
                    <a:pt x="0" y="850"/>
                  </a:lnTo>
                  <a:lnTo>
                    <a:pt x="0" y="907"/>
                  </a:lnTo>
                  <a:lnTo>
                    <a:pt x="113" y="907"/>
                  </a:lnTo>
                  <a:lnTo>
                    <a:pt x="113" y="1020"/>
                  </a:lnTo>
                  <a:lnTo>
                    <a:pt x="510" y="1020"/>
                  </a:lnTo>
                  <a:lnTo>
                    <a:pt x="510" y="1077"/>
                  </a:lnTo>
                  <a:lnTo>
                    <a:pt x="737" y="1077"/>
                  </a:lnTo>
                  <a:lnTo>
                    <a:pt x="737" y="737"/>
                  </a:lnTo>
                  <a:lnTo>
                    <a:pt x="623" y="737"/>
                  </a:lnTo>
                  <a:lnTo>
                    <a:pt x="623" y="623"/>
                  </a:lnTo>
                  <a:lnTo>
                    <a:pt x="680" y="623"/>
                  </a:lnTo>
                  <a:lnTo>
                    <a:pt x="680" y="567"/>
                  </a:lnTo>
                  <a:lnTo>
                    <a:pt x="850" y="567"/>
                  </a:lnTo>
                  <a:lnTo>
                    <a:pt x="850" y="396"/>
                  </a:lnTo>
                  <a:lnTo>
                    <a:pt x="907" y="396"/>
                  </a:lnTo>
                  <a:lnTo>
                    <a:pt x="907" y="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27" name="Freeform 339">
              <a:extLst>
                <a:ext uri="{FF2B5EF4-FFF2-40B4-BE49-F238E27FC236}">
                  <a16:creationId xmlns:a16="http://schemas.microsoft.com/office/drawing/2014/main" id="{9FF37033-82BC-462C-9319-B7D135E037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983"/>
              <a:ext cx="1248" cy="1247"/>
            </a:xfrm>
            <a:custGeom>
              <a:avLst/>
              <a:gdLst>
                <a:gd name="T0" fmla="*/ 1248 w 1248"/>
                <a:gd name="T1" fmla="*/ 227 h 1247"/>
                <a:gd name="T2" fmla="*/ 1134 w 1248"/>
                <a:gd name="T3" fmla="*/ 227 h 1247"/>
                <a:gd name="T4" fmla="*/ 1134 w 1248"/>
                <a:gd name="T5" fmla="*/ 170 h 1247"/>
                <a:gd name="T6" fmla="*/ 1078 w 1248"/>
                <a:gd name="T7" fmla="*/ 170 h 1247"/>
                <a:gd name="T8" fmla="*/ 1078 w 1248"/>
                <a:gd name="T9" fmla="*/ 113 h 1247"/>
                <a:gd name="T10" fmla="*/ 908 w 1248"/>
                <a:gd name="T11" fmla="*/ 113 h 1247"/>
                <a:gd name="T12" fmla="*/ 908 w 1248"/>
                <a:gd name="T13" fmla="*/ 56 h 1247"/>
                <a:gd name="T14" fmla="*/ 851 w 1248"/>
                <a:gd name="T15" fmla="*/ 56 h 1247"/>
                <a:gd name="T16" fmla="*/ 851 w 1248"/>
                <a:gd name="T17" fmla="*/ 0 h 1247"/>
                <a:gd name="T18" fmla="*/ 737 w 1248"/>
                <a:gd name="T19" fmla="*/ 0 h 1247"/>
                <a:gd name="T20" fmla="*/ 737 w 1248"/>
                <a:gd name="T21" fmla="*/ 56 h 1247"/>
                <a:gd name="T22" fmla="*/ 681 w 1248"/>
                <a:gd name="T23" fmla="*/ 56 h 1247"/>
                <a:gd name="T24" fmla="*/ 681 w 1248"/>
                <a:gd name="T25" fmla="*/ 283 h 1247"/>
                <a:gd name="T26" fmla="*/ 737 w 1248"/>
                <a:gd name="T27" fmla="*/ 283 h 1247"/>
                <a:gd name="T28" fmla="*/ 737 w 1248"/>
                <a:gd name="T29" fmla="*/ 340 h 1247"/>
                <a:gd name="T30" fmla="*/ 624 w 1248"/>
                <a:gd name="T31" fmla="*/ 340 h 1247"/>
                <a:gd name="T32" fmla="*/ 624 w 1248"/>
                <a:gd name="T33" fmla="*/ 397 h 1247"/>
                <a:gd name="T34" fmla="*/ 511 w 1248"/>
                <a:gd name="T35" fmla="*/ 397 h 1247"/>
                <a:gd name="T36" fmla="*/ 511 w 1248"/>
                <a:gd name="T37" fmla="*/ 453 h 1247"/>
                <a:gd name="T38" fmla="*/ 454 w 1248"/>
                <a:gd name="T39" fmla="*/ 453 h 1247"/>
                <a:gd name="T40" fmla="*/ 454 w 1248"/>
                <a:gd name="T41" fmla="*/ 567 h 1247"/>
                <a:gd name="T42" fmla="*/ 341 w 1248"/>
                <a:gd name="T43" fmla="*/ 567 h 1247"/>
                <a:gd name="T44" fmla="*/ 341 w 1248"/>
                <a:gd name="T45" fmla="*/ 623 h 1247"/>
                <a:gd name="T46" fmla="*/ 284 w 1248"/>
                <a:gd name="T47" fmla="*/ 623 h 1247"/>
                <a:gd name="T48" fmla="*/ 284 w 1248"/>
                <a:gd name="T49" fmla="*/ 680 h 1247"/>
                <a:gd name="T50" fmla="*/ 170 w 1248"/>
                <a:gd name="T51" fmla="*/ 680 h 1247"/>
                <a:gd name="T52" fmla="*/ 170 w 1248"/>
                <a:gd name="T53" fmla="*/ 907 h 1247"/>
                <a:gd name="T54" fmla="*/ 114 w 1248"/>
                <a:gd name="T55" fmla="*/ 907 h 1247"/>
                <a:gd name="T56" fmla="*/ 114 w 1248"/>
                <a:gd name="T57" fmla="*/ 1077 h 1247"/>
                <a:gd name="T58" fmla="*/ 57 w 1248"/>
                <a:gd name="T59" fmla="*/ 1077 h 1247"/>
                <a:gd name="T60" fmla="*/ 57 w 1248"/>
                <a:gd name="T61" fmla="*/ 1134 h 1247"/>
                <a:gd name="T62" fmla="*/ 0 w 1248"/>
                <a:gd name="T63" fmla="*/ 1134 h 1247"/>
                <a:gd name="T64" fmla="*/ 0 w 1248"/>
                <a:gd name="T65" fmla="*/ 1190 h 1247"/>
                <a:gd name="T66" fmla="*/ 57 w 1248"/>
                <a:gd name="T67" fmla="*/ 1190 h 1247"/>
                <a:gd name="T68" fmla="*/ 57 w 1248"/>
                <a:gd name="T69" fmla="*/ 1247 h 1247"/>
                <a:gd name="T70" fmla="*/ 170 w 1248"/>
                <a:gd name="T71" fmla="*/ 1247 h 1247"/>
                <a:gd name="T72" fmla="*/ 170 w 1248"/>
                <a:gd name="T73" fmla="*/ 1190 h 1247"/>
                <a:gd name="T74" fmla="*/ 227 w 1248"/>
                <a:gd name="T75" fmla="*/ 1190 h 1247"/>
                <a:gd name="T76" fmla="*/ 227 w 1248"/>
                <a:gd name="T77" fmla="*/ 1077 h 1247"/>
                <a:gd name="T78" fmla="*/ 341 w 1248"/>
                <a:gd name="T79" fmla="*/ 1077 h 1247"/>
                <a:gd name="T80" fmla="*/ 341 w 1248"/>
                <a:gd name="T81" fmla="*/ 1020 h 1247"/>
                <a:gd name="T82" fmla="*/ 567 w 1248"/>
                <a:gd name="T83" fmla="*/ 1020 h 1247"/>
                <a:gd name="T84" fmla="*/ 567 w 1248"/>
                <a:gd name="T85" fmla="*/ 850 h 1247"/>
                <a:gd name="T86" fmla="*/ 624 w 1248"/>
                <a:gd name="T87" fmla="*/ 850 h 1247"/>
                <a:gd name="T88" fmla="*/ 624 w 1248"/>
                <a:gd name="T89" fmla="*/ 680 h 1247"/>
                <a:gd name="T90" fmla="*/ 681 w 1248"/>
                <a:gd name="T91" fmla="*/ 680 h 1247"/>
                <a:gd name="T92" fmla="*/ 681 w 1248"/>
                <a:gd name="T93" fmla="*/ 510 h 1247"/>
                <a:gd name="T94" fmla="*/ 908 w 1248"/>
                <a:gd name="T95" fmla="*/ 510 h 1247"/>
                <a:gd name="T96" fmla="*/ 908 w 1248"/>
                <a:gd name="T97" fmla="*/ 453 h 1247"/>
                <a:gd name="T98" fmla="*/ 964 w 1248"/>
                <a:gd name="T99" fmla="*/ 453 h 1247"/>
                <a:gd name="T100" fmla="*/ 964 w 1248"/>
                <a:gd name="T101" fmla="*/ 397 h 1247"/>
                <a:gd name="T102" fmla="*/ 1078 w 1248"/>
                <a:gd name="T103" fmla="*/ 397 h 1247"/>
                <a:gd name="T104" fmla="*/ 1078 w 1248"/>
                <a:gd name="T105" fmla="*/ 340 h 1247"/>
                <a:gd name="T106" fmla="*/ 1134 w 1248"/>
                <a:gd name="T107" fmla="*/ 340 h 1247"/>
                <a:gd name="T108" fmla="*/ 1134 w 1248"/>
                <a:gd name="T109" fmla="*/ 397 h 1247"/>
                <a:gd name="T110" fmla="*/ 1248 w 1248"/>
                <a:gd name="T111" fmla="*/ 397 h 1247"/>
                <a:gd name="T112" fmla="*/ 1248 w 1248"/>
                <a:gd name="T113" fmla="*/ 227 h 124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248" h="1247">
                  <a:moveTo>
                    <a:pt x="1248" y="227"/>
                  </a:moveTo>
                  <a:lnTo>
                    <a:pt x="1134" y="227"/>
                  </a:lnTo>
                  <a:lnTo>
                    <a:pt x="1134" y="170"/>
                  </a:lnTo>
                  <a:lnTo>
                    <a:pt x="1078" y="170"/>
                  </a:lnTo>
                  <a:lnTo>
                    <a:pt x="1078" y="113"/>
                  </a:lnTo>
                  <a:lnTo>
                    <a:pt x="908" y="113"/>
                  </a:lnTo>
                  <a:lnTo>
                    <a:pt x="908" y="56"/>
                  </a:lnTo>
                  <a:lnTo>
                    <a:pt x="851" y="56"/>
                  </a:lnTo>
                  <a:lnTo>
                    <a:pt x="851" y="0"/>
                  </a:lnTo>
                  <a:lnTo>
                    <a:pt x="737" y="0"/>
                  </a:lnTo>
                  <a:lnTo>
                    <a:pt x="737" y="56"/>
                  </a:lnTo>
                  <a:lnTo>
                    <a:pt x="681" y="56"/>
                  </a:lnTo>
                  <a:lnTo>
                    <a:pt x="681" y="283"/>
                  </a:lnTo>
                  <a:lnTo>
                    <a:pt x="737" y="283"/>
                  </a:lnTo>
                  <a:lnTo>
                    <a:pt x="737" y="340"/>
                  </a:lnTo>
                  <a:lnTo>
                    <a:pt x="624" y="340"/>
                  </a:lnTo>
                  <a:lnTo>
                    <a:pt x="624" y="397"/>
                  </a:lnTo>
                  <a:lnTo>
                    <a:pt x="511" y="397"/>
                  </a:lnTo>
                  <a:lnTo>
                    <a:pt x="511" y="453"/>
                  </a:lnTo>
                  <a:lnTo>
                    <a:pt x="454" y="453"/>
                  </a:lnTo>
                  <a:lnTo>
                    <a:pt x="454" y="567"/>
                  </a:lnTo>
                  <a:lnTo>
                    <a:pt x="341" y="567"/>
                  </a:lnTo>
                  <a:lnTo>
                    <a:pt x="341" y="623"/>
                  </a:lnTo>
                  <a:lnTo>
                    <a:pt x="284" y="623"/>
                  </a:lnTo>
                  <a:lnTo>
                    <a:pt x="284" y="680"/>
                  </a:lnTo>
                  <a:lnTo>
                    <a:pt x="170" y="680"/>
                  </a:lnTo>
                  <a:lnTo>
                    <a:pt x="170" y="907"/>
                  </a:lnTo>
                  <a:lnTo>
                    <a:pt x="114" y="907"/>
                  </a:lnTo>
                  <a:lnTo>
                    <a:pt x="114" y="1077"/>
                  </a:lnTo>
                  <a:lnTo>
                    <a:pt x="57" y="1077"/>
                  </a:lnTo>
                  <a:lnTo>
                    <a:pt x="57" y="1134"/>
                  </a:lnTo>
                  <a:lnTo>
                    <a:pt x="0" y="1134"/>
                  </a:lnTo>
                  <a:lnTo>
                    <a:pt x="0" y="1190"/>
                  </a:lnTo>
                  <a:lnTo>
                    <a:pt x="57" y="1190"/>
                  </a:lnTo>
                  <a:lnTo>
                    <a:pt x="57" y="1247"/>
                  </a:lnTo>
                  <a:lnTo>
                    <a:pt x="170" y="1247"/>
                  </a:lnTo>
                  <a:lnTo>
                    <a:pt x="170" y="1190"/>
                  </a:lnTo>
                  <a:lnTo>
                    <a:pt x="227" y="1190"/>
                  </a:lnTo>
                  <a:lnTo>
                    <a:pt x="227" y="1077"/>
                  </a:lnTo>
                  <a:lnTo>
                    <a:pt x="341" y="1077"/>
                  </a:lnTo>
                  <a:lnTo>
                    <a:pt x="341" y="1020"/>
                  </a:lnTo>
                  <a:lnTo>
                    <a:pt x="567" y="1020"/>
                  </a:lnTo>
                  <a:lnTo>
                    <a:pt x="567" y="850"/>
                  </a:lnTo>
                  <a:lnTo>
                    <a:pt x="624" y="850"/>
                  </a:lnTo>
                  <a:lnTo>
                    <a:pt x="624" y="680"/>
                  </a:lnTo>
                  <a:lnTo>
                    <a:pt x="681" y="680"/>
                  </a:lnTo>
                  <a:lnTo>
                    <a:pt x="681" y="510"/>
                  </a:lnTo>
                  <a:lnTo>
                    <a:pt x="908" y="510"/>
                  </a:lnTo>
                  <a:lnTo>
                    <a:pt x="908" y="453"/>
                  </a:lnTo>
                  <a:lnTo>
                    <a:pt x="964" y="453"/>
                  </a:lnTo>
                  <a:lnTo>
                    <a:pt x="964" y="397"/>
                  </a:lnTo>
                  <a:lnTo>
                    <a:pt x="1078" y="397"/>
                  </a:lnTo>
                  <a:lnTo>
                    <a:pt x="1078" y="340"/>
                  </a:lnTo>
                  <a:lnTo>
                    <a:pt x="1134" y="340"/>
                  </a:lnTo>
                  <a:lnTo>
                    <a:pt x="1134" y="397"/>
                  </a:lnTo>
                  <a:lnTo>
                    <a:pt x="1248" y="397"/>
                  </a:lnTo>
                  <a:lnTo>
                    <a:pt x="1248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28" name="Freeform 340">
              <a:extLst>
                <a:ext uri="{FF2B5EF4-FFF2-40B4-BE49-F238E27FC236}">
                  <a16:creationId xmlns:a16="http://schemas.microsoft.com/office/drawing/2014/main" id="{AA592184-54F2-4B38-A3DB-59EF692435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" y="926"/>
              <a:ext cx="453" cy="510"/>
            </a:xfrm>
            <a:custGeom>
              <a:avLst/>
              <a:gdLst>
                <a:gd name="T0" fmla="*/ 453 w 453"/>
                <a:gd name="T1" fmla="*/ 0 h 510"/>
                <a:gd name="T2" fmla="*/ 227 w 453"/>
                <a:gd name="T3" fmla="*/ 0 h 510"/>
                <a:gd name="T4" fmla="*/ 227 w 453"/>
                <a:gd name="T5" fmla="*/ 57 h 510"/>
                <a:gd name="T6" fmla="*/ 170 w 453"/>
                <a:gd name="T7" fmla="*/ 57 h 510"/>
                <a:gd name="T8" fmla="*/ 170 w 453"/>
                <a:gd name="T9" fmla="*/ 113 h 510"/>
                <a:gd name="T10" fmla="*/ 57 w 453"/>
                <a:gd name="T11" fmla="*/ 113 h 510"/>
                <a:gd name="T12" fmla="*/ 57 w 453"/>
                <a:gd name="T13" fmla="*/ 227 h 510"/>
                <a:gd name="T14" fmla="*/ 0 w 453"/>
                <a:gd name="T15" fmla="*/ 227 h 510"/>
                <a:gd name="T16" fmla="*/ 0 w 453"/>
                <a:gd name="T17" fmla="*/ 397 h 510"/>
                <a:gd name="T18" fmla="*/ 113 w 453"/>
                <a:gd name="T19" fmla="*/ 397 h 510"/>
                <a:gd name="T20" fmla="*/ 113 w 453"/>
                <a:gd name="T21" fmla="*/ 510 h 510"/>
                <a:gd name="T22" fmla="*/ 227 w 453"/>
                <a:gd name="T23" fmla="*/ 510 h 510"/>
                <a:gd name="T24" fmla="*/ 227 w 453"/>
                <a:gd name="T25" fmla="*/ 454 h 510"/>
                <a:gd name="T26" fmla="*/ 340 w 453"/>
                <a:gd name="T27" fmla="*/ 454 h 510"/>
                <a:gd name="T28" fmla="*/ 340 w 453"/>
                <a:gd name="T29" fmla="*/ 397 h 510"/>
                <a:gd name="T30" fmla="*/ 453 w 453"/>
                <a:gd name="T31" fmla="*/ 397 h 510"/>
                <a:gd name="T32" fmla="*/ 453 w 453"/>
                <a:gd name="T33" fmla="*/ 340 h 510"/>
                <a:gd name="T34" fmla="*/ 397 w 453"/>
                <a:gd name="T35" fmla="*/ 340 h 510"/>
                <a:gd name="T36" fmla="*/ 397 w 453"/>
                <a:gd name="T37" fmla="*/ 113 h 510"/>
                <a:gd name="T38" fmla="*/ 453 w 453"/>
                <a:gd name="T39" fmla="*/ 113 h 510"/>
                <a:gd name="T40" fmla="*/ 453 w 453"/>
                <a:gd name="T41" fmla="*/ 0 h 51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53" h="510">
                  <a:moveTo>
                    <a:pt x="453" y="0"/>
                  </a:moveTo>
                  <a:lnTo>
                    <a:pt x="227" y="0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113"/>
                  </a:lnTo>
                  <a:lnTo>
                    <a:pt x="57" y="113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397"/>
                  </a:lnTo>
                  <a:lnTo>
                    <a:pt x="113" y="397"/>
                  </a:lnTo>
                  <a:lnTo>
                    <a:pt x="113" y="510"/>
                  </a:lnTo>
                  <a:lnTo>
                    <a:pt x="227" y="510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397"/>
                  </a:lnTo>
                  <a:lnTo>
                    <a:pt x="453" y="397"/>
                  </a:lnTo>
                  <a:lnTo>
                    <a:pt x="453" y="340"/>
                  </a:lnTo>
                  <a:lnTo>
                    <a:pt x="397" y="340"/>
                  </a:lnTo>
                  <a:lnTo>
                    <a:pt x="397" y="113"/>
                  </a:lnTo>
                  <a:lnTo>
                    <a:pt x="453" y="113"/>
                  </a:lnTo>
                  <a:lnTo>
                    <a:pt x="45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29" name="Freeform 342">
              <a:extLst>
                <a:ext uri="{FF2B5EF4-FFF2-40B4-BE49-F238E27FC236}">
                  <a16:creationId xmlns:a16="http://schemas.microsoft.com/office/drawing/2014/main" id="{11DE0B11-8112-4A43-8E11-F3BC67F66D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4" y="1323"/>
              <a:ext cx="964" cy="1077"/>
            </a:xfrm>
            <a:custGeom>
              <a:avLst/>
              <a:gdLst>
                <a:gd name="T0" fmla="*/ 907 w 964"/>
                <a:gd name="T1" fmla="*/ 0 h 1077"/>
                <a:gd name="T2" fmla="*/ 737 w 964"/>
                <a:gd name="T3" fmla="*/ 0 h 1077"/>
                <a:gd name="T4" fmla="*/ 737 w 964"/>
                <a:gd name="T5" fmla="*/ 57 h 1077"/>
                <a:gd name="T6" fmla="*/ 680 w 964"/>
                <a:gd name="T7" fmla="*/ 57 h 1077"/>
                <a:gd name="T8" fmla="*/ 680 w 964"/>
                <a:gd name="T9" fmla="*/ 170 h 1077"/>
                <a:gd name="T10" fmla="*/ 624 w 964"/>
                <a:gd name="T11" fmla="*/ 170 h 1077"/>
                <a:gd name="T12" fmla="*/ 624 w 964"/>
                <a:gd name="T13" fmla="*/ 227 h 1077"/>
                <a:gd name="T14" fmla="*/ 567 w 964"/>
                <a:gd name="T15" fmla="*/ 227 h 1077"/>
                <a:gd name="T16" fmla="*/ 567 w 964"/>
                <a:gd name="T17" fmla="*/ 397 h 1077"/>
                <a:gd name="T18" fmla="*/ 510 w 964"/>
                <a:gd name="T19" fmla="*/ 397 h 1077"/>
                <a:gd name="T20" fmla="*/ 510 w 964"/>
                <a:gd name="T21" fmla="*/ 510 h 1077"/>
                <a:gd name="T22" fmla="*/ 567 w 964"/>
                <a:gd name="T23" fmla="*/ 510 h 1077"/>
                <a:gd name="T24" fmla="*/ 567 w 964"/>
                <a:gd name="T25" fmla="*/ 624 h 1077"/>
                <a:gd name="T26" fmla="*/ 510 w 964"/>
                <a:gd name="T27" fmla="*/ 624 h 1077"/>
                <a:gd name="T28" fmla="*/ 454 w 964"/>
                <a:gd name="T29" fmla="*/ 624 h 1077"/>
                <a:gd name="T30" fmla="*/ 454 w 964"/>
                <a:gd name="T31" fmla="*/ 680 h 1077"/>
                <a:gd name="T32" fmla="*/ 397 w 964"/>
                <a:gd name="T33" fmla="*/ 680 h 1077"/>
                <a:gd name="T34" fmla="*/ 397 w 964"/>
                <a:gd name="T35" fmla="*/ 850 h 1077"/>
                <a:gd name="T36" fmla="*/ 340 w 964"/>
                <a:gd name="T37" fmla="*/ 850 h 1077"/>
                <a:gd name="T38" fmla="*/ 340 w 964"/>
                <a:gd name="T39" fmla="*/ 794 h 1077"/>
                <a:gd name="T40" fmla="*/ 170 w 964"/>
                <a:gd name="T41" fmla="*/ 794 h 1077"/>
                <a:gd name="T42" fmla="*/ 170 w 964"/>
                <a:gd name="T43" fmla="*/ 850 h 1077"/>
                <a:gd name="T44" fmla="*/ 113 w 964"/>
                <a:gd name="T45" fmla="*/ 850 h 1077"/>
                <a:gd name="T46" fmla="*/ 113 w 964"/>
                <a:gd name="T47" fmla="*/ 907 h 1077"/>
                <a:gd name="T48" fmla="*/ 0 w 964"/>
                <a:gd name="T49" fmla="*/ 907 h 1077"/>
                <a:gd name="T50" fmla="*/ 0 w 964"/>
                <a:gd name="T51" fmla="*/ 964 h 1077"/>
                <a:gd name="T52" fmla="*/ 113 w 964"/>
                <a:gd name="T53" fmla="*/ 964 h 1077"/>
                <a:gd name="T54" fmla="*/ 113 w 964"/>
                <a:gd name="T55" fmla="*/ 1077 h 1077"/>
                <a:gd name="T56" fmla="*/ 340 w 964"/>
                <a:gd name="T57" fmla="*/ 1077 h 1077"/>
                <a:gd name="T58" fmla="*/ 340 w 964"/>
                <a:gd name="T59" fmla="*/ 1021 h 1077"/>
                <a:gd name="T60" fmla="*/ 454 w 964"/>
                <a:gd name="T61" fmla="*/ 1021 h 1077"/>
                <a:gd name="T62" fmla="*/ 454 w 964"/>
                <a:gd name="T63" fmla="*/ 907 h 1077"/>
                <a:gd name="T64" fmla="*/ 510 w 964"/>
                <a:gd name="T65" fmla="*/ 907 h 1077"/>
                <a:gd name="T66" fmla="*/ 510 w 964"/>
                <a:gd name="T67" fmla="*/ 794 h 1077"/>
                <a:gd name="T68" fmla="*/ 567 w 964"/>
                <a:gd name="T69" fmla="*/ 794 h 1077"/>
                <a:gd name="T70" fmla="*/ 567 w 964"/>
                <a:gd name="T71" fmla="*/ 737 h 1077"/>
                <a:gd name="T72" fmla="*/ 624 w 964"/>
                <a:gd name="T73" fmla="*/ 737 h 1077"/>
                <a:gd name="T74" fmla="*/ 624 w 964"/>
                <a:gd name="T75" fmla="*/ 567 h 1077"/>
                <a:gd name="T76" fmla="*/ 680 w 964"/>
                <a:gd name="T77" fmla="*/ 567 h 1077"/>
                <a:gd name="T78" fmla="*/ 680 w 964"/>
                <a:gd name="T79" fmla="*/ 340 h 1077"/>
                <a:gd name="T80" fmla="*/ 794 w 964"/>
                <a:gd name="T81" fmla="*/ 340 h 1077"/>
                <a:gd name="T82" fmla="*/ 794 w 964"/>
                <a:gd name="T83" fmla="*/ 283 h 1077"/>
                <a:gd name="T84" fmla="*/ 851 w 964"/>
                <a:gd name="T85" fmla="*/ 283 h 1077"/>
                <a:gd name="T86" fmla="*/ 851 w 964"/>
                <a:gd name="T87" fmla="*/ 227 h 1077"/>
                <a:gd name="T88" fmla="*/ 964 w 964"/>
                <a:gd name="T89" fmla="*/ 227 h 1077"/>
                <a:gd name="T90" fmla="*/ 964 w 964"/>
                <a:gd name="T91" fmla="*/ 113 h 1077"/>
                <a:gd name="T92" fmla="*/ 907 w 964"/>
                <a:gd name="T93" fmla="*/ 113 h 1077"/>
                <a:gd name="T94" fmla="*/ 907 w 964"/>
                <a:gd name="T95" fmla="*/ 0 h 107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964" h="1077">
                  <a:moveTo>
                    <a:pt x="907" y="0"/>
                  </a:moveTo>
                  <a:lnTo>
                    <a:pt x="737" y="0"/>
                  </a:lnTo>
                  <a:lnTo>
                    <a:pt x="737" y="57"/>
                  </a:lnTo>
                  <a:lnTo>
                    <a:pt x="680" y="57"/>
                  </a:lnTo>
                  <a:lnTo>
                    <a:pt x="680" y="170"/>
                  </a:lnTo>
                  <a:lnTo>
                    <a:pt x="624" y="170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397"/>
                  </a:lnTo>
                  <a:lnTo>
                    <a:pt x="510" y="397"/>
                  </a:lnTo>
                  <a:lnTo>
                    <a:pt x="510" y="510"/>
                  </a:lnTo>
                  <a:lnTo>
                    <a:pt x="567" y="510"/>
                  </a:lnTo>
                  <a:lnTo>
                    <a:pt x="567" y="624"/>
                  </a:lnTo>
                  <a:lnTo>
                    <a:pt x="510" y="624"/>
                  </a:lnTo>
                  <a:lnTo>
                    <a:pt x="454" y="624"/>
                  </a:lnTo>
                  <a:lnTo>
                    <a:pt x="454" y="680"/>
                  </a:lnTo>
                  <a:lnTo>
                    <a:pt x="397" y="680"/>
                  </a:lnTo>
                  <a:lnTo>
                    <a:pt x="397" y="850"/>
                  </a:lnTo>
                  <a:lnTo>
                    <a:pt x="340" y="850"/>
                  </a:lnTo>
                  <a:lnTo>
                    <a:pt x="340" y="794"/>
                  </a:lnTo>
                  <a:lnTo>
                    <a:pt x="170" y="794"/>
                  </a:lnTo>
                  <a:lnTo>
                    <a:pt x="170" y="850"/>
                  </a:lnTo>
                  <a:lnTo>
                    <a:pt x="113" y="850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964"/>
                  </a:lnTo>
                  <a:lnTo>
                    <a:pt x="113" y="964"/>
                  </a:lnTo>
                  <a:lnTo>
                    <a:pt x="113" y="1077"/>
                  </a:lnTo>
                  <a:lnTo>
                    <a:pt x="340" y="1077"/>
                  </a:lnTo>
                  <a:lnTo>
                    <a:pt x="340" y="1021"/>
                  </a:lnTo>
                  <a:lnTo>
                    <a:pt x="454" y="1021"/>
                  </a:lnTo>
                  <a:lnTo>
                    <a:pt x="454" y="907"/>
                  </a:lnTo>
                  <a:lnTo>
                    <a:pt x="510" y="907"/>
                  </a:lnTo>
                  <a:lnTo>
                    <a:pt x="510" y="794"/>
                  </a:lnTo>
                  <a:lnTo>
                    <a:pt x="567" y="794"/>
                  </a:lnTo>
                  <a:lnTo>
                    <a:pt x="567" y="737"/>
                  </a:lnTo>
                  <a:lnTo>
                    <a:pt x="624" y="737"/>
                  </a:lnTo>
                  <a:lnTo>
                    <a:pt x="624" y="567"/>
                  </a:lnTo>
                  <a:lnTo>
                    <a:pt x="680" y="567"/>
                  </a:lnTo>
                  <a:lnTo>
                    <a:pt x="680" y="340"/>
                  </a:lnTo>
                  <a:lnTo>
                    <a:pt x="794" y="340"/>
                  </a:lnTo>
                  <a:lnTo>
                    <a:pt x="794" y="283"/>
                  </a:lnTo>
                  <a:lnTo>
                    <a:pt x="851" y="283"/>
                  </a:lnTo>
                  <a:lnTo>
                    <a:pt x="851" y="227"/>
                  </a:lnTo>
                  <a:lnTo>
                    <a:pt x="964" y="227"/>
                  </a:lnTo>
                  <a:lnTo>
                    <a:pt x="964" y="113"/>
                  </a:lnTo>
                  <a:lnTo>
                    <a:pt x="907" y="113"/>
                  </a:lnTo>
                  <a:lnTo>
                    <a:pt x="90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53" name="Group 346">
            <a:extLst>
              <a:ext uri="{FF2B5EF4-FFF2-40B4-BE49-F238E27FC236}">
                <a16:creationId xmlns:a16="http://schemas.microsoft.com/office/drawing/2014/main" id="{650A108D-317E-43E7-B29E-650542342B1E}"/>
              </a:ext>
            </a:extLst>
          </p:cNvPr>
          <p:cNvGrpSpPr>
            <a:grpSpLocks/>
          </p:cNvGrpSpPr>
          <p:nvPr/>
        </p:nvGrpSpPr>
        <p:grpSpPr bwMode="auto">
          <a:xfrm>
            <a:off x="2035175" y="1830388"/>
            <a:ext cx="10401300" cy="5976937"/>
            <a:chOff x="1282" y="1153"/>
            <a:chExt cx="6552" cy="3765"/>
          </a:xfrm>
        </p:grpSpPr>
        <p:grpSp>
          <p:nvGrpSpPr>
            <p:cNvPr id="2054" name="Group 347">
              <a:extLst>
                <a:ext uri="{FF2B5EF4-FFF2-40B4-BE49-F238E27FC236}">
                  <a16:creationId xmlns:a16="http://schemas.microsoft.com/office/drawing/2014/main" id="{5344CE02-6F1D-4E9B-A248-F66BA02D7E6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55" y="2996"/>
              <a:ext cx="341" cy="80"/>
              <a:chOff x="1455" y="2996"/>
              <a:chExt cx="341" cy="80"/>
            </a:xfrm>
          </p:grpSpPr>
          <p:sp>
            <p:nvSpPr>
              <p:cNvPr id="2267" name="WordArt 348">
                <a:extLst>
                  <a:ext uri="{FF2B5EF4-FFF2-40B4-BE49-F238E27FC236}">
                    <a16:creationId xmlns:a16="http://schemas.microsoft.com/office/drawing/2014/main" id="{D79D8707-3262-4296-9036-7B1B1F2EDB0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455" y="2996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小鹿野町</a:t>
                </a:r>
              </a:p>
            </p:txBody>
          </p:sp>
          <p:sp>
            <p:nvSpPr>
              <p:cNvPr id="2268" name="WordArt 349">
                <a:extLst>
                  <a:ext uri="{FF2B5EF4-FFF2-40B4-BE49-F238E27FC236}">
                    <a16:creationId xmlns:a16="http://schemas.microsoft.com/office/drawing/2014/main" id="{3AC6EBCB-B048-405A-81B4-EB0D3643A88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455" y="2996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小鹿野町</a:t>
                </a:r>
              </a:p>
            </p:txBody>
          </p:sp>
        </p:grpSp>
        <p:grpSp>
          <p:nvGrpSpPr>
            <p:cNvPr id="2055" name="Group 350">
              <a:extLst>
                <a:ext uri="{FF2B5EF4-FFF2-40B4-BE49-F238E27FC236}">
                  <a16:creationId xmlns:a16="http://schemas.microsoft.com/office/drawing/2014/main" id="{A182CF41-9F27-4107-A8A1-64492BF9D90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18" y="3369"/>
              <a:ext cx="254" cy="80"/>
              <a:chOff x="2818" y="3369"/>
              <a:chExt cx="254" cy="80"/>
            </a:xfrm>
          </p:grpSpPr>
          <p:sp>
            <p:nvSpPr>
              <p:cNvPr id="2265" name="WordArt 351">
                <a:extLst>
                  <a:ext uri="{FF2B5EF4-FFF2-40B4-BE49-F238E27FC236}">
                    <a16:creationId xmlns:a16="http://schemas.microsoft.com/office/drawing/2014/main" id="{69AB7C6E-FC40-4A67-B112-3B3678A133A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18" y="336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横瀬町</a:t>
                </a:r>
              </a:p>
            </p:txBody>
          </p:sp>
          <p:sp>
            <p:nvSpPr>
              <p:cNvPr id="2266" name="WordArt 352">
                <a:extLst>
                  <a:ext uri="{FF2B5EF4-FFF2-40B4-BE49-F238E27FC236}">
                    <a16:creationId xmlns:a16="http://schemas.microsoft.com/office/drawing/2014/main" id="{F0DB6F99-7776-4FA6-A3DF-9E29D5C1E8C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18" y="336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横瀬町</a:t>
                </a:r>
              </a:p>
            </p:txBody>
          </p:sp>
        </p:grpSp>
        <p:grpSp>
          <p:nvGrpSpPr>
            <p:cNvPr id="2056" name="Group 353">
              <a:extLst>
                <a:ext uri="{FF2B5EF4-FFF2-40B4-BE49-F238E27FC236}">
                  <a16:creationId xmlns:a16="http://schemas.microsoft.com/office/drawing/2014/main" id="{8785DA88-88E2-49CC-A4D6-97C068EC070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71" y="3988"/>
              <a:ext cx="254" cy="80"/>
              <a:chOff x="3271" y="3988"/>
              <a:chExt cx="254" cy="80"/>
            </a:xfrm>
          </p:grpSpPr>
          <p:sp>
            <p:nvSpPr>
              <p:cNvPr id="2263" name="WordArt 354">
                <a:extLst>
                  <a:ext uri="{FF2B5EF4-FFF2-40B4-BE49-F238E27FC236}">
                    <a16:creationId xmlns:a16="http://schemas.microsoft.com/office/drawing/2014/main" id="{E68E2664-00C2-4480-A786-A2703B99FEA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71" y="3988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飯能市</a:t>
                </a:r>
              </a:p>
            </p:txBody>
          </p:sp>
          <p:sp>
            <p:nvSpPr>
              <p:cNvPr id="2264" name="WordArt 355">
                <a:extLst>
                  <a:ext uri="{FF2B5EF4-FFF2-40B4-BE49-F238E27FC236}">
                    <a16:creationId xmlns:a16="http://schemas.microsoft.com/office/drawing/2014/main" id="{265E690A-4FAE-456C-8E01-F1BD4BADBBB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71" y="398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飯能市</a:t>
                </a:r>
              </a:p>
            </p:txBody>
          </p:sp>
        </p:grpSp>
        <p:grpSp>
          <p:nvGrpSpPr>
            <p:cNvPr id="2057" name="Group 356">
              <a:extLst>
                <a:ext uri="{FF2B5EF4-FFF2-40B4-BE49-F238E27FC236}">
                  <a16:creationId xmlns:a16="http://schemas.microsoft.com/office/drawing/2014/main" id="{BE214CB7-35B6-495E-A852-9781C29120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82" y="3739"/>
              <a:ext cx="254" cy="80"/>
              <a:chOff x="1282" y="3739"/>
              <a:chExt cx="254" cy="80"/>
            </a:xfrm>
          </p:grpSpPr>
          <p:sp>
            <p:nvSpPr>
              <p:cNvPr id="2261" name="WordArt 357">
                <a:extLst>
                  <a:ext uri="{FF2B5EF4-FFF2-40B4-BE49-F238E27FC236}">
                    <a16:creationId xmlns:a16="http://schemas.microsoft.com/office/drawing/2014/main" id="{64967B60-E61E-412E-B6A5-A94FFAEC35C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282" y="373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秩父市</a:t>
                </a:r>
              </a:p>
            </p:txBody>
          </p:sp>
          <p:sp>
            <p:nvSpPr>
              <p:cNvPr id="2262" name="WordArt 358">
                <a:extLst>
                  <a:ext uri="{FF2B5EF4-FFF2-40B4-BE49-F238E27FC236}">
                    <a16:creationId xmlns:a16="http://schemas.microsoft.com/office/drawing/2014/main" id="{592DDBAA-49AB-4020-8670-CF6D5CC18E8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282" y="373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秩父市</a:t>
                </a:r>
              </a:p>
            </p:txBody>
          </p:sp>
        </p:grpSp>
        <p:grpSp>
          <p:nvGrpSpPr>
            <p:cNvPr id="2058" name="Group 359">
              <a:extLst>
                <a:ext uri="{FF2B5EF4-FFF2-40B4-BE49-F238E27FC236}">
                  <a16:creationId xmlns:a16="http://schemas.microsoft.com/office/drawing/2014/main" id="{8820CD10-C838-4E75-8966-FE39124570F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67" y="1663"/>
              <a:ext cx="254" cy="80"/>
              <a:chOff x="3667" y="1663"/>
              <a:chExt cx="254" cy="80"/>
            </a:xfrm>
          </p:grpSpPr>
          <p:sp>
            <p:nvSpPr>
              <p:cNvPr id="2259" name="WordArt 360">
                <a:extLst>
                  <a:ext uri="{FF2B5EF4-FFF2-40B4-BE49-F238E27FC236}">
                    <a16:creationId xmlns:a16="http://schemas.microsoft.com/office/drawing/2014/main" id="{334A3CA5-8C29-4BC9-A37E-9A729E05E9B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67" y="1663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深谷市</a:t>
                </a:r>
              </a:p>
            </p:txBody>
          </p:sp>
          <p:sp>
            <p:nvSpPr>
              <p:cNvPr id="2260" name="WordArt 361">
                <a:extLst>
                  <a:ext uri="{FF2B5EF4-FFF2-40B4-BE49-F238E27FC236}">
                    <a16:creationId xmlns:a16="http://schemas.microsoft.com/office/drawing/2014/main" id="{E448F99A-024B-4E56-9A7B-C7698DD5498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67" y="166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深谷市</a:t>
                </a:r>
              </a:p>
            </p:txBody>
          </p:sp>
        </p:grpSp>
        <p:grpSp>
          <p:nvGrpSpPr>
            <p:cNvPr id="2059" name="Group 362">
              <a:extLst>
                <a:ext uri="{FF2B5EF4-FFF2-40B4-BE49-F238E27FC236}">
                  <a16:creationId xmlns:a16="http://schemas.microsoft.com/office/drawing/2014/main" id="{DEDF5EB4-8C8E-4D02-AB88-1A3658A8F8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17" y="1153"/>
              <a:ext cx="254" cy="80"/>
              <a:chOff x="2817" y="1153"/>
              <a:chExt cx="254" cy="80"/>
            </a:xfrm>
          </p:grpSpPr>
          <p:sp>
            <p:nvSpPr>
              <p:cNvPr id="2257" name="WordArt 363">
                <a:extLst>
                  <a:ext uri="{FF2B5EF4-FFF2-40B4-BE49-F238E27FC236}">
                    <a16:creationId xmlns:a16="http://schemas.microsoft.com/office/drawing/2014/main" id="{6D80E047-FACF-4023-868B-7D4AD8F78B8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17" y="1153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上里町</a:t>
                </a:r>
              </a:p>
            </p:txBody>
          </p:sp>
          <p:sp>
            <p:nvSpPr>
              <p:cNvPr id="2258" name="WordArt 364">
                <a:extLst>
                  <a:ext uri="{FF2B5EF4-FFF2-40B4-BE49-F238E27FC236}">
                    <a16:creationId xmlns:a16="http://schemas.microsoft.com/office/drawing/2014/main" id="{96E93C2C-D450-4C5F-8953-D4A949B4A48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17" y="115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上里町</a:t>
                </a:r>
              </a:p>
            </p:txBody>
          </p:sp>
        </p:grpSp>
        <p:grpSp>
          <p:nvGrpSpPr>
            <p:cNvPr id="2060" name="Group 365">
              <a:extLst>
                <a:ext uri="{FF2B5EF4-FFF2-40B4-BE49-F238E27FC236}">
                  <a16:creationId xmlns:a16="http://schemas.microsoft.com/office/drawing/2014/main" id="{8E7111C8-A253-4DC2-8E8A-2706C508AC2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53" y="4617"/>
              <a:ext cx="254" cy="80"/>
              <a:chOff x="7353" y="4617"/>
              <a:chExt cx="254" cy="80"/>
            </a:xfrm>
          </p:grpSpPr>
          <p:sp>
            <p:nvSpPr>
              <p:cNvPr id="2255" name="WordArt 366">
                <a:extLst>
                  <a:ext uri="{FF2B5EF4-FFF2-40B4-BE49-F238E27FC236}">
                    <a16:creationId xmlns:a16="http://schemas.microsoft.com/office/drawing/2014/main" id="{15FA6DD8-AED7-47E8-9858-8767782CB97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53" y="461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八潮市</a:t>
                </a:r>
              </a:p>
            </p:txBody>
          </p:sp>
          <p:sp>
            <p:nvSpPr>
              <p:cNvPr id="2256" name="WordArt 367">
                <a:extLst>
                  <a:ext uri="{FF2B5EF4-FFF2-40B4-BE49-F238E27FC236}">
                    <a16:creationId xmlns:a16="http://schemas.microsoft.com/office/drawing/2014/main" id="{EC428F72-3AD2-40BD-9975-0E203B11CA4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53" y="461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八潮市</a:t>
                </a:r>
              </a:p>
            </p:txBody>
          </p:sp>
        </p:grpSp>
        <p:grpSp>
          <p:nvGrpSpPr>
            <p:cNvPr id="2061" name="Group 368">
              <a:extLst>
                <a:ext uri="{FF2B5EF4-FFF2-40B4-BE49-F238E27FC236}">
                  <a16:creationId xmlns:a16="http://schemas.microsoft.com/office/drawing/2014/main" id="{AF4F6D11-4A38-4D5D-AA7D-EB19B610A68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80" y="4447"/>
              <a:ext cx="254" cy="80"/>
              <a:chOff x="7580" y="4447"/>
              <a:chExt cx="254" cy="80"/>
            </a:xfrm>
          </p:grpSpPr>
          <p:sp>
            <p:nvSpPr>
              <p:cNvPr id="2253" name="WordArt 369">
                <a:extLst>
                  <a:ext uri="{FF2B5EF4-FFF2-40B4-BE49-F238E27FC236}">
                    <a16:creationId xmlns:a16="http://schemas.microsoft.com/office/drawing/2014/main" id="{8B1938BB-DCAA-4ADD-B554-DE0F9F7A958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580" y="444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三郷市</a:t>
                </a:r>
              </a:p>
            </p:txBody>
          </p:sp>
          <p:sp>
            <p:nvSpPr>
              <p:cNvPr id="2254" name="WordArt 370">
                <a:extLst>
                  <a:ext uri="{FF2B5EF4-FFF2-40B4-BE49-F238E27FC236}">
                    <a16:creationId xmlns:a16="http://schemas.microsoft.com/office/drawing/2014/main" id="{490ABCFF-C9E7-423E-AA59-8BC62EA0412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580" y="444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三郷市</a:t>
                </a:r>
              </a:p>
            </p:txBody>
          </p:sp>
        </p:grpSp>
        <p:grpSp>
          <p:nvGrpSpPr>
            <p:cNvPr id="2062" name="Group 371">
              <a:extLst>
                <a:ext uri="{FF2B5EF4-FFF2-40B4-BE49-F238E27FC236}">
                  <a16:creationId xmlns:a16="http://schemas.microsoft.com/office/drawing/2014/main" id="{1278F134-42B0-4B04-8E74-C66725CD6DB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40" y="4810"/>
              <a:ext cx="254" cy="80"/>
              <a:chOff x="5540" y="4810"/>
              <a:chExt cx="254" cy="80"/>
            </a:xfrm>
          </p:grpSpPr>
          <p:sp>
            <p:nvSpPr>
              <p:cNvPr id="2251" name="WordArt 372">
                <a:extLst>
                  <a:ext uri="{FF2B5EF4-FFF2-40B4-BE49-F238E27FC236}">
                    <a16:creationId xmlns:a16="http://schemas.microsoft.com/office/drawing/2014/main" id="{12E7F5F4-DADD-4989-95CE-3E70BED582E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540" y="481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新座市</a:t>
                </a:r>
              </a:p>
            </p:txBody>
          </p:sp>
          <p:sp>
            <p:nvSpPr>
              <p:cNvPr id="2252" name="WordArt 373">
                <a:extLst>
                  <a:ext uri="{FF2B5EF4-FFF2-40B4-BE49-F238E27FC236}">
                    <a16:creationId xmlns:a16="http://schemas.microsoft.com/office/drawing/2014/main" id="{ACC7397E-D44B-4112-ADF6-2B23A05969E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540" y="481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新座市</a:t>
                </a:r>
              </a:p>
            </p:txBody>
          </p:sp>
        </p:grpSp>
        <p:grpSp>
          <p:nvGrpSpPr>
            <p:cNvPr id="2063" name="Group 374">
              <a:extLst>
                <a:ext uri="{FF2B5EF4-FFF2-40B4-BE49-F238E27FC236}">
                  <a16:creationId xmlns:a16="http://schemas.microsoft.com/office/drawing/2014/main" id="{A4A45C07-A1B1-4D85-A156-F776879BA0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93" y="4838"/>
              <a:ext cx="254" cy="80"/>
              <a:chOff x="5993" y="4838"/>
              <a:chExt cx="254" cy="80"/>
            </a:xfrm>
          </p:grpSpPr>
          <p:sp>
            <p:nvSpPr>
              <p:cNvPr id="2249" name="WordArt 375">
                <a:extLst>
                  <a:ext uri="{FF2B5EF4-FFF2-40B4-BE49-F238E27FC236}">
                    <a16:creationId xmlns:a16="http://schemas.microsoft.com/office/drawing/2014/main" id="{C0C13518-4C7C-41A8-8D08-4CFCC9D3ABD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93" y="4838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和光市</a:t>
                </a:r>
              </a:p>
            </p:txBody>
          </p:sp>
          <p:sp>
            <p:nvSpPr>
              <p:cNvPr id="2250" name="WordArt 376">
                <a:extLst>
                  <a:ext uri="{FF2B5EF4-FFF2-40B4-BE49-F238E27FC236}">
                    <a16:creationId xmlns:a16="http://schemas.microsoft.com/office/drawing/2014/main" id="{64C350CB-132A-49D4-B118-0CA31B1F7D4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93" y="483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和光市</a:t>
                </a:r>
              </a:p>
            </p:txBody>
          </p:sp>
        </p:grpSp>
        <p:grpSp>
          <p:nvGrpSpPr>
            <p:cNvPr id="2064" name="Group 377">
              <a:extLst>
                <a:ext uri="{FF2B5EF4-FFF2-40B4-BE49-F238E27FC236}">
                  <a16:creationId xmlns:a16="http://schemas.microsoft.com/office/drawing/2014/main" id="{2585FD1A-DC8A-4503-BE04-0157F09E1F2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72" y="4702"/>
              <a:ext cx="254" cy="80"/>
              <a:chOff x="4972" y="4702"/>
              <a:chExt cx="254" cy="80"/>
            </a:xfrm>
          </p:grpSpPr>
          <p:sp>
            <p:nvSpPr>
              <p:cNvPr id="2247" name="WordArt 378">
                <a:extLst>
                  <a:ext uri="{FF2B5EF4-FFF2-40B4-BE49-F238E27FC236}">
                    <a16:creationId xmlns:a16="http://schemas.microsoft.com/office/drawing/2014/main" id="{00B47B5E-90F0-42B4-9469-49FC0F2281B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72" y="4702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所沢市</a:t>
                </a:r>
              </a:p>
            </p:txBody>
          </p:sp>
          <p:sp>
            <p:nvSpPr>
              <p:cNvPr id="2248" name="WordArt 379">
                <a:extLst>
                  <a:ext uri="{FF2B5EF4-FFF2-40B4-BE49-F238E27FC236}">
                    <a16:creationId xmlns:a16="http://schemas.microsoft.com/office/drawing/2014/main" id="{45DF75AF-0E6A-4825-AACB-496E66F597F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72" y="470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所沢市</a:t>
                </a:r>
              </a:p>
            </p:txBody>
          </p:sp>
        </p:grpSp>
        <p:grpSp>
          <p:nvGrpSpPr>
            <p:cNvPr id="2065" name="Group 380">
              <a:extLst>
                <a:ext uri="{FF2B5EF4-FFF2-40B4-BE49-F238E27FC236}">
                  <a16:creationId xmlns:a16="http://schemas.microsoft.com/office/drawing/2014/main" id="{02899C5A-A563-471B-AE68-DA21C50259E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85" y="3818"/>
              <a:ext cx="254" cy="80"/>
              <a:chOff x="5085" y="3818"/>
              <a:chExt cx="254" cy="80"/>
            </a:xfrm>
          </p:grpSpPr>
          <p:sp>
            <p:nvSpPr>
              <p:cNvPr id="2245" name="WordArt 381">
                <a:extLst>
                  <a:ext uri="{FF2B5EF4-FFF2-40B4-BE49-F238E27FC236}">
                    <a16:creationId xmlns:a16="http://schemas.microsoft.com/office/drawing/2014/main" id="{283587AB-ED8A-4831-9979-0291B4FB721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85" y="3818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川越市</a:t>
                </a:r>
              </a:p>
            </p:txBody>
          </p:sp>
          <p:sp>
            <p:nvSpPr>
              <p:cNvPr id="2246" name="WordArt 382">
                <a:extLst>
                  <a:ext uri="{FF2B5EF4-FFF2-40B4-BE49-F238E27FC236}">
                    <a16:creationId xmlns:a16="http://schemas.microsoft.com/office/drawing/2014/main" id="{987BD4C8-6368-446A-AAB0-58CE6C8E73C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85" y="381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川越市</a:t>
                </a:r>
              </a:p>
            </p:txBody>
          </p:sp>
        </p:grpSp>
        <p:grpSp>
          <p:nvGrpSpPr>
            <p:cNvPr id="2066" name="Group 383">
              <a:extLst>
                <a:ext uri="{FF2B5EF4-FFF2-40B4-BE49-F238E27FC236}">
                  <a16:creationId xmlns:a16="http://schemas.microsoft.com/office/drawing/2014/main" id="{8BD47EE0-1A36-445B-A093-1CA24975FE4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60" y="4220"/>
              <a:ext cx="254" cy="80"/>
              <a:chOff x="4660" y="4220"/>
              <a:chExt cx="254" cy="80"/>
            </a:xfrm>
          </p:grpSpPr>
          <p:sp>
            <p:nvSpPr>
              <p:cNvPr id="2243" name="WordArt 384">
                <a:extLst>
                  <a:ext uri="{FF2B5EF4-FFF2-40B4-BE49-F238E27FC236}">
                    <a16:creationId xmlns:a16="http://schemas.microsoft.com/office/drawing/2014/main" id="{CEEBE57C-785A-4905-B360-62F8DF8E00B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660" y="422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狭山市</a:t>
                </a:r>
              </a:p>
            </p:txBody>
          </p:sp>
          <p:sp>
            <p:nvSpPr>
              <p:cNvPr id="2244" name="WordArt 385">
                <a:extLst>
                  <a:ext uri="{FF2B5EF4-FFF2-40B4-BE49-F238E27FC236}">
                    <a16:creationId xmlns:a16="http://schemas.microsoft.com/office/drawing/2014/main" id="{D7BC20DE-916C-478F-9589-F394D193F2A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660" y="422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狭山市</a:t>
                </a:r>
              </a:p>
            </p:txBody>
          </p:sp>
        </p:grpSp>
        <p:grpSp>
          <p:nvGrpSpPr>
            <p:cNvPr id="2067" name="Group 386">
              <a:extLst>
                <a:ext uri="{FF2B5EF4-FFF2-40B4-BE49-F238E27FC236}">
                  <a16:creationId xmlns:a16="http://schemas.microsoft.com/office/drawing/2014/main" id="{E3341913-CE13-4F74-9A8D-7E67E2521F3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19" y="4555"/>
              <a:ext cx="254" cy="80"/>
              <a:chOff x="4319" y="4555"/>
              <a:chExt cx="254" cy="80"/>
            </a:xfrm>
          </p:grpSpPr>
          <p:sp>
            <p:nvSpPr>
              <p:cNvPr id="2241" name="WordArt 387">
                <a:extLst>
                  <a:ext uri="{FF2B5EF4-FFF2-40B4-BE49-F238E27FC236}">
                    <a16:creationId xmlns:a16="http://schemas.microsoft.com/office/drawing/2014/main" id="{99463DFB-59E5-42E7-8508-AD3D958E7C7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19" y="455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入間市</a:t>
                </a:r>
              </a:p>
            </p:txBody>
          </p:sp>
          <p:sp>
            <p:nvSpPr>
              <p:cNvPr id="2242" name="WordArt 388">
                <a:extLst>
                  <a:ext uri="{FF2B5EF4-FFF2-40B4-BE49-F238E27FC236}">
                    <a16:creationId xmlns:a16="http://schemas.microsoft.com/office/drawing/2014/main" id="{4FBBE5E2-37B0-492C-A9CE-0BC7F23A291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19" y="455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入間市</a:t>
                </a:r>
              </a:p>
            </p:txBody>
          </p:sp>
        </p:grpSp>
        <p:grpSp>
          <p:nvGrpSpPr>
            <p:cNvPr id="2068" name="Group 389">
              <a:extLst>
                <a:ext uri="{FF2B5EF4-FFF2-40B4-BE49-F238E27FC236}">
                  <a16:creationId xmlns:a16="http://schemas.microsoft.com/office/drawing/2014/main" id="{F564FBD1-D0AE-4D5C-B0A8-E3E9D3EF45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02" y="4276"/>
              <a:ext cx="254" cy="80"/>
              <a:chOff x="6702" y="4276"/>
              <a:chExt cx="254" cy="80"/>
            </a:xfrm>
          </p:grpSpPr>
          <p:sp>
            <p:nvSpPr>
              <p:cNvPr id="2239" name="WordArt 390">
                <a:extLst>
                  <a:ext uri="{FF2B5EF4-FFF2-40B4-BE49-F238E27FC236}">
                    <a16:creationId xmlns:a16="http://schemas.microsoft.com/office/drawing/2014/main" id="{3D3ECFB6-A224-4E5A-8C76-47736674EC2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02" y="4276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川口市</a:t>
                </a:r>
              </a:p>
            </p:txBody>
          </p:sp>
          <p:sp>
            <p:nvSpPr>
              <p:cNvPr id="2240" name="WordArt 391">
                <a:extLst>
                  <a:ext uri="{FF2B5EF4-FFF2-40B4-BE49-F238E27FC236}">
                    <a16:creationId xmlns:a16="http://schemas.microsoft.com/office/drawing/2014/main" id="{EFD086AF-8824-4556-86BD-878FA62AEB9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02" y="427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川口市</a:t>
                </a:r>
              </a:p>
            </p:txBody>
          </p:sp>
        </p:grpSp>
        <p:grpSp>
          <p:nvGrpSpPr>
            <p:cNvPr id="2069" name="Group 392">
              <a:extLst>
                <a:ext uri="{FF2B5EF4-FFF2-40B4-BE49-F238E27FC236}">
                  <a16:creationId xmlns:a16="http://schemas.microsoft.com/office/drawing/2014/main" id="{F5090CE1-4079-4AAE-B125-F63349B82B8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27" y="4389"/>
              <a:ext cx="254" cy="80"/>
              <a:chOff x="7127" y="4389"/>
              <a:chExt cx="254" cy="80"/>
            </a:xfrm>
          </p:grpSpPr>
          <p:sp>
            <p:nvSpPr>
              <p:cNvPr id="2237" name="WordArt 393">
                <a:extLst>
                  <a:ext uri="{FF2B5EF4-FFF2-40B4-BE49-F238E27FC236}">
                    <a16:creationId xmlns:a16="http://schemas.microsoft.com/office/drawing/2014/main" id="{FAC068D7-3230-4566-8D30-0C7292806DE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127" y="438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草加市</a:t>
                </a:r>
              </a:p>
            </p:txBody>
          </p:sp>
          <p:sp>
            <p:nvSpPr>
              <p:cNvPr id="2238" name="WordArt 394">
                <a:extLst>
                  <a:ext uri="{FF2B5EF4-FFF2-40B4-BE49-F238E27FC236}">
                    <a16:creationId xmlns:a16="http://schemas.microsoft.com/office/drawing/2014/main" id="{785BF5A9-ACC5-41DB-BBE6-7C6CC270730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127" y="438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草加市</a:t>
                </a:r>
              </a:p>
            </p:txBody>
          </p:sp>
        </p:grpSp>
        <p:grpSp>
          <p:nvGrpSpPr>
            <p:cNvPr id="2070" name="Group 395">
              <a:extLst>
                <a:ext uri="{FF2B5EF4-FFF2-40B4-BE49-F238E27FC236}">
                  <a16:creationId xmlns:a16="http://schemas.microsoft.com/office/drawing/2014/main" id="{133409F3-94F4-467A-A8B8-57C9EBE5D94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52" y="4016"/>
              <a:ext cx="254" cy="80"/>
              <a:chOff x="7552" y="4016"/>
              <a:chExt cx="254" cy="80"/>
            </a:xfrm>
          </p:grpSpPr>
          <p:sp>
            <p:nvSpPr>
              <p:cNvPr id="2235" name="WordArt 396">
                <a:extLst>
                  <a:ext uri="{FF2B5EF4-FFF2-40B4-BE49-F238E27FC236}">
                    <a16:creationId xmlns:a16="http://schemas.microsoft.com/office/drawing/2014/main" id="{AF4B5A01-F233-4F66-9752-80DE8B1BCCB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552" y="4016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吉川市</a:t>
                </a:r>
              </a:p>
            </p:txBody>
          </p:sp>
          <p:sp>
            <p:nvSpPr>
              <p:cNvPr id="2236" name="WordArt 397">
                <a:extLst>
                  <a:ext uri="{FF2B5EF4-FFF2-40B4-BE49-F238E27FC236}">
                    <a16:creationId xmlns:a16="http://schemas.microsoft.com/office/drawing/2014/main" id="{0BA7288F-6FBE-45A7-AECE-23904A1E275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552" y="401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吉川市</a:t>
                </a:r>
              </a:p>
            </p:txBody>
          </p:sp>
        </p:grpSp>
        <p:grpSp>
          <p:nvGrpSpPr>
            <p:cNvPr id="2071" name="Group 398">
              <a:extLst>
                <a:ext uri="{FF2B5EF4-FFF2-40B4-BE49-F238E27FC236}">
                  <a16:creationId xmlns:a16="http://schemas.microsoft.com/office/drawing/2014/main" id="{B35A7805-FC1D-4CEA-9245-4A8130364D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42" y="3931"/>
              <a:ext cx="254" cy="80"/>
              <a:chOff x="7042" y="3931"/>
              <a:chExt cx="254" cy="80"/>
            </a:xfrm>
          </p:grpSpPr>
          <p:sp>
            <p:nvSpPr>
              <p:cNvPr id="2233" name="WordArt 399">
                <a:extLst>
                  <a:ext uri="{FF2B5EF4-FFF2-40B4-BE49-F238E27FC236}">
                    <a16:creationId xmlns:a16="http://schemas.microsoft.com/office/drawing/2014/main" id="{FEBE34A7-18A0-4B33-8A88-732991B909B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042" y="393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越谷市</a:t>
                </a:r>
              </a:p>
            </p:txBody>
          </p:sp>
          <p:sp>
            <p:nvSpPr>
              <p:cNvPr id="2234" name="WordArt 400">
                <a:extLst>
                  <a:ext uri="{FF2B5EF4-FFF2-40B4-BE49-F238E27FC236}">
                    <a16:creationId xmlns:a16="http://schemas.microsoft.com/office/drawing/2014/main" id="{84601548-BD36-41D8-A5BD-04B01137154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042" y="393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越谷市</a:t>
                </a:r>
              </a:p>
            </p:txBody>
          </p:sp>
        </p:grpSp>
        <p:grpSp>
          <p:nvGrpSpPr>
            <p:cNvPr id="2072" name="Group 401">
              <a:extLst>
                <a:ext uri="{FF2B5EF4-FFF2-40B4-BE49-F238E27FC236}">
                  <a16:creationId xmlns:a16="http://schemas.microsoft.com/office/drawing/2014/main" id="{347B2C58-77DF-4A88-A9E1-4F61AA2F8BE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97" y="3591"/>
              <a:ext cx="254" cy="80"/>
              <a:chOff x="7297" y="3591"/>
              <a:chExt cx="254" cy="80"/>
            </a:xfrm>
          </p:grpSpPr>
          <p:sp>
            <p:nvSpPr>
              <p:cNvPr id="2231" name="WordArt 402">
                <a:extLst>
                  <a:ext uri="{FF2B5EF4-FFF2-40B4-BE49-F238E27FC236}">
                    <a16:creationId xmlns:a16="http://schemas.microsoft.com/office/drawing/2014/main" id="{9991D915-0D20-42F0-AF20-844ECA63C29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297" y="359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松伏町</a:t>
                </a:r>
              </a:p>
            </p:txBody>
          </p:sp>
          <p:sp>
            <p:nvSpPr>
              <p:cNvPr id="2232" name="WordArt 403">
                <a:extLst>
                  <a:ext uri="{FF2B5EF4-FFF2-40B4-BE49-F238E27FC236}">
                    <a16:creationId xmlns:a16="http://schemas.microsoft.com/office/drawing/2014/main" id="{0DA459CB-CFCA-4DC7-AF98-BF1E024CEEF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297" y="359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松伏町</a:t>
                </a:r>
              </a:p>
            </p:txBody>
          </p:sp>
        </p:grpSp>
        <p:grpSp>
          <p:nvGrpSpPr>
            <p:cNvPr id="2073" name="Group 407">
              <a:extLst>
                <a:ext uri="{FF2B5EF4-FFF2-40B4-BE49-F238E27FC236}">
                  <a16:creationId xmlns:a16="http://schemas.microsoft.com/office/drawing/2014/main" id="{074AB44A-5E41-46B3-9CE7-EB6D3B1B31D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91" y="4385"/>
              <a:ext cx="114" cy="61"/>
              <a:chOff x="6191" y="4385"/>
              <a:chExt cx="114" cy="61"/>
            </a:xfrm>
          </p:grpSpPr>
          <p:sp>
            <p:nvSpPr>
              <p:cNvPr id="2229" name="WordArt 408">
                <a:extLst>
                  <a:ext uri="{FF2B5EF4-FFF2-40B4-BE49-F238E27FC236}">
                    <a16:creationId xmlns:a16="http://schemas.microsoft.com/office/drawing/2014/main" id="{CE4FC67C-07EE-455C-9788-1E7AE678A48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91" y="4385"/>
                <a:ext cx="114" cy="61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  <p:sp>
            <p:nvSpPr>
              <p:cNvPr id="2230" name="WordArt 409">
                <a:extLst>
                  <a:ext uri="{FF2B5EF4-FFF2-40B4-BE49-F238E27FC236}">
                    <a16:creationId xmlns:a16="http://schemas.microsoft.com/office/drawing/2014/main" id="{810B2AC8-AEE7-48BD-AF79-E7ECA1A529B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91" y="4385"/>
                <a:ext cx="114" cy="6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</p:grpSp>
        <p:grpSp>
          <p:nvGrpSpPr>
            <p:cNvPr id="2074" name="Group 410">
              <a:extLst>
                <a:ext uri="{FF2B5EF4-FFF2-40B4-BE49-F238E27FC236}">
                  <a16:creationId xmlns:a16="http://schemas.microsoft.com/office/drawing/2014/main" id="{2E59C24D-0584-4590-851E-72E5DFD0AB2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19" y="4617"/>
              <a:ext cx="254" cy="80"/>
              <a:chOff x="6219" y="4617"/>
              <a:chExt cx="254" cy="80"/>
            </a:xfrm>
          </p:grpSpPr>
          <p:sp>
            <p:nvSpPr>
              <p:cNvPr id="2227" name="WordArt 411">
                <a:extLst>
                  <a:ext uri="{FF2B5EF4-FFF2-40B4-BE49-F238E27FC236}">
                    <a16:creationId xmlns:a16="http://schemas.microsoft.com/office/drawing/2014/main" id="{AAB8371E-8781-4522-9E9F-6D35D7C45D4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219" y="461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戸田市</a:t>
                </a:r>
              </a:p>
            </p:txBody>
          </p:sp>
          <p:sp>
            <p:nvSpPr>
              <p:cNvPr id="2228" name="WordArt 412">
                <a:extLst>
                  <a:ext uri="{FF2B5EF4-FFF2-40B4-BE49-F238E27FC236}">
                    <a16:creationId xmlns:a16="http://schemas.microsoft.com/office/drawing/2014/main" id="{D3E207B4-15CA-4D0B-8CD4-6941FC0FBBD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219" y="461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戸田市</a:t>
                </a:r>
              </a:p>
            </p:txBody>
          </p:sp>
        </p:grpSp>
        <p:grpSp>
          <p:nvGrpSpPr>
            <p:cNvPr id="2075" name="Group 413">
              <a:extLst>
                <a:ext uri="{FF2B5EF4-FFF2-40B4-BE49-F238E27FC236}">
                  <a16:creationId xmlns:a16="http://schemas.microsoft.com/office/drawing/2014/main" id="{9816810F-0366-4912-B01D-387E595EF31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22" y="4640"/>
              <a:ext cx="254" cy="80"/>
              <a:chOff x="5822" y="4640"/>
              <a:chExt cx="254" cy="80"/>
            </a:xfrm>
          </p:grpSpPr>
          <p:sp>
            <p:nvSpPr>
              <p:cNvPr id="2225" name="WordArt 414">
                <a:extLst>
                  <a:ext uri="{FF2B5EF4-FFF2-40B4-BE49-F238E27FC236}">
                    <a16:creationId xmlns:a16="http://schemas.microsoft.com/office/drawing/2014/main" id="{AD4A9B33-92EA-4934-A722-0D5B0E772A8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22" y="464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朝霞市</a:t>
                </a:r>
              </a:p>
            </p:txBody>
          </p:sp>
          <p:sp>
            <p:nvSpPr>
              <p:cNvPr id="2226" name="WordArt 415">
                <a:extLst>
                  <a:ext uri="{FF2B5EF4-FFF2-40B4-BE49-F238E27FC236}">
                    <a16:creationId xmlns:a16="http://schemas.microsoft.com/office/drawing/2014/main" id="{60D2C87F-1F32-4245-B838-B48883CF208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22" y="464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朝霞市</a:t>
                </a:r>
              </a:p>
            </p:txBody>
          </p:sp>
        </p:grpSp>
        <p:grpSp>
          <p:nvGrpSpPr>
            <p:cNvPr id="2076" name="Group 416">
              <a:extLst>
                <a:ext uri="{FF2B5EF4-FFF2-40B4-BE49-F238E27FC236}">
                  <a16:creationId xmlns:a16="http://schemas.microsoft.com/office/drawing/2014/main" id="{1B245528-137B-4563-8416-FCB85C0F09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81" y="4441"/>
              <a:ext cx="254" cy="80"/>
              <a:chOff x="5681" y="4441"/>
              <a:chExt cx="254" cy="80"/>
            </a:xfrm>
          </p:grpSpPr>
          <p:sp>
            <p:nvSpPr>
              <p:cNvPr id="2223" name="WordArt 417">
                <a:extLst>
                  <a:ext uri="{FF2B5EF4-FFF2-40B4-BE49-F238E27FC236}">
                    <a16:creationId xmlns:a16="http://schemas.microsoft.com/office/drawing/2014/main" id="{550D3319-5035-4363-B70E-E6CDC50CFE3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81" y="444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志木市</a:t>
                </a:r>
              </a:p>
            </p:txBody>
          </p:sp>
          <p:sp>
            <p:nvSpPr>
              <p:cNvPr id="2224" name="WordArt 418">
                <a:extLst>
                  <a:ext uri="{FF2B5EF4-FFF2-40B4-BE49-F238E27FC236}">
                    <a16:creationId xmlns:a16="http://schemas.microsoft.com/office/drawing/2014/main" id="{BC6415BD-9C7B-4AC0-BC7E-DEBAA1DA34E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81" y="444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志木市</a:t>
                </a:r>
              </a:p>
            </p:txBody>
          </p:sp>
        </p:grpSp>
        <p:grpSp>
          <p:nvGrpSpPr>
            <p:cNvPr id="2077" name="Group 419">
              <a:extLst>
                <a:ext uri="{FF2B5EF4-FFF2-40B4-BE49-F238E27FC236}">
                  <a16:creationId xmlns:a16="http://schemas.microsoft.com/office/drawing/2014/main" id="{E0A3DB67-07DF-4C0C-B998-96AF93A5F75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89" y="4498"/>
              <a:ext cx="170" cy="80"/>
              <a:chOff x="6389" y="4498"/>
              <a:chExt cx="170" cy="80"/>
            </a:xfrm>
          </p:grpSpPr>
          <p:sp>
            <p:nvSpPr>
              <p:cNvPr id="2221" name="WordArt 420">
                <a:extLst>
                  <a:ext uri="{FF2B5EF4-FFF2-40B4-BE49-F238E27FC236}">
                    <a16:creationId xmlns:a16="http://schemas.microsoft.com/office/drawing/2014/main" id="{6B22DA53-C8AE-42F3-ACC9-5901200D2AC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89" y="4498"/>
                <a:ext cx="170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蕨市</a:t>
                </a:r>
              </a:p>
            </p:txBody>
          </p:sp>
          <p:sp>
            <p:nvSpPr>
              <p:cNvPr id="2222" name="WordArt 421">
                <a:extLst>
                  <a:ext uri="{FF2B5EF4-FFF2-40B4-BE49-F238E27FC236}">
                    <a16:creationId xmlns:a16="http://schemas.microsoft.com/office/drawing/2014/main" id="{404D2D5B-0894-4BA0-83F9-FAA39686FCE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89" y="4498"/>
                <a:ext cx="17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蕨市</a:t>
                </a:r>
              </a:p>
            </p:txBody>
          </p:sp>
        </p:grpSp>
        <p:sp>
          <p:nvSpPr>
            <p:cNvPr id="2078" name="WordArt 422">
              <a:extLst>
                <a:ext uri="{FF2B5EF4-FFF2-40B4-BE49-F238E27FC236}">
                  <a16:creationId xmlns:a16="http://schemas.microsoft.com/office/drawing/2014/main" id="{3912550D-1732-46D0-97A5-B06103B1DCD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16" y="3988"/>
              <a:ext cx="114" cy="61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緑区</a:t>
              </a:r>
            </a:p>
          </p:txBody>
        </p:sp>
        <p:sp>
          <p:nvSpPr>
            <p:cNvPr id="2079" name="WordArt 423">
              <a:extLst>
                <a:ext uri="{FF2B5EF4-FFF2-40B4-BE49-F238E27FC236}">
                  <a16:creationId xmlns:a16="http://schemas.microsoft.com/office/drawing/2014/main" id="{60A9DD26-2EC4-4735-B78C-63A467C7CA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27" y="3279"/>
              <a:ext cx="341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春日部市</a:t>
              </a:r>
            </a:p>
          </p:txBody>
        </p:sp>
        <p:grpSp>
          <p:nvGrpSpPr>
            <p:cNvPr id="2080" name="Group 424">
              <a:extLst>
                <a:ext uri="{FF2B5EF4-FFF2-40B4-BE49-F238E27FC236}">
                  <a16:creationId xmlns:a16="http://schemas.microsoft.com/office/drawing/2014/main" id="{2897DADD-DC49-4EE9-BB34-AD3AD7D6458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04" y="3931"/>
              <a:ext cx="198" cy="62"/>
              <a:chOff x="6304" y="3931"/>
              <a:chExt cx="198" cy="62"/>
            </a:xfrm>
          </p:grpSpPr>
          <p:sp>
            <p:nvSpPr>
              <p:cNvPr id="2219" name="WordArt 425">
                <a:extLst>
                  <a:ext uri="{FF2B5EF4-FFF2-40B4-BE49-F238E27FC236}">
                    <a16:creationId xmlns:a16="http://schemas.microsoft.com/office/drawing/2014/main" id="{0D9844F3-69AE-497F-AB49-AAF8D599460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04" y="3931"/>
                <a:ext cx="198" cy="62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浦和区</a:t>
                </a:r>
              </a:p>
            </p:txBody>
          </p:sp>
          <p:sp>
            <p:nvSpPr>
              <p:cNvPr id="2220" name="WordArt 426">
                <a:extLst>
                  <a:ext uri="{FF2B5EF4-FFF2-40B4-BE49-F238E27FC236}">
                    <a16:creationId xmlns:a16="http://schemas.microsoft.com/office/drawing/2014/main" id="{A574EFFD-DE13-4CF2-958A-FC298B65175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04" y="3931"/>
                <a:ext cx="198" cy="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浦和区</a:t>
                </a:r>
              </a:p>
            </p:txBody>
          </p:sp>
        </p:grpSp>
        <p:sp>
          <p:nvSpPr>
            <p:cNvPr id="2081" name="WordArt 427">
              <a:extLst>
                <a:ext uri="{FF2B5EF4-FFF2-40B4-BE49-F238E27FC236}">
                  <a16:creationId xmlns:a16="http://schemas.microsoft.com/office/drawing/2014/main" id="{367699BA-B179-4E2E-958E-65EE058A07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16" y="3988"/>
              <a:ext cx="114" cy="6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緑区</a:t>
              </a:r>
            </a:p>
          </p:txBody>
        </p:sp>
        <p:grpSp>
          <p:nvGrpSpPr>
            <p:cNvPr id="2082" name="Group 428">
              <a:extLst>
                <a:ext uri="{FF2B5EF4-FFF2-40B4-BE49-F238E27FC236}">
                  <a16:creationId xmlns:a16="http://schemas.microsoft.com/office/drawing/2014/main" id="{2DAA1AE4-B247-46CB-A866-4A5B4633CF6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32" y="3648"/>
              <a:ext cx="198" cy="62"/>
              <a:chOff x="6332" y="3648"/>
              <a:chExt cx="198" cy="62"/>
            </a:xfrm>
          </p:grpSpPr>
          <p:sp>
            <p:nvSpPr>
              <p:cNvPr id="2217" name="WordArt 429">
                <a:extLst>
                  <a:ext uri="{FF2B5EF4-FFF2-40B4-BE49-F238E27FC236}">
                    <a16:creationId xmlns:a16="http://schemas.microsoft.com/office/drawing/2014/main" id="{53D0D7F5-529A-4AAC-98E0-A592D8D61C9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32" y="3648"/>
                <a:ext cx="198" cy="62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見沼区</a:t>
                </a:r>
              </a:p>
            </p:txBody>
          </p:sp>
          <p:sp>
            <p:nvSpPr>
              <p:cNvPr id="2218" name="WordArt 430">
                <a:extLst>
                  <a:ext uri="{FF2B5EF4-FFF2-40B4-BE49-F238E27FC236}">
                    <a16:creationId xmlns:a16="http://schemas.microsoft.com/office/drawing/2014/main" id="{E8C2EF7F-53BA-4BE8-B87B-2059F005CBA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32" y="3648"/>
                <a:ext cx="198" cy="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見沼区</a:t>
                </a:r>
              </a:p>
            </p:txBody>
          </p:sp>
        </p:grpSp>
        <p:grpSp>
          <p:nvGrpSpPr>
            <p:cNvPr id="2083" name="Group 431">
              <a:extLst>
                <a:ext uri="{FF2B5EF4-FFF2-40B4-BE49-F238E27FC236}">
                  <a16:creationId xmlns:a16="http://schemas.microsoft.com/office/drawing/2014/main" id="{0919891F-D625-435B-9F99-801B16102B4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16" y="3563"/>
              <a:ext cx="198" cy="62"/>
              <a:chOff x="6616" y="3563"/>
              <a:chExt cx="198" cy="62"/>
            </a:xfrm>
          </p:grpSpPr>
          <p:sp>
            <p:nvSpPr>
              <p:cNvPr id="2215" name="WordArt 432">
                <a:extLst>
                  <a:ext uri="{FF2B5EF4-FFF2-40B4-BE49-F238E27FC236}">
                    <a16:creationId xmlns:a16="http://schemas.microsoft.com/office/drawing/2014/main" id="{8819D023-C5A3-4F8A-823E-4B4EF55164A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16" y="3563"/>
                <a:ext cx="198" cy="62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岩槻区</a:t>
                </a:r>
              </a:p>
            </p:txBody>
          </p:sp>
          <p:sp>
            <p:nvSpPr>
              <p:cNvPr id="2216" name="WordArt 433">
                <a:extLst>
                  <a:ext uri="{FF2B5EF4-FFF2-40B4-BE49-F238E27FC236}">
                    <a16:creationId xmlns:a16="http://schemas.microsoft.com/office/drawing/2014/main" id="{EAE4E4AE-CB8C-419B-848C-80E72BE12A1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16" y="3563"/>
                <a:ext cx="198" cy="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岩槻区</a:t>
                </a:r>
              </a:p>
            </p:txBody>
          </p:sp>
        </p:grpSp>
        <p:sp>
          <p:nvSpPr>
            <p:cNvPr id="2084" name="WordArt 434">
              <a:extLst>
                <a:ext uri="{FF2B5EF4-FFF2-40B4-BE49-F238E27FC236}">
                  <a16:creationId xmlns:a16="http://schemas.microsoft.com/office/drawing/2014/main" id="{73801122-A341-4656-9D25-5F6809A7E6B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27" y="3279"/>
              <a:ext cx="341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春日部市</a:t>
              </a:r>
            </a:p>
          </p:txBody>
        </p:sp>
        <p:grpSp>
          <p:nvGrpSpPr>
            <p:cNvPr id="2085" name="Group 435">
              <a:extLst>
                <a:ext uri="{FF2B5EF4-FFF2-40B4-BE49-F238E27FC236}">
                  <a16:creationId xmlns:a16="http://schemas.microsoft.com/office/drawing/2014/main" id="{0E0FD837-0018-4263-884F-53B2E92647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72" y="1720"/>
              <a:ext cx="254" cy="80"/>
              <a:chOff x="3072" y="1720"/>
              <a:chExt cx="254" cy="80"/>
            </a:xfrm>
          </p:grpSpPr>
          <p:sp>
            <p:nvSpPr>
              <p:cNvPr id="2213" name="WordArt 436">
                <a:extLst>
                  <a:ext uri="{FF2B5EF4-FFF2-40B4-BE49-F238E27FC236}">
                    <a16:creationId xmlns:a16="http://schemas.microsoft.com/office/drawing/2014/main" id="{CC099DCF-6E7B-490D-8E80-19FEEE7CC86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72" y="172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美里町</a:t>
                </a:r>
              </a:p>
            </p:txBody>
          </p:sp>
          <p:sp>
            <p:nvSpPr>
              <p:cNvPr id="2214" name="WordArt 437">
                <a:extLst>
                  <a:ext uri="{FF2B5EF4-FFF2-40B4-BE49-F238E27FC236}">
                    <a16:creationId xmlns:a16="http://schemas.microsoft.com/office/drawing/2014/main" id="{812FCB38-00F4-4852-9C81-A88BEF907D8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72" y="172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美里町</a:t>
                </a:r>
              </a:p>
            </p:txBody>
          </p:sp>
        </p:grpSp>
        <p:grpSp>
          <p:nvGrpSpPr>
            <p:cNvPr id="2086" name="Group 438">
              <a:extLst>
                <a:ext uri="{FF2B5EF4-FFF2-40B4-BE49-F238E27FC236}">
                  <a16:creationId xmlns:a16="http://schemas.microsoft.com/office/drawing/2014/main" id="{589AE3F8-5D25-4895-98C3-8BFE5F138F4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71" y="2315"/>
              <a:ext cx="254" cy="80"/>
              <a:chOff x="3271" y="2315"/>
              <a:chExt cx="254" cy="80"/>
            </a:xfrm>
          </p:grpSpPr>
          <p:sp>
            <p:nvSpPr>
              <p:cNvPr id="2211" name="WordArt 439">
                <a:extLst>
                  <a:ext uri="{FF2B5EF4-FFF2-40B4-BE49-F238E27FC236}">
                    <a16:creationId xmlns:a16="http://schemas.microsoft.com/office/drawing/2014/main" id="{98043365-54BD-4952-8701-95A81480290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71" y="231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寄居町</a:t>
                </a:r>
              </a:p>
            </p:txBody>
          </p:sp>
          <p:sp>
            <p:nvSpPr>
              <p:cNvPr id="2212" name="WordArt 440">
                <a:extLst>
                  <a:ext uri="{FF2B5EF4-FFF2-40B4-BE49-F238E27FC236}">
                    <a16:creationId xmlns:a16="http://schemas.microsoft.com/office/drawing/2014/main" id="{36722483-05F8-4A12-A9C8-736753F9A58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71" y="231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寄居町</a:t>
                </a:r>
              </a:p>
            </p:txBody>
          </p:sp>
        </p:grpSp>
        <p:grpSp>
          <p:nvGrpSpPr>
            <p:cNvPr id="2087" name="Group 441">
              <a:extLst>
                <a:ext uri="{FF2B5EF4-FFF2-40B4-BE49-F238E27FC236}">
                  <a16:creationId xmlns:a16="http://schemas.microsoft.com/office/drawing/2014/main" id="{4C385677-976B-4DE1-A508-46E5942A6CC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75" y="2230"/>
              <a:ext cx="254" cy="80"/>
              <a:chOff x="2675" y="2230"/>
              <a:chExt cx="254" cy="80"/>
            </a:xfrm>
          </p:grpSpPr>
          <p:sp>
            <p:nvSpPr>
              <p:cNvPr id="2209" name="WordArt 442">
                <a:extLst>
                  <a:ext uri="{FF2B5EF4-FFF2-40B4-BE49-F238E27FC236}">
                    <a16:creationId xmlns:a16="http://schemas.microsoft.com/office/drawing/2014/main" id="{F66EDE73-8E38-48D3-9F19-FA4C520AB64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675" y="223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長瀬町</a:t>
                </a:r>
              </a:p>
            </p:txBody>
          </p:sp>
          <p:sp>
            <p:nvSpPr>
              <p:cNvPr id="2210" name="WordArt 443">
                <a:extLst>
                  <a:ext uri="{FF2B5EF4-FFF2-40B4-BE49-F238E27FC236}">
                    <a16:creationId xmlns:a16="http://schemas.microsoft.com/office/drawing/2014/main" id="{02AFA663-BCBD-4874-B897-B8D20C92487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675" y="223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長瀬町</a:t>
                </a:r>
              </a:p>
            </p:txBody>
          </p:sp>
        </p:grpSp>
        <p:grpSp>
          <p:nvGrpSpPr>
            <p:cNvPr id="2088" name="Group 444">
              <a:extLst>
                <a:ext uri="{FF2B5EF4-FFF2-40B4-BE49-F238E27FC236}">
                  <a16:creationId xmlns:a16="http://schemas.microsoft.com/office/drawing/2014/main" id="{F18A821A-B967-473F-8A3F-6DCDA24D845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62" y="2514"/>
              <a:ext cx="254" cy="80"/>
              <a:chOff x="2562" y="2514"/>
              <a:chExt cx="254" cy="80"/>
            </a:xfrm>
          </p:grpSpPr>
          <p:sp>
            <p:nvSpPr>
              <p:cNvPr id="2207" name="WordArt 445">
                <a:extLst>
                  <a:ext uri="{FF2B5EF4-FFF2-40B4-BE49-F238E27FC236}">
                    <a16:creationId xmlns:a16="http://schemas.microsoft.com/office/drawing/2014/main" id="{9D5FC8A0-B9FB-4CFC-9102-F2EED06CBA5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62" y="2514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皆野町</a:t>
                </a:r>
              </a:p>
            </p:txBody>
          </p:sp>
          <p:sp>
            <p:nvSpPr>
              <p:cNvPr id="2208" name="WordArt 446">
                <a:extLst>
                  <a:ext uri="{FF2B5EF4-FFF2-40B4-BE49-F238E27FC236}">
                    <a16:creationId xmlns:a16="http://schemas.microsoft.com/office/drawing/2014/main" id="{E0AC47BD-CF82-4FB9-B52D-5B33A7F64B4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62" y="251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皆野町</a:t>
                </a:r>
              </a:p>
            </p:txBody>
          </p:sp>
        </p:grpSp>
        <p:grpSp>
          <p:nvGrpSpPr>
            <p:cNvPr id="2089" name="Group 447">
              <a:extLst>
                <a:ext uri="{FF2B5EF4-FFF2-40B4-BE49-F238E27FC236}">
                  <a16:creationId xmlns:a16="http://schemas.microsoft.com/office/drawing/2014/main" id="{6CFFB1F6-F791-4D02-8106-CDA9A6C426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77" y="1550"/>
              <a:ext cx="254" cy="80"/>
              <a:chOff x="2477" y="1550"/>
              <a:chExt cx="254" cy="80"/>
            </a:xfrm>
          </p:grpSpPr>
          <p:sp>
            <p:nvSpPr>
              <p:cNvPr id="2205" name="WordArt 448">
                <a:extLst>
                  <a:ext uri="{FF2B5EF4-FFF2-40B4-BE49-F238E27FC236}">
                    <a16:creationId xmlns:a16="http://schemas.microsoft.com/office/drawing/2014/main" id="{2879983E-6E36-4F5F-9D86-E7ED990A53C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77" y="155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神川町</a:t>
                </a:r>
              </a:p>
            </p:txBody>
          </p:sp>
          <p:sp>
            <p:nvSpPr>
              <p:cNvPr id="2206" name="WordArt 449">
                <a:extLst>
                  <a:ext uri="{FF2B5EF4-FFF2-40B4-BE49-F238E27FC236}">
                    <a16:creationId xmlns:a16="http://schemas.microsoft.com/office/drawing/2014/main" id="{AE7AD887-C90D-494D-88B0-D0D81DF1F12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77" y="155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神川町</a:t>
                </a:r>
              </a:p>
            </p:txBody>
          </p:sp>
        </p:grpSp>
        <p:grpSp>
          <p:nvGrpSpPr>
            <p:cNvPr id="2090" name="Group 450">
              <a:extLst>
                <a:ext uri="{FF2B5EF4-FFF2-40B4-BE49-F238E27FC236}">
                  <a16:creationId xmlns:a16="http://schemas.microsoft.com/office/drawing/2014/main" id="{0CE2D480-2F03-4DA3-9E69-CA0675B3882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33" y="1692"/>
              <a:ext cx="254" cy="80"/>
              <a:chOff x="2733" y="1692"/>
              <a:chExt cx="254" cy="80"/>
            </a:xfrm>
          </p:grpSpPr>
          <p:sp>
            <p:nvSpPr>
              <p:cNvPr id="2203" name="WordArt 451">
                <a:extLst>
                  <a:ext uri="{FF2B5EF4-FFF2-40B4-BE49-F238E27FC236}">
                    <a16:creationId xmlns:a16="http://schemas.microsoft.com/office/drawing/2014/main" id="{A32B2E49-7EF3-4605-841B-6ABA9C4AA06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733" y="1692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本庄市</a:t>
                </a:r>
              </a:p>
            </p:txBody>
          </p:sp>
          <p:sp>
            <p:nvSpPr>
              <p:cNvPr id="2204" name="WordArt 452">
                <a:extLst>
                  <a:ext uri="{FF2B5EF4-FFF2-40B4-BE49-F238E27FC236}">
                    <a16:creationId xmlns:a16="http://schemas.microsoft.com/office/drawing/2014/main" id="{22C08B93-4F6C-409F-A04A-94EF569C067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733" y="169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本庄市</a:t>
                </a:r>
              </a:p>
            </p:txBody>
          </p:sp>
        </p:grpSp>
        <p:grpSp>
          <p:nvGrpSpPr>
            <p:cNvPr id="2091" name="Group 453">
              <a:extLst>
                <a:ext uri="{FF2B5EF4-FFF2-40B4-BE49-F238E27FC236}">
                  <a16:creationId xmlns:a16="http://schemas.microsoft.com/office/drawing/2014/main" id="{4D64AB42-41DD-41A5-8028-0A344FDC056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28" y="2741"/>
              <a:ext cx="341" cy="80"/>
              <a:chOff x="3128" y="2741"/>
              <a:chExt cx="341" cy="80"/>
            </a:xfrm>
          </p:grpSpPr>
          <p:sp>
            <p:nvSpPr>
              <p:cNvPr id="2201" name="WordArt 454">
                <a:extLst>
                  <a:ext uri="{FF2B5EF4-FFF2-40B4-BE49-F238E27FC236}">
                    <a16:creationId xmlns:a16="http://schemas.microsoft.com/office/drawing/2014/main" id="{74E488BE-26E1-45C8-A711-B1B5242AB3A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8" y="2741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東秩父村</a:t>
                </a:r>
              </a:p>
            </p:txBody>
          </p:sp>
          <p:sp>
            <p:nvSpPr>
              <p:cNvPr id="2202" name="WordArt 455">
                <a:extLst>
                  <a:ext uri="{FF2B5EF4-FFF2-40B4-BE49-F238E27FC236}">
                    <a16:creationId xmlns:a16="http://schemas.microsoft.com/office/drawing/2014/main" id="{0E30B93F-367C-4286-BB02-69973350563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8" y="2741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東秩父村</a:t>
                </a:r>
              </a:p>
            </p:txBody>
          </p:sp>
        </p:grpSp>
        <p:grpSp>
          <p:nvGrpSpPr>
            <p:cNvPr id="2092" name="Group 456">
              <a:extLst>
                <a:ext uri="{FF2B5EF4-FFF2-40B4-BE49-F238E27FC236}">
                  <a16:creationId xmlns:a16="http://schemas.microsoft.com/office/drawing/2014/main" id="{BFDCB3A5-B022-4B6F-A4FA-7B2625B057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49" y="1895"/>
              <a:ext cx="254" cy="80"/>
              <a:chOff x="4349" y="1895"/>
              <a:chExt cx="254" cy="80"/>
            </a:xfrm>
          </p:grpSpPr>
          <p:sp>
            <p:nvSpPr>
              <p:cNvPr id="2199" name="WordArt 457">
                <a:extLst>
                  <a:ext uri="{FF2B5EF4-FFF2-40B4-BE49-F238E27FC236}">
                    <a16:creationId xmlns:a16="http://schemas.microsoft.com/office/drawing/2014/main" id="{E05708BC-6F6B-4604-94E0-AF95FAFBDCD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49" y="189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熊谷市</a:t>
                </a:r>
              </a:p>
            </p:txBody>
          </p:sp>
          <p:sp>
            <p:nvSpPr>
              <p:cNvPr id="2200" name="WordArt 458">
                <a:extLst>
                  <a:ext uri="{FF2B5EF4-FFF2-40B4-BE49-F238E27FC236}">
                    <a16:creationId xmlns:a16="http://schemas.microsoft.com/office/drawing/2014/main" id="{686790AD-C605-4EF9-8E1E-2016C0AFC33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49" y="189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熊谷市</a:t>
                </a:r>
              </a:p>
            </p:txBody>
          </p:sp>
        </p:grpSp>
        <p:grpSp>
          <p:nvGrpSpPr>
            <p:cNvPr id="2093" name="Group 459">
              <a:extLst>
                <a:ext uri="{FF2B5EF4-FFF2-40B4-BE49-F238E27FC236}">
                  <a16:creationId xmlns:a16="http://schemas.microsoft.com/office/drawing/2014/main" id="{46A9813B-88F1-477A-AEF8-7CB0A46E65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32" y="2972"/>
              <a:ext cx="341" cy="80"/>
              <a:chOff x="4432" y="2972"/>
              <a:chExt cx="341" cy="80"/>
            </a:xfrm>
          </p:grpSpPr>
          <p:sp>
            <p:nvSpPr>
              <p:cNvPr id="2197" name="WordArt 460">
                <a:extLst>
                  <a:ext uri="{FF2B5EF4-FFF2-40B4-BE49-F238E27FC236}">
                    <a16:creationId xmlns:a16="http://schemas.microsoft.com/office/drawing/2014/main" id="{A3CD37A5-836C-466E-BE26-4A7C7301A5F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32" y="2972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東松山市</a:t>
                </a:r>
              </a:p>
            </p:txBody>
          </p:sp>
          <p:sp>
            <p:nvSpPr>
              <p:cNvPr id="2198" name="WordArt 461">
                <a:extLst>
                  <a:ext uri="{FF2B5EF4-FFF2-40B4-BE49-F238E27FC236}">
                    <a16:creationId xmlns:a16="http://schemas.microsoft.com/office/drawing/2014/main" id="{55D4BF7B-A212-4DA3-92CB-E6519287A4D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32" y="2972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東松山市</a:t>
                </a:r>
              </a:p>
            </p:txBody>
          </p:sp>
        </p:grpSp>
        <p:grpSp>
          <p:nvGrpSpPr>
            <p:cNvPr id="2094" name="Group 462">
              <a:extLst>
                <a:ext uri="{FF2B5EF4-FFF2-40B4-BE49-F238E27FC236}">
                  <a16:creationId xmlns:a16="http://schemas.microsoft.com/office/drawing/2014/main" id="{F149B6C8-D724-4BE5-ACCB-B2B0A05BB57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67" y="2627"/>
              <a:ext cx="254" cy="80"/>
              <a:chOff x="3667" y="2627"/>
              <a:chExt cx="254" cy="80"/>
            </a:xfrm>
          </p:grpSpPr>
          <p:sp>
            <p:nvSpPr>
              <p:cNvPr id="2195" name="WordArt 463">
                <a:extLst>
                  <a:ext uri="{FF2B5EF4-FFF2-40B4-BE49-F238E27FC236}">
                    <a16:creationId xmlns:a16="http://schemas.microsoft.com/office/drawing/2014/main" id="{B4752DB2-FBFF-4762-8E35-2057022FCF1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67" y="262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小川町</a:t>
                </a:r>
              </a:p>
            </p:txBody>
          </p:sp>
          <p:sp>
            <p:nvSpPr>
              <p:cNvPr id="2196" name="WordArt 464">
                <a:extLst>
                  <a:ext uri="{FF2B5EF4-FFF2-40B4-BE49-F238E27FC236}">
                    <a16:creationId xmlns:a16="http://schemas.microsoft.com/office/drawing/2014/main" id="{6DEEA0D9-E9CD-48A2-A326-06E1330D8DD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67" y="262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小川町</a:t>
                </a:r>
              </a:p>
            </p:txBody>
          </p:sp>
        </p:grpSp>
        <p:grpSp>
          <p:nvGrpSpPr>
            <p:cNvPr id="2095" name="Group 465">
              <a:extLst>
                <a:ext uri="{FF2B5EF4-FFF2-40B4-BE49-F238E27FC236}">
                  <a16:creationId xmlns:a16="http://schemas.microsoft.com/office/drawing/2014/main" id="{C94E6611-989B-4D2E-9E2A-2C3B8B59713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08" y="2740"/>
              <a:ext cx="254" cy="80"/>
              <a:chOff x="4008" y="2740"/>
              <a:chExt cx="254" cy="80"/>
            </a:xfrm>
          </p:grpSpPr>
          <p:sp>
            <p:nvSpPr>
              <p:cNvPr id="2193" name="WordArt 466">
                <a:extLst>
                  <a:ext uri="{FF2B5EF4-FFF2-40B4-BE49-F238E27FC236}">
                    <a16:creationId xmlns:a16="http://schemas.microsoft.com/office/drawing/2014/main" id="{919A4A59-30C0-4CF8-9B36-5FBEA20B807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08" y="274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嵐山町</a:t>
                </a:r>
              </a:p>
            </p:txBody>
          </p:sp>
          <p:sp>
            <p:nvSpPr>
              <p:cNvPr id="2194" name="WordArt 467">
                <a:extLst>
                  <a:ext uri="{FF2B5EF4-FFF2-40B4-BE49-F238E27FC236}">
                    <a16:creationId xmlns:a16="http://schemas.microsoft.com/office/drawing/2014/main" id="{69A70F2F-6555-487B-ACD7-605309BBA47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08" y="274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嵐山町</a:t>
                </a:r>
              </a:p>
            </p:txBody>
          </p:sp>
        </p:grpSp>
        <p:grpSp>
          <p:nvGrpSpPr>
            <p:cNvPr id="2096" name="Group 468">
              <a:extLst>
                <a:ext uri="{FF2B5EF4-FFF2-40B4-BE49-F238E27FC236}">
                  <a16:creationId xmlns:a16="http://schemas.microsoft.com/office/drawing/2014/main" id="{E911182A-63B3-442F-B119-1B7CB1D4495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64" y="2570"/>
              <a:ext cx="254" cy="80"/>
              <a:chOff x="4264" y="2570"/>
              <a:chExt cx="254" cy="80"/>
            </a:xfrm>
          </p:grpSpPr>
          <p:sp>
            <p:nvSpPr>
              <p:cNvPr id="2191" name="WordArt 469">
                <a:extLst>
                  <a:ext uri="{FF2B5EF4-FFF2-40B4-BE49-F238E27FC236}">
                    <a16:creationId xmlns:a16="http://schemas.microsoft.com/office/drawing/2014/main" id="{5AF94790-2774-49DA-8017-14C3C295BD8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64" y="257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滑川町</a:t>
                </a:r>
              </a:p>
            </p:txBody>
          </p:sp>
          <p:sp>
            <p:nvSpPr>
              <p:cNvPr id="2192" name="WordArt 470">
                <a:extLst>
                  <a:ext uri="{FF2B5EF4-FFF2-40B4-BE49-F238E27FC236}">
                    <a16:creationId xmlns:a16="http://schemas.microsoft.com/office/drawing/2014/main" id="{0AFBFDDF-E260-4542-BBC6-977FECDB4F9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64" y="257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滑川町</a:t>
                </a:r>
              </a:p>
            </p:txBody>
          </p:sp>
        </p:grpSp>
        <p:grpSp>
          <p:nvGrpSpPr>
            <p:cNvPr id="2097" name="Group 471">
              <a:extLst>
                <a:ext uri="{FF2B5EF4-FFF2-40B4-BE49-F238E27FC236}">
                  <a16:creationId xmlns:a16="http://schemas.microsoft.com/office/drawing/2014/main" id="{BA270E8D-F042-4A7A-AA25-E3CC50E5E3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15" y="2774"/>
              <a:ext cx="254" cy="80"/>
              <a:chOff x="4915" y="2774"/>
              <a:chExt cx="254" cy="80"/>
            </a:xfrm>
          </p:grpSpPr>
          <p:sp>
            <p:nvSpPr>
              <p:cNvPr id="2189" name="WordArt 472">
                <a:extLst>
                  <a:ext uri="{FF2B5EF4-FFF2-40B4-BE49-F238E27FC236}">
                    <a16:creationId xmlns:a16="http://schemas.microsoft.com/office/drawing/2014/main" id="{7B932B00-CEA1-4AC7-A0A9-8490BA0A4F6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15" y="2774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吉見町</a:t>
                </a:r>
              </a:p>
            </p:txBody>
          </p:sp>
          <p:sp>
            <p:nvSpPr>
              <p:cNvPr id="2190" name="WordArt 473">
                <a:extLst>
                  <a:ext uri="{FF2B5EF4-FFF2-40B4-BE49-F238E27FC236}">
                    <a16:creationId xmlns:a16="http://schemas.microsoft.com/office/drawing/2014/main" id="{777D4AF8-026A-401D-8B07-F5341E56740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15" y="277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吉見町</a:t>
                </a:r>
              </a:p>
            </p:txBody>
          </p:sp>
        </p:grpSp>
        <p:grpSp>
          <p:nvGrpSpPr>
            <p:cNvPr id="2098" name="Group 474">
              <a:extLst>
                <a:ext uri="{FF2B5EF4-FFF2-40B4-BE49-F238E27FC236}">
                  <a16:creationId xmlns:a16="http://schemas.microsoft.com/office/drawing/2014/main" id="{0B9EC464-B81C-4731-B577-905009B6B97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69" y="2567"/>
              <a:ext cx="254" cy="80"/>
              <a:chOff x="6169" y="2567"/>
              <a:chExt cx="254" cy="80"/>
            </a:xfrm>
          </p:grpSpPr>
          <p:sp>
            <p:nvSpPr>
              <p:cNvPr id="2187" name="WordArt 475">
                <a:extLst>
                  <a:ext uri="{FF2B5EF4-FFF2-40B4-BE49-F238E27FC236}">
                    <a16:creationId xmlns:a16="http://schemas.microsoft.com/office/drawing/2014/main" id="{6EBA706C-30D5-4147-9B61-B6240FC1502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69" y="256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白岡町</a:t>
                </a:r>
              </a:p>
            </p:txBody>
          </p:sp>
          <p:sp>
            <p:nvSpPr>
              <p:cNvPr id="2188" name="WordArt 476">
                <a:extLst>
                  <a:ext uri="{FF2B5EF4-FFF2-40B4-BE49-F238E27FC236}">
                    <a16:creationId xmlns:a16="http://schemas.microsoft.com/office/drawing/2014/main" id="{D8FCB1B4-FBCD-4543-8783-8305BE6A156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69" y="256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白岡町</a:t>
                </a:r>
              </a:p>
            </p:txBody>
          </p:sp>
        </p:grpSp>
        <p:grpSp>
          <p:nvGrpSpPr>
            <p:cNvPr id="2099" name="Group 477">
              <a:extLst>
                <a:ext uri="{FF2B5EF4-FFF2-40B4-BE49-F238E27FC236}">
                  <a16:creationId xmlns:a16="http://schemas.microsoft.com/office/drawing/2014/main" id="{26801B10-6A5E-4C54-8F5A-2EB3EDDF16D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17" y="2571"/>
              <a:ext cx="254" cy="80"/>
              <a:chOff x="6717" y="2571"/>
              <a:chExt cx="254" cy="80"/>
            </a:xfrm>
          </p:grpSpPr>
          <p:sp>
            <p:nvSpPr>
              <p:cNvPr id="2185" name="WordArt 478">
                <a:extLst>
                  <a:ext uri="{FF2B5EF4-FFF2-40B4-BE49-F238E27FC236}">
                    <a16:creationId xmlns:a16="http://schemas.microsoft.com/office/drawing/2014/main" id="{660A5A07-5B95-482F-B427-1782FC54597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17" y="257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幸手市</a:t>
                </a:r>
              </a:p>
            </p:txBody>
          </p:sp>
          <p:sp>
            <p:nvSpPr>
              <p:cNvPr id="2186" name="WordArt 479">
                <a:extLst>
                  <a:ext uri="{FF2B5EF4-FFF2-40B4-BE49-F238E27FC236}">
                    <a16:creationId xmlns:a16="http://schemas.microsoft.com/office/drawing/2014/main" id="{6CD8C9F2-0B2A-478F-BB8A-37FE350DE06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17" y="257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幸手市</a:t>
                </a:r>
              </a:p>
            </p:txBody>
          </p:sp>
        </p:grpSp>
        <p:grpSp>
          <p:nvGrpSpPr>
            <p:cNvPr id="2100" name="Group 480">
              <a:extLst>
                <a:ext uri="{FF2B5EF4-FFF2-40B4-BE49-F238E27FC236}">
                  <a16:creationId xmlns:a16="http://schemas.microsoft.com/office/drawing/2014/main" id="{2739982A-93E1-4864-A2D8-6556F6CBB0B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61" y="2499"/>
              <a:ext cx="254" cy="80"/>
              <a:chOff x="5261" y="2499"/>
              <a:chExt cx="254" cy="80"/>
            </a:xfrm>
          </p:grpSpPr>
          <p:sp>
            <p:nvSpPr>
              <p:cNvPr id="2183" name="WordArt 481">
                <a:extLst>
                  <a:ext uri="{FF2B5EF4-FFF2-40B4-BE49-F238E27FC236}">
                    <a16:creationId xmlns:a16="http://schemas.microsoft.com/office/drawing/2014/main" id="{A25E3230-E3DA-4BAD-86FD-6A474557F8F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61" y="249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鴻巣町</a:t>
                </a:r>
              </a:p>
            </p:txBody>
          </p:sp>
          <p:sp>
            <p:nvSpPr>
              <p:cNvPr id="2184" name="WordArt 482">
                <a:extLst>
                  <a:ext uri="{FF2B5EF4-FFF2-40B4-BE49-F238E27FC236}">
                    <a16:creationId xmlns:a16="http://schemas.microsoft.com/office/drawing/2014/main" id="{9EF65360-732B-4367-A2AF-EBCABFDC1E5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61" y="249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鴻巣町</a:t>
                </a:r>
              </a:p>
            </p:txBody>
          </p:sp>
        </p:grpSp>
        <p:grpSp>
          <p:nvGrpSpPr>
            <p:cNvPr id="2101" name="Group 483">
              <a:extLst>
                <a:ext uri="{FF2B5EF4-FFF2-40B4-BE49-F238E27FC236}">
                  <a16:creationId xmlns:a16="http://schemas.microsoft.com/office/drawing/2014/main" id="{47EB7294-4EA9-4288-B0B4-1167594B362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13" y="2127"/>
              <a:ext cx="254" cy="80"/>
              <a:chOff x="5913" y="2127"/>
              <a:chExt cx="254" cy="80"/>
            </a:xfrm>
          </p:grpSpPr>
          <p:sp>
            <p:nvSpPr>
              <p:cNvPr id="2181" name="WordArt 484">
                <a:extLst>
                  <a:ext uri="{FF2B5EF4-FFF2-40B4-BE49-F238E27FC236}">
                    <a16:creationId xmlns:a16="http://schemas.microsoft.com/office/drawing/2014/main" id="{8A7348C3-0126-4433-AFBB-845E520C2F5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13" y="212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加須市</a:t>
                </a:r>
              </a:p>
            </p:txBody>
          </p:sp>
          <p:sp>
            <p:nvSpPr>
              <p:cNvPr id="2182" name="WordArt 485">
                <a:extLst>
                  <a:ext uri="{FF2B5EF4-FFF2-40B4-BE49-F238E27FC236}">
                    <a16:creationId xmlns:a16="http://schemas.microsoft.com/office/drawing/2014/main" id="{04C1D56B-D1F5-4551-BBDE-69D061405DC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13" y="212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加須市</a:t>
                </a:r>
              </a:p>
            </p:txBody>
          </p:sp>
        </p:grpSp>
        <p:grpSp>
          <p:nvGrpSpPr>
            <p:cNvPr id="2102" name="Group 486">
              <a:extLst>
                <a:ext uri="{FF2B5EF4-FFF2-40B4-BE49-F238E27FC236}">
                  <a16:creationId xmlns:a16="http://schemas.microsoft.com/office/drawing/2014/main" id="{02341557-9B9B-4782-9EEF-298811B5B77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25" y="1939"/>
              <a:ext cx="254" cy="80"/>
              <a:chOff x="5025" y="1939"/>
              <a:chExt cx="254" cy="80"/>
            </a:xfrm>
          </p:grpSpPr>
          <p:sp>
            <p:nvSpPr>
              <p:cNvPr id="2179" name="WordArt 487">
                <a:extLst>
                  <a:ext uri="{FF2B5EF4-FFF2-40B4-BE49-F238E27FC236}">
                    <a16:creationId xmlns:a16="http://schemas.microsoft.com/office/drawing/2014/main" id="{5B24F184-4506-4912-998A-8804475F620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5" y="193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行田市</a:t>
                </a:r>
              </a:p>
            </p:txBody>
          </p:sp>
          <p:sp>
            <p:nvSpPr>
              <p:cNvPr id="2180" name="WordArt 488">
                <a:extLst>
                  <a:ext uri="{FF2B5EF4-FFF2-40B4-BE49-F238E27FC236}">
                    <a16:creationId xmlns:a16="http://schemas.microsoft.com/office/drawing/2014/main" id="{F022D1E3-C42D-43D5-9428-A164D9917C5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5" y="193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行田市</a:t>
                </a:r>
              </a:p>
            </p:txBody>
          </p:sp>
        </p:grpSp>
        <p:grpSp>
          <p:nvGrpSpPr>
            <p:cNvPr id="2103" name="Group 489">
              <a:extLst>
                <a:ext uri="{FF2B5EF4-FFF2-40B4-BE49-F238E27FC236}">
                  <a16:creationId xmlns:a16="http://schemas.microsoft.com/office/drawing/2014/main" id="{39B01766-6297-45F3-8EA9-C8D29089769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49" y="1727"/>
              <a:ext cx="254" cy="80"/>
              <a:chOff x="5549" y="1727"/>
              <a:chExt cx="254" cy="80"/>
            </a:xfrm>
          </p:grpSpPr>
          <p:sp>
            <p:nvSpPr>
              <p:cNvPr id="2177" name="WordArt 490">
                <a:extLst>
                  <a:ext uri="{FF2B5EF4-FFF2-40B4-BE49-F238E27FC236}">
                    <a16:creationId xmlns:a16="http://schemas.microsoft.com/office/drawing/2014/main" id="{0DCC1C12-04BA-4108-87F9-363FEF679E5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549" y="172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羽生市</a:t>
                </a:r>
              </a:p>
            </p:txBody>
          </p:sp>
          <p:sp>
            <p:nvSpPr>
              <p:cNvPr id="2178" name="WordArt 491">
                <a:extLst>
                  <a:ext uri="{FF2B5EF4-FFF2-40B4-BE49-F238E27FC236}">
                    <a16:creationId xmlns:a16="http://schemas.microsoft.com/office/drawing/2014/main" id="{64FD1528-3425-41F3-B7D8-63CE7240CDD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549" y="172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羽生市</a:t>
                </a:r>
              </a:p>
            </p:txBody>
          </p:sp>
        </p:grpSp>
        <p:sp>
          <p:nvSpPr>
            <p:cNvPr id="2104" name="WordArt 492">
              <a:extLst>
                <a:ext uri="{FF2B5EF4-FFF2-40B4-BE49-F238E27FC236}">
                  <a16:creationId xmlns:a16="http://schemas.microsoft.com/office/drawing/2014/main" id="{42BDB66E-A665-41E8-978C-DF33759AE0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993" y="3166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伊奈町</a:t>
              </a:r>
            </a:p>
          </p:txBody>
        </p:sp>
        <p:sp>
          <p:nvSpPr>
            <p:cNvPr id="2105" name="WordArt 493">
              <a:extLst>
                <a:ext uri="{FF2B5EF4-FFF2-40B4-BE49-F238E27FC236}">
                  <a16:creationId xmlns:a16="http://schemas.microsoft.com/office/drawing/2014/main" id="{2278FD2B-94C7-4D06-BF40-F1041B1F9C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993" y="3166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伊奈町</a:t>
              </a:r>
            </a:p>
          </p:txBody>
        </p:sp>
        <p:grpSp>
          <p:nvGrpSpPr>
            <p:cNvPr id="2106" name="Group 494">
              <a:extLst>
                <a:ext uri="{FF2B5EF4-FFF2-40B4-BE49-F238E27FC236}">
                  <a16:creationId xmlns:a16="http://schemas.microsoft.com/office/drawing/2014/main" id="{33617F43-D6FA-4BDE-9BC2-BB20A262860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77" y="2939"/>
              <a:ext cx="254" cy="80"/>
              <a:chOff x="6277" y="2939"/>
              <a:chExt cx="254" cy="80"/>
            </a:xfrm>
          </p:grpSpPr>
          <p:sp>
            <p:nvSpPr>
              <p:cNvPr id="2175" name="WordArt 495">
                <a:extLst>
                  <a:ext uri="{FF2B5EF4-FFF2-40B4-BE49-F238E27FC236}">
                    <a16:creationId xmlns:a16="http://schemas.microsoft.com/office/drawing/2014/main" id="{3A7D81E4-DC75-4CA8-AB4B-B2C423BDFB6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277" y="293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白岡町</a:t>
                </a:r>
              </a:p>
            </p:txBody>
          </p:sp>
          <p:sp>
            <p:nvSpPr>
              <p:cNvPr id="2176" name="WordArt 496">
                <a:extLst>
                  <a:ext uri="{FF2B5EF4-FFF2-40B4-BE49-F238E27FC236}">
                    <a16:creationId xmlns:a16="http://schemas.microsoft.com/office/drawing/2014/main" id="{6E6242D1-C985-4E49-B98C-208CB033699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277" y="293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白岡町</a:t>
                </a:r>
              </a:p>
            </p:txBody>
          </p:sp>
        </p:grpSp>
        <p:grpSp>
          <p:nvGrpSpPr>
            <p:cNvPr id="2107" name="Group 497">
              <a:extLst>
                <a:ext uri="{FF2B5EF4-FFF2-40B4-BE49-F238E27FC236}">
                  <a16:creationId xmlns:a16="http://schemas.microsoft.com/office/drawing/2014/main" id="{59917594-B905-4314-AED4-1DF65673D21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35" y="3057"/>
              <a:ext cx="254" cy="80"/>
              <a:chOff x="6135" y="3057"/>
              <a:chExt cx="254" cy="80"/>
            </a:xfrm>
          </p:grpSpPr>
          <p:sp>
            <p:nvSpPr>
              <p:cNvPr id="2173" name="WordArt 498">
                <a:extLst>
                  <a:ext uri="{FF2B5EF4-FFF2-40B4-BE49-F238E27FC236}">
                    <a16:creationId xmlns:a16="http://schemas.microsoft.com/office/drawing/2014/main" id="{27757CBF-356C-4F58-926D-236EFCA0E63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35" y="305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蓮田市</a:t>
                </a:r>
              </a:p>
            </p:txBody>
          </p:sp>
          <p:sp>
            <p:nvSpPr>
              <p:cNvPr id="2174" name="WordArt 499">
                <a:extLst>
                  <a:ext uri="{FF2B5EF4-FFF2-40B4-BE49-F238E27FC236}">
                    <a16:creationId xmlns:a16="http://schemas.microsoft.com/office/drawing/2014/main" id="{6203DE05-3D9A-4D60-B6DF-B6DE256A308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35" y="305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蓮田市</a:t>
                </a:r>
              </a:p>
            </p:txBody>
          </p:sp>
        </p:grpSp>
        <p:grpSp>
          <p:nvGrpSpPr>
            <p:cNvPr id="2108" name="Group 500">
              <a:extLst>
                <a:ext uri="{FF2B5EF4-FFF2-40B4-BE49-F238E27FC236}">
                  <a16:creationId xmlns:a16="http://schemas.microsoft.com/office/drawing/2014/main" id="{3659403E-8229-40A0-B923-B8501B1F34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61" y="2895"/>
              <a:ext cx="254" cy="80"/>
              <a:chOff x="6861" y="2895"/>
              <a:chExt cx="254" cy="80"/>
            </a:xfrm>
          </p:grpSpPr>
          <p:sp>
            <p:nvSpPr>
              <p:cNvPr id="2171" name="WordArt 501">
                <a:extLst>
                  <a:ext uri="{FF2B5EF4-FFF2-40B4-BE49-F238E27FC236}">
                    <a16:creationId xmlns:a16="http://schemas.microsoft.com/office/drawing/2014/main" id="{46596753-1F41-4AD7-9B15-5A2BD911C25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61" y="289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杉戸町</a:t>
                </a:r>
              </a:p>
            </p:txBody>
          </p:sp>
          <p:sp>
            <p:nvSpPr>
              <p:cNvPr id="2172" name="WordArt 502">
                <a:extLst>
                  <a:ext uri="{FF2B5EF4-FFF2-40B4-BE49-F238E27FC236}">
                    <a16:creationId xmlns:a16="http://schemas.microsoft.com/office/drawing/2014/main" id="{E5F298E2-AAC4-4B0C-9F9A-99DFE26BF94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61" y="289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杉戸町</a:t>
                </a:r>
              </a:p>
            </p:txBody>
          </p:sp>
        </p:grpSp>
        <p:grpSp>
          <p:nvGrpSpPr>
            <p:cNvPr id="2109" name="Group 503">
              <a:extLst>
                <a:ext uri="{FF2B5EF4-FFF2-40B4-BE49-F238E27FC236}">
                  <a16:creationId xmlns:a16="http://schemas.microsoft.com/office/drawing/2014/main" id="{E84B61EE-0BFC-4E26-A69B-C0AF54B7BD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17" y="3023"/>
              <a:ext cx="254" cy="80"/>
              <a:chOff x="6617" y="3023"/>
              <a:chExt cx="254" cy="80"/>
            </a:xfrm>
          </p:grpSpPr>
          <p:sp>
            <p:nvSpPr>
              <p:cNvPr id="2169" name="WordArt 504">
                <a:extLst>
                  <a:ext uri="{FF2B5EF4-FFF2-40B4-BE49-F238E27FC236}">
                    <a16:creationId xmlns:a16="http://schemas.microsoft.com/office/drawing/2014/main" id="{BEA9121A-C800-4A12-9AFE-5D787104DD9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17" y="3023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 dirty="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宮代町</a:t>
                </a:r>
              </a:p>
            </p:txBody>
          </p:sp>
          <p:sp>
            <p:nvSpPr>
              <p:cNvPr id="2170" name="WordArt 505">
                <a:extLst>
                  <a:ext uri="{FF2B5EF4-FFF2-40B4-BE49-F238E27FC236}">
                    <a16:creationId xmlns:a16="http://schemas.microsoft.com/office/drawing/2014/main" id="{07C2FA00-D0F2-49B7-A10E-9B2641F4AFD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17" y="302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 dirty="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宮代町</a:t>
                </a:r>
              </a:p>
            </p:txBody>
          </p:sp>
        </p:grpSp>
        <p:sp>
          <p:nvSpPr>
            <p:cNvPr id="2110" name="WordArt 506">
              <a:extLst>
                <a:ext uri="{FF2B5EF4-FFF2-40B4-BE49-F238E27FC236}">
                  <a16:creationId xmlns:a16="http://schemas.microsoft.com/office/drawing/2014/main" id="{C93C2854-E339-46E2-900F-99BA0E2F0B6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3" y="3619"/>
              <a:ext cx="341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鶴ヶ島市</a:t>
              </a:r>
            </a:p>
          </p:txBody>
        </p:sp>
        <p:grpSp>
          <p:nvGrpSpPr>
            <p:cNvPr id="2111" name="Group 507">
              <a:extLst>
                <a:ext uri="{FF2B5EF4-FFF2-40B4-BE49-F238E27FC236}">
                  <a16:creationId xmlns:a16="http://schemas.microsoft.com/office/drawing/2014/main" id="{0E40F09D-95A2-4A08-B012-524BA536DA9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92" y="3563"/>
              <a:ext cx="114" cy="61"/>
              <a:chOff x="5992" y="3563"/>
              <a:chExt cx="114" cy="61"/>
            </a:xfrm>
          </p:grpSpPr>
          <p:sp>
            <p:nvSpPr>
              <p:cNvPr id="2167" name="WordArt 508">
                <a:extLst>
                  <a:ext uri="{FF2B5EF4-FFF2-40B4-BE49-F238E27FC236}">
                    <a16:creationId xmlns:a16="http://schemas.microsoft.com/office/drawing/2014/main" id="{9771EC55-DE9E-4A9E-8868-2032F14BEEB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92" y="3563"/>
                <a:ext cx="114" cy="61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  <p:sp>
            <p:nvSpPr>
              <p:cNvPr id="2168" name="WordArt 509">
                <a:extLst>
                  <a:ext uri="{FF2B5EF4-FFF2-40B4-BE49-F238E27FC236}">
                    <a16:creationId xmlns:a16="http://schemas.microsoft.com/office/drawing/2014/main" id="{4A0F40EB-6909-4745-8D96-4F8A82E9718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92" y="3563"/>
                <a:ext cx="114" cy="6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</p:grpSp>
        <p:grpSp>
          <p:nvGrpSpPr>
            <p:cNvPr id="2112" name="Group 510">
              <a:extLst>
                <a:ext uri="{FF2B5EF4-FFF2-40B4-BE49-F238E27FC236}">
                  <a16:creationId xmlns:a16="http://schemas.microsoft.com/office/drawing/2014/main" id="{29972DD9-ACC9-402C-8502-0FABDFBD4F3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21" y="3251"/>
              <a:ext cx="254" cy="80"/>
              <a:chOff x="4121" y="3251"/>
              <a:chExt cx="254" cy="80"/>
            </a:xfrm>
          </p:grpSpPr>
          <p:sp>
            <p:nvSpPr>
              <p:cNvPr id="2165" name="WordArt 511">
                <a:extLst>
                  <a:ext uri="{FF2B5EF4-FFF2-40B4-BE49-F238E27FC236}">
                    <a16:creationId xmlns:a16="http://schemas.microsoft.com/office/drawing/2014/main" id="{B6DFA330-40C4-404F-9B66-1235C8E7957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21" y="325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鳩山町</a:t>
                </a:r>
              </a:p>
            </p:txBody>
          </p:sp>
          <p:sp>
            <p:nvSpPr>
              <p:cNvPr id="2166" name="WordArt 512">
                <a:extLst>
                  <a:ext uri="{FF2B5EF4-FFF2-40B4-BE49-F238E27FC236}">
                    <a16:creationId xmlns:a16="http://schemas.microsoft.com/office/drawing/2014/main" id="{711B4D46-B555-4E0E-A63E-C2CF64C7567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21" y="325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鳩山町</a:t>
                </a:r>
              </a:p>
            </p:txBody>
          </p:sp>
        </p:grpSp>
        <p:grpSp>
          <p:nvGrpSpPr>
            <p:cNvPr id="2113" name="Group 513">
              <a:extLst>
                <a:ext uri="{FF2B5EF4-FFF2-40B4-BE49-F238E27FC236}">
                  <a16:creationId xmlns:a16="http://schemas.microsoft.com/office/drawing/2014/main" id="{36237D33-09C9-4D36-AC64-782E690E6FE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96" y="3421"/>
              <a:ext cx="254" cy="80"/>
              <a:chOff x="3696" y="3421"/>
              <a:chExt cx="254" cy="80"/>
            </a:xfrm>
          </p:grpSpPr>
          <p:sp>
            <p:nvSpPr>
              <p:cNvPr id="2163" name="WordArt 514">
                <a:extLst>
                  <a:ext uri="{FF2B5EF4-FFF2-40B4-BE49-F238E27FC236}">
                    <a16:creationId xmlns:a16="http://schemas.microsoft.com/office/drawing/2014/main" id="{2B4869FB-A342-4D14-84C5-D821468B51C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96" y="342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越生町</a:t>
                </a:r>
              </a:p>
            </p:txBody>
          </p:sp>
          <p:sp>
            <p:nvSpPr>
              <p:cNvPr id="2164" name="WordArt 515">
                <a:extLst>
                  <a:ext uri="{FF2B5EF4-FFF2-40B4-BE49-F238E27FC236}">
                    <a16:creationId xmlns:a16="http://schemas.microsoft.com/office/drawing/2014/main" id="{2A9E4DC9-F014-419D-8EAA-BF63815F8CF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96" y="342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越生町</a:t>
                </a:r>
              </a:p>
            </p:txBody>
          </p:sp>
        </p:grpSp>
        <p:grpSp>
          <p:nvGrpSpPr>
            <p:cNvPr id="2114" name="Group 516">
              <a:extLst>
                <a:ext uri="{FF2B5EF4-FFF2-40B4-BE49-F238E27FC236}">
                  <a16:creationId xmlns:a16="http://schemas.microsoft.com/office/drawing/2014/main" id="{F31FE551-31DA-4A2D-94B8-B6B8AECE5C0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57" y="3251"/>
              <a:ext cx="254" cy="80"/>
              <a:chOff x="5057" y="3251"/>
              <a:chExt cx="254" cy="80"/>
            </a:xfrm>
          </p:grpSpPr>
          <p:sp>
            <p:nvSpPr>
              <p:cNvPr id="2161" name="WordArt 517">
                <a:extLst>
                  <a:ext uri="{FF2B5EF4-FFF2-40B4-BE49-F238E27FC236}">
                    <a16:creationId xmlns:a16="http://schemas.microsoft.com/office/drawing/2014/main" id="{7DA92E08-2314-4A40-B4DE-6427DB82825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57" y="325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川島町</a:t>
                </a:r>
              </a:p>
            </p:txBody>
          </p:sp>
          <p:sp>
            <p:nvSpPr>
              <p:cNvPr id="2162" name="WordArt 518">
                <a:extLst>
                  <a:ext uri="{FF2B5EF4-FFF2-40B4-BE49-F238E27FC236}">
                    <a16:creationId xmlns:a16="http://schemas.microsoft.com/office/drawing/2014/main" id="{D6807747-E0FB-4B40-8921-C6BACE13063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57" y="325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川島町</a:t>
                </a:r>
              </a:p>
            </p:txBody>
          </p:sp>
        </p:grpSp>
        <p:grpSp>
          <p:nvGrpSpPr>
            <p:cNvPr id="2115" name="Group 519">
              <a:extLst>
                <a:ext uri="{FF2B5EF4-FFF2-40B4-BE49-F238E27FC236}">
                  <a16:creationId xmlns:a16="http://schemas.microsoft.com/office/drawing/2014/main" id="{6311260E-5E79-4ABE-BEF3-7BBC9BB6C65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75" y="3369"/>
              <a:ext cx="254" cy="80"/>
              <a:chOff x="4575" y="3369"/>
              <a:chExt cx="254" cy="80"/>
            </a:xfrm>
          </p:grpSpPr>
          <p:sp>
            <p:nvSpPr>
              <p:cNvPr id="2159" name="WordArt 520">
                <a:extLst>
                  <a:ext uri="{FF2B5EF4-FFF2-40B4-BE49-F238E27FC236}">
                    <a16:creationId xmlns:a16="http://schemas.microsoft.com/office/drawing/2014/main" id="{EC5EBE97-5EC8-49C1-89A5-DD8C20BCD22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75" y="336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坂戸市</a:t>
                </a:r>
              </a:p>
            </p:txBody>
          </p:sp>
          <p:sp>
            <p:nvSpPr>
              <p:cNvPr id="2160" name="WordArt 521">
                <a:extLst>
                  <a:ext uri="{FF2B5EF4-FFF2-40B4-BE49-F238E27FC236}">
                    <a16:creationId xmlns:a16="http://schemas.microsoft.com/office/drawing/2014/main" id="{EDD9FB53-7860-487A-9066-8590852F546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75" y="336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坂戸市</a:t>
                </a:r>
              </a:p>
            </p:txBody>
          </p:sp>
        </p:grpSp>
        <p:grpSp>
          <p:nvGrpSpPr>
            <p:cNvPr id="2116" name="Group 522">
              <a:extLst>
                <a:ext uri="{FF2B5EF4-FFF2-40B4-BE49-F238E27FC236}">
                  <a16:creationId xmlns:a16="http://schemas.microsoft.com/office/drawing/2014/main" id="{255654EB-6F50-4847-8971-A3864E34797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78" y="3908"/>
              <a:ext cx="254" cy="80"/>
              <a:chOff x="4178" y="3908"/>
              <a:chExt cx="254" cy="80"/>
            </a:xfrm>
          </p:grpSpPr>
          <p:sp>
            <p:nvSpPr>
              <p:cNvPr id="2157" name="WordArt 523">
                <a:extLst>
                  <a:ext uri="{FF2B5EF4-FFF2-40B4-BE49-F238E27FC236}">
                    <a16:creationId xmlns:a16="http://schemas.microsoft.com/office/drawing/2014/main" id="{579833D0-BD3F-4CFB-BB0B-71A428537F1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78" y="3908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日高市</a:t>
                </a:r>
              </a:p>
            </p:txBody>
          </p:sp>
          <p:sp>
            <p:nvSpPr>
              <p:cNvPr id="2158" name="WordArt 524">
                <a:extLst>
                  <a:ext uri="{FF2B5EF4-FFF2-40B4-BE49-F238E27FC236}">
                    <a16:creationId xmlns:a16="http://schemas.microsoft.com/office/drawing/2014/main" id="{811CE483-837E-4984-B5B6-702A20F6242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78" y="390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日高市</a:t>
                </a:r>
              </a:p>
            </p:txBody>
          </p:sp>
        </p:grpSp>
        <p:grpSp>
          <p:nvGrpSpPr>
            <p:cNvPr id="2117" name="Group 525">
              <a:extLst>
                <a:ext uri="{FF2B5EF4-FFF2-40B4-BE49-F238E27FC236}">
                  <a16:creationId xmlns:a16="http://schemas.microsoft.com/office/drawing/2014/main" id="{9EAB1B8A-2C57-47BF-BE61-55D7007DE25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80" y="3336"/>
              <a:ext cx="254" cy="80"/>
              <a:chOff x="5680" y="3336"/>
              <a:chExt cx="254" cy="80"/>
            </a:xfrm>
          </p:grpSpPr>
          <p:sp>
            <p:nvSpPr>
              <p:cNvPr id="2155" name="WordArt 526">
                <a:extLst>
                  <a:ext uri="{FF2B5EF4-FFF2-40B4-BE49-F238E27FC236}">
                    <a16:creationId xmlns:a16="http://schemas.microsoft.com/office/drawing/2014/main" id="{C1EE0CE2-55F8-41A6-8854-BA4507C36CF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80" y="3336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上尾市</a:t>
                </a:r>
              </a:p>
            </p:txBody>
          </p:sp>
          <p:sp>
            <p:nvSpPr>
              <p:cNvPr id="2156" name="WordArt 527">
                <a:extLst>
                  <a:ext uri="{FF2B5EF4-FFF2-40B4-BE49-F238E27FC236}">
                    <a16:creationId xmlns:a16="http://schemas.microsoft.com/office/drawing/2014/main" id="{3E8ABEAF-71EA-4B37-A2C2-0E0FC98A7B2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80" y="333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上尾市</a:t>
                </a:r>
              </a:p>
            </p:txBody>
          </p:sp>
        </p:grpSp>
        <p:grpSp>
          <p:nvGrpSpPr>
            <p:cNvPr id="2118" name="Group 528">
              <a:extLst>
                <a:ext uri="{FF2B5EF4-FFF2-40B4-BE49-F238E27FC236}">
                  <a16:creationId xmlns:a16="http://schemas.microsoft.com/office/drawing/2014/main" id="{BE8AA124-3772-46AF-A2BE-8E067D5A6ED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10" y="3109"/>
              <a:ext cx="254" cy="80"/>
              <a:chOff x="5510" y="3109"/>
              <a:chExt cx="254" cy="80"/>
            </a:xfrm>
          </p:grpSpPr>
          <p:sp>
            <p:nvSpPr>
              <p:cNvPr id="2153" name="WordArt 529">
                <a:extLst>
                  <a:ext uri="{FF2B5EF4-FFF2-40B4-BE49-F238E27FC236}">
                    <a16:creationId xmlns:a16="http://schemas.microsoft.com/office/drawing/2014/main" id="{0AA3453B-C738-49A8-944E-6084ED5AED1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510" y="310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桶川市</a:t>
                </a:r>
              </a:p>
            </p:txBody>
          </p:sp>
          <p:sp>
            <p:nvSpPr>
              <p:cNvPr id="2154" name="WordArt 530">
                <a:extLst>
                  <a:ext uri="{FF2B5EF4-FFF2-40B4-BE49-F238E27FC236}">
                    <a16:creationId xmlns:a16="http://schemas.microsoft.com/office/drawing/2014/main" id="{AA5A029A-3235-4101-A1BF-BE92A58D0C8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510" y="310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桶川市</a:t>
                </a:r>
              </a:p>
            </p:txBody>
          </p:sp>
        </p:grpSp>
        <p:grpSp>
          <p:nvGrpSpPr>
            <p:cNvPr id="2119" name="Group 531">
              <a:extLst>
                <a:ext uri="{FF2B5EF4-FFF2-40B4-BE49-F238E27FC236}">
                  <a16:creationId xmlns:a16="http://schemas.microsoft.com/office/drawing/2014/main" id="{59D7E30D-BD55-49C0-8528-B6E6C100080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89" y="2915"/>
              <a:ext cx="254" cy="80"/>
              <a:chOff x="5389" y="2915"/>
              <a:chExt cx="254" cy="80"/>
            </a:xfrm>
          </p:grpSpPr>
          <p:sp>
            <p:nvSpPr>
              <p:cNvPr id="2151" name="WordArt 532">
                <a:extLst>
                  <a:ext uri="{FF2B5EF4-FFF2-40B4-BE49-F238E27FC236}">
                    <a16:creationId xmlns:a16="http://schemas.microsoft.com/office/drawing/2014/main" id="{88C65BCE-338B-49CB-B4E0-76CAF37C8A2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89" y="291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北本市</a:t>
                </a:r>
              </a:p>
            </p:txBody>
          </p:sp>
          <p:sp>
            <p:nvSpPr>
              <p:cNvPr id="2152" name="WordArt 533">
                <a:extLst>
                  <a:ext uri="{FF2B5EF4-FFF2-40B4-BE49-F238E27FC236}">
                    <a16:creationId xmlns:a16="http://schemas.microsoft.com/office/drawing/2014/main" id="{7DD1E4E4-7BC4-4EEF-B0B2-826AC275A96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89" y="291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北本市</a:t>
                </a:r>
              </a:p>
            </p:txBody>
          </p:sp>
        </p:grpSp>
        <p:grpSp>
          <p:nvGrpSpPr>
            <p:cNvPr id="2120" name="Group 534">
              <a:extLst>
                <a:ext uri="{FF2B5EF4-FFF2-40B4-BE49-F238E27FC236}">
                  <a16:creationId xmlns:a16="http://schemas.microsoft.com/office/drawing/2014/main" id="{E3EE24B6-E26B-4420-8E91-115381E5CFC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22" y="3676"/>
              <a:ext cx="341" cy="80"/>
              <a:chOff x="3922" y="3676"/>
              <a:chExt cx="341" cy="80"/>
            </a:xfrm>
          </p:grpSpPr>
          <p:sp>
            <p:nvSpPr>
              <p:cNvPr id="2149" name="WordArt 535">
                <a:extLst>
                  <a:ext uri="{FF2B5EF4-FFF2-40B4-BE49-F238E27FC236}">
                    <a16:creationId xmlns:a16="http://schemas.microsoft.com/office/drawing/2014/main" id="{9C2A254E-F780-430A-A351-068F3ADD9CD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22" y="3676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毛呂山町</a:t>
                </a:r>
              </a:p>
            </p:txBody>
          </p:sp>
          <p:sp>
            <p:nvSpPr>
              <p:cNvPr id="2150" name="WordArt 536">
                <a:extLst>
                  <a:ext uri="{FF2B5EF4-FFF2-40B4-BE49-F238E27FC236}">
                    <a16:creationId xmlns:a16="http://schemas.microsoft.com/office/drawing/2014/main" id="{E7D801A6-FACB-4ED4-BEBF-FC1870774D5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22" y="3676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毛呂山町</a:t>
                </a:r>
              </a:p>
            </p:txBody>
          </p:sp>
        </p:grpSp>
        <p:sp>
          <p:nvSpPr>
            <p:cNvPr id="2121" name="WordArt 537">
              <a:extLst>
                <a:ext uri="{FF2B5EF4-FFF2-40B4-BE49-F238E27FC236}">
                  <a16:creationId xmlns:a16="http://schemas.microsoft.com/office/drawing/2014/main" id="{6F5E2BB5-413A-4CE0-8596-2851BC5FCE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3" y="3619"/>
              <a:ext cx="341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鶴ヶ島市</a:t>
              </a:r>
            </a:p>
          </p:txBody>
        </p:sp>
        <p:grpSp>
          <p:nvGrpSpPr>
            <p:cNvPr id="2122" name="Group 538">
              <a:extLst>
                <a:ext uri="{FF2B5EF4-FFF2-40B4-BE49-F238E27FC236}">
                  <a16:creationId xmlns:a16="http://schemas.microsoft.com/office/drawing/2014/main" id="{05358E35-D43F-478D-A83D-28F92F3349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40" y="3137"/>
              <a:ext cx="341" cy="80"/>
              <a:chOff x="3440" y="3137"/>
              <a:chExt cx="341" cy="80"/>
            </a:xfrm>
          </p:grpSpPr>
          <p:sp>
            <p:nvSpPr>
              <p:cNvPr id="2147" name="WordArt 539">
                <a:extLst>
                  <a:ext uri="{FF2B5EF4-FFF2-40B4-BE49-F238E27FC236}">
                    <a16:creationId xmlns:a16="http://schemas.microsoft.com/office/drawing/2014/main" id="{69D7DE8E-3645-4C7D-B7BD-B8E9CF5A4F1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40" y="3137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ときがわ町</a:t>
                </a:r>
              </a:p>
            </p:txBody>
          </p:sp>
          <p:sp>
            <p:nvSpPr>
              <p:cNvPr id="2148" name="WordArt 540">
                <a:extLst>
                  <a:ext uri="{FF2B5EF4-FFF2-40B4-BE49-F238E27FC236}">
                    <a16:creationId xmlns:a16="http://schemas.microsoft.com/office/drawing/2014/main" id="{21EDD62D-F047-4730-ADCF-D5ECF19F874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40" y="3137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ときがわ町</a:t>
                </a:r>
              </a:p>
            </p:txBody>
          </p:sp>
        </p:grpSp>
        <p:grpSp>
          <p:nvGrpSpPr>
            <p:cNvPr id="2123" name="Group 541">
              <a:extLst>
                <a:ext uri="{FF2B5EF4-FFF2-40B4-BE49-F238E27FC236}">
                  <a16:creationId xmlns:a16="http://schemas.microsoft.com/office/drawing/2014/main" id="{B259C1E2-8D53-4361-AE54-15051AE6AEF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7" y="4045"/>
              <a:ext cx="198" cy="62"/>
              <a:chOff x="6077" y="4045"/>
              <a:chExt cx="198" cy="62"/>
            </a:xfrm>
          </p:grpSpPr>
          <p:sp>
            <p:nvSpPr>
              <p:cNvPr id="2145" name="WordArt 542">
                <a:extLst>
                  <a:ext uri="{FF2B5EF4-FFF2-40B4-BE49-F238E27FC236}">
                    <a16:creationId xmlns:a16="http://schemas.microsoft.com/office/drawing/2014/main" id="{FA5CF1B7-49C7-455C-9852-9B7C0F3F814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077" y="4045"/>
                <a:ext cx="198" cy="62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  <p:sp>
            <p:nvSpPr>
              <p:cNvPr id="2146" name="WordArt 543">
                <a:extLst>
                  <a:ext uri="{FF2B5EF4-FFF2-40B4-BE49-F238E27FC236}">
                    <a16:creationId xmlns:a16="http://schemas.microsoft.com/office/drawing/2014/main" id="{72623511-8519-4D3F-B980-33249376812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077" y="4045"/>
                <a:ext cx="198" cy="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</p:grpSp>
        <p:grpSp>
          <p:nvGrpSpPr>
            <p:cNvPr id="2124" name="Group 544">
              <a:extLst>
                <a:ext uri="{FF2B5EF4-FFF2-40B4-BE49-F238E27FC236}">
                  <a16:creationId xmlns:a16="http://schemas.microsoft.com/office/drawing/2014/main" id="{4FA1C7A8-B4D7-48FB-8B5D-E9C24038D4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35" y="4158"/>
              <a:ext cx="114" cy="61"/>
              <a:chOff x="5935" y="4158"/>
              <a:chExt cx="114" cy="61"/>
            </a:xfrm>
          </p:grpSpPr>
          <p:sp>
            <p:nvSpPr>
              <p:cNvPr id="2143" name="WordArt 545">
                <a:extLst>
                  <a:ext uri="{FF2B5EF4-FFF2-40B4-BE49-F238E27FC236}">
                    <a16:creationId xmlns:a16="http://schemas.microsoft.com/office/drawing/2014/main" id="{5B8959E8-3B1A-4BCE-9CDF-6ECA69309E2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35" y="4158"/>
                <a:ext cx="114" cy="61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桜区</a:t>
                </a:r>
              </a:p>
            </p:txBody>
          </p:sp>
          <p:sp>
            <p:nvSpPr>
              <p:cNvPr id="2144" name="WordArt 546">
                <a:extLst>
                  <a:ext uri="{FF2B5EF4-FFF2-40B4-BE49-F238E27FC236}">
                    <a16:creationId xmlns:a16="http://schemas.microsoft.com/office/drawing/2014/main" id="{12FB4C1B-4760-4B4C-823C-1F49C9A9EE3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35" y="4158"/>
                <a:ext cx="114" cy="6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桜区</a:t>
                </a:r>
              </a:p>
            </p:txBody>
          </p:sp>
        </p:grpSp>
        <p:grpSp>
          <p:nvGrpSpPr>
            <p:cNvPr id="2125" name="Group 547">
              <a:extLst>
                <a:ext uri="{FF2B5EF4-FFF2-40B4-BE49-F238E27FC236}">
                  <a16:creationId xmlns:a16="http://schemas.microsoft.com/office/drawing/2014/main" id="{3298FEB9-64CC-4E65-A0F5-AB35370878A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09" y="3789"/>
              <a:ext cx="114" cy="61"/>
              <a:chOff x="5709" y="3789"/>
              <a:chExt cx="114" cy="61"/>
            </a:xfrm>
          </p:grpSpPr>
          <p:sp>
            <p:nvSpPr>
              <p:cNvPr id="2141" name="WordArt 548">
                <a:extLst>
                  <a:ext uri="{FF2B5EF4-FFF2-40B4-BE49-F238E27FC236}">
                    <a16:creationId xmlns:a16="http://schemas.microsoft.com/office/drawing/2014/main" id="{11ED0B39-77CB-423B-9EF4-D5BE757EEF1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09" y="3789"/>
                <a:ext cx="114" cy="61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  <p:sp>
            <p:nvSpPr>
              <p:cNvPr id="2142" name="WordArt 549">
                <a:extLst>
                  <a:ext uri="{FF2B5EF4-FFF2-40B4-BE49-F238E27FC236}">
                    <a16:creationId xmlns:a16="http://schemas.microsoft.com/office/drawing/2014/main" id="{27F8EBF8-6832-4571-851E-9F0E2F5BCF1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09" y="3789"/>
                <a:ext cx="114" cy="6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</p:grpSp>
        <p:grpSp>
          <p:nvGrpSpPr>
            <p:cNvPr id="2126" name="Group 550">
              <a:extLst>
                <a:ext uri="{FF2B5EF4-FFF2-40B4-BE49-F238E27FC236}">
                  <a16:creationId xmlns:a16="http://schemas.microsoft.com/office/drawing/2014/main" id="{31A4427A-9A78-4EBD-80F8-0DFF9BF666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7" y="3761"/>
              <a:ext cx="198" cy="62"/>
              <a:chOff x="6077" y="3761"/>
              <a:chExt cx="198" cy="62"/>
            </a:xfrm>
          </p:grpSpPr>
          <p:sp>
            <p:nvSpPr>
              <p:cNvPr id="2139" name="WordArt 551">
                <a:extLst>
                  <a:ext uri="{FF2B5EF4-FFF2-40B4-BE49-F238E27FC236}">
                    <a16:creationId xmlns:a16="http://schemas.microsoft.com/office/drawing/2014/main" id="{1CDC44C9-B8FA-4D4D-A11E-1987EA7DB6D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077" y="3761"/>
                <a:ext cx="198" cy="62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大宮区</a:t>
                </a:r>
              </a:p>
            </p:txBody>
          </p:sp>
          <p:sp>
            <p:nvSpPr>
              <p:cNvPr id="2140" name="WordArt 552">
                <a:extLst>
                  <a:ext uri="{FF2B5EF4-FFF2-40B4-BE49-F238E27FC236}">
                    <a16:creationId xmlns:a16="http://schemas.microsoft.com/office/drawing/2014/main" id="{260B8145-924F-4EF0-9947-2CB3CFF9969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077" y="3761"/>
                <a:ext cx="198" cy="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大宮区</a:t>
                </a:r>
              </a:p>
            </p:txBody>
          </p:sp>
        </p:grpSp>
        <p:grpSp>
          <p:nvGrpSpPr>
            <p:cNvPr id="2127" name="Group 553">
              <a:extLst>
                <a:ext uri="{FF2B5EF4-FFF2-40B4-BE49-F238E27FC236}">
                  <a16:creationId xmlns:a16="http://schemas.microsoft.com/office/drawing/2014/main" id="{DF0DE3A3-C71C-4D44-BDBD-6266BADAAEB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83" y="4441"/>
              <a:ext cx="254" cy="80"/>
              <a:chOff x="5283" y="4441"/>
              <a:chExt cx="254" cy="80"/>
            </a:xfrm>
          </p:grpSpPr>
          <p:sp>
            <p:nvSpPr>
              <p:cNvPr id="2137" name="WordArt 554">
                <a:extLst>
                  <a:ext uri="{FF2B5EF4-FFF2-40B4-BE49-F238E27FC236}">
                    <a16:creationId xmlns:a16="http://schemas.microsoft.com/office/drawing/2014/main" id="{57CD6A3C-681A-450A-AFCF-8FAF9A4899C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83" y="444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三芳町</a:t>
                </a:r>
              </a:p>
            </p:txBody>
          </p:sp>
          <p:sp>
            <p:nvSpPr>
              <p:cNvPr id="2138" name="WordArt 555">
                <a:extLst>
                  <a:ext uri="{FF2B5EF4-FFF2-40B4-BE49-F238E27FC236}">
                    <a16:creationId xmlns:a16="http://schemas.microsoft.com/office/drawing/2014/main" id="{246B142F-F4D3-4E0C-B13D-C3A6B9B32FE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83" y="444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三芳町</a:t>
                </a:r>
              </a:p>
            </p:txBody>
          </p:sp>
        </p:grpSp>
        <p:grpSp>
          <p:nvGrpSpPr>
            <p:cNvPr id="2128" name="Group 556">
              <a:extLst>
                <a:ext uri="{FF2B5EF4-FFF2-40B4-BE49-F238E27FC236}">
                  <a16:creationId xmlns:a16="http://schemas.microsoft.com/office/drawing/2014/main" id="{854CDD2B-4261-4DE8-B54E-A330B1B3D1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64" y="3874"/>
              <a:ext cx="341" cy="80"/>
              <a:chOff x="5964" y="3874"/>
              <a:chExt cx="341" cy="80"/>
            </a:xfrm>
          </p:grpSpPr>
          <p:sp>
            <p:nvSpPr>
              <p:cNvPr id="2135" name="WordArt 557">
                <a:extLst>
                  <a:ext uri="{FF2B5EF4-FFF2-40B4-BE49-F238E27FC236}">
                    <a16:creationId xmlns:a16="http://schemas.microsoft.com/office/drawing/2014/main" id="{79458BC8-E059-46A5-849D-E2A36AB6919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64" y="3874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さいたま市</a:t>
                </a:r>
              </a:p>
            </p:txBody>
          </p:sp>
          <p:sp>
            <p:nvSpPr>
              <p:cNvPr id="2136" name="WordArt 558">
                <a:extLst>
                  <a:ext uri="{FF2B5EF4-FFF2-40B4-BE49-F238E27FC236}">
                    <a16:creationId xmlns:a16="http://schemas.microsoft.com/office/drawing/2014/main" id="{9BEEFF4B-233D-4B79-A364-58720E9AE0E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64" y="3874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さいたま市</a:t>
                </a:r>
              </a:p>
            </p:txBody>
          </p:sp>
        </p:grpSp>
        <p:grpSp>
          <p:nvGrpSpPr>
            <p:cNvPr id="2129" name="Group 559">
              <a:extLst>
                <a:ext uri="{FF2B5EF4-FFF2-40B4-BE49-F238E27FC236}">
                  <a16:creationId xmlns:a16="http://schemas.microsoft.com/office/drawing/2014/main" id="{FA3BD4D0-7753-463C-943F-ED48ED3CC0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26" y="4135"/>
              <a:ext cx="341" cy="80"/>
              <a:chOff x="5226" y="4135"/>
              <a:chExt cx="341" cy="80"/>
            </a:xfrm>
          </p:grpSpPr>
          <p:sp>
            <p:nvSpPr>
              <p:cNvPr id="2133" name="WordArt 560">
                <a:extLst>
                  <a:ext uri="{FF2B5EF4-FFF2-40B4-BE49-F238E27FC236}">
                    <a16:creationId xmlns:a16="http://schemas.microsoft.com/office/drawing/2014/main" id="{C99E84EC-01FB-4FBF-9444-ECE998BF5D3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26" y="4135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ふじみ野市</a:t>
                </a:r>
              </a:p>
            </p:txBody>
          </p:sp>
          <p:sp>
            <p:nvSpPr>
              <p:cNvPr id="2134" name="WordArt 561">
                <a:extLst>
                  <a:ext uri="{FF2B5EF4-FFF2-40B4-BE49-F238E27FC236}">
                    <a16:creationId xmlns:a16="http://schemas.microsoft.com/office/drawing/2014/main" id="{15AF3A82-73D6-4CF8-8B9A-3B1DC8C23C5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26" y="4135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ふじみ野市</a:t>
                </a:r>
              </a:p>
            </p:txBody>
          </p:sp>
        </p:grpSp>
        <p:grpSp>
          <p:nvGrpSpPr>
            <p:cNvPr id="2130" name="Group 562">
              <a:extLst>
                <a:ext uri="{FF2B5EF4-FFF2-40B4-BE49-F238E27FC236}">
                  <a16:creationId xmlns:a16="http://schemas.microsoft.com/office/drawing/2014/main" id="{46111BBC-F27F-49B0-A27E-0A12E089051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81" y="4276"/>
              <a:ext cx="341" cy="80"/>
              <a:chOff x="5481" y="4276"/>
              <a:chExt cx="341" cy="80"/>
            </a:xfrm>
          </p:grpSpPr>
          <p:sp>
            <p:nvSpPr>
              <p:cNvPr id="2131" name="WordArt 563">
                <a:extLst>
                  <a:ext uri="{FF2B5EF4-FFF2-40B4-BE49-F238E27FC236}">
                    <a16:creationId xmlns:a16="http://schemas.microsoft.com/office/drawing/2014/main" id="{2A7937AC-17AC-41FF-86A5-1012F61D86C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81" y="4276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富士見市</a:t>
                </a:r>
              </a:p>
            </p:txBody>
          </p:sp>
          <p:sp>
            <p:nvSpPr>
              <p:cNvPr id="2132" name="WordArt 564">
                <a:extLst>
                  <a:ext uri="{FF2B5EF4-FFF2-40B4-BE49-F238E27FC236}">
                    <a16:creationId xmlns:a16="http://schemas.microsoft.com/office/drawing/2014/main" id="{907667DB-C86E-438B-B36F-4ED016E69D1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81" y="4276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富士見市</a:t>
                </a:r>
              </a:p>
            </p:txBody>
          </p: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reeform 733">
            <a:extLst>
              <a:ext uri="{FF2B5EF4-FFF2-40B4-BE49-F238E27FC236}">
                <a16:creationId xmlns:a16="http://schemas.microsoft.com/office/drawing/2014/main" id="{84533B2D-C39E-46CD-9154-5A37E2659CB1}"/>
              </a:ext>
            </a:extLst>
          </p:cNvPr>
          <p:cNvSpPr>
            <a:spLocks/>
          </p:cNvSpPr>
          <p:nvPr/>
        </p:nvSpPr>
        <p:spPr bwMode="auto">
          <a:xfrm>
            <a:off x="10180638" y="6600825"/>
            <a:ext cx="1081087" cy="1079500"/>
          </a:xfrm>
          <a:custGeom>
            <a:avLst/>
            <a:gdLst>
              <a:gd name="T0" fmla="*/ 360363 w 1081088"/>
              <a:gd name="T1" fmla="*/ 0 h 1079500"/>
              <a:gd name="T2" fmla="*/ 900112 w 1081088"/>
              <a:gd name="T3" fmla="*/ 0 h 1079500"/>
              <a:gd name="T4" fmla="*/ 900112 w 1081088"/>
              <a:gd name="T5" fmla="*/ 360363 h 1079500"/>
              <a:gd name="T6" fmla="*/ 1081087 w 1081088"/>
              <a:gd name="T7" fmla="*/ 360363 h 1079500"/>
              <a:gd name="T8" fmla="*/ 1081087 w 1081088"/>
              <a:gd name="T9" fmla="*/ 720725 h 1079500"/>
              <a:gd name="T10" fmla="*/ 720724 w 1081088"/>
              <a:gd name="T11" fmla="*/ 720725 h 1079500"/>
              <a:gd name="T12" fmla="*/ 720724 w 1081088"/>
              <a:gd name="T13" fmla="*/ 900113 h 1079500"/>
              <a:gd name="T14" fmla="*/ 900112 w 1081088"/>
              <a:gd name="T15" fmla="*/ 900113 h 1079500"/>
              <a:gd name="T16" fmla="*/ 900112 w 1081088"/>
              <a:gd name="T17" fmla="*/ 1079500 h 1079500"/>
              <a:gd name="T18" fmla="*/ 360363 w 1081088"/>
              <a:gd name="T19" fmla="*/ 1079500 h 1079500"/>
              <a:gd name="T20" fmla="*/ 360363 w 1081088"/>
              <a:gd name="T21" fmla="*/ 539750 h 1079500"/>
              <a:gd name="T22" fmla="*/ 0 w 1081088"/>
              <a:gd name="T23" fmla="*/ 539750 h 1079500"/>
              <a:gd name="T24" fmla="*/ 0 w 1081088"/>
              <a:gd name="T25" fmla="*/ 360363 h 1079500"/>
              <a:gd name="T26" fmla="*/ 180975 w 1081088"/>
              <a:gd name="T27" fmla="*/ 360363 h 1079500"/>
              <a:gd name="T28" fmla="*/ 180975 w 1081088"/>
              <a:gd name="T29" fmla="*/ 179387 h 1079500"/>
              <a:gd name="T30" fmla="*/ 360363 w 1081088"/>
              <a:gd name="T31" fmla="*/ 179387 h 1079500"/>
              <a:gd name="T32" fmla="*/ 360363 w 1081088"/>
              <a:gd name="T33" fmla="*/ 0 h 107950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1081088" h="1079500">
                <a:moveTo>
                  <a:pt x="360363" y="0"/>
                </a:moveTo>
                <a:lnTo>
                  <a:pt x="900113" y="0"/>
                </a:lnTo>
                <a:lnTo>
                  <a:pt x="900113" y="360363"/>
                </a:lnTo>
                <a:lnTo>
                  <a:pt x="1081088" y="360363"/>
                </a:lnTo>
                <a:lnTo>
                  <a:pt x="1081088" y="720725"/>
                </a:lnTo>
                <a:lnTo>
                  <a:pt x="720725" y="720725"/>
                </a:lnTo>
                <a:lnTo>
                  <a:pt x="720725" y="900113"/>
                </a:lnTo>
                <a:lnTo>
                  <a:pt x="900113" y="900113"/>
                </a:lnTo>
                <a:lnTo>
                  <a:pt x="900113" y="1079500"/>
                </a:lnTo>
                <a:lnTo>
                  <a:pt x="360363" y="1079500"/>
                </a:lnTo>
                <a:lnTo>
                  <a:pt x="360363" y="539750"/>
                </a:lnTo>
                <a:lnTo>
                  <a:pt x="0" y="539750"/>
                </a:lnTo>
                <a:lnTo>
                  <a:pt x="0" y="360363"/>
                </a:lnTo>
                <a:lnTo>
                  <a:pt x="180975" y="360363"/>
                </a:lnTo>
                <a:lnTo>
                  <a:pt x="180975" y="179387"/>
                </a:lnTo>
                <a:lnTo>
                  <a:pt x="360363" y="179387"/>
                </a:lnTo>
                <a:lnTo>
                  <a:pt x="360363" y="0"/>
                </a:lnTo>
                <a:close/>
              </a:path>
            </a:pathLst>
          </a:custGeom>
          <a:gradFill rotWithShape="1">
            <a:gsLst>
              <a:gs pos="0">
                <a:srgbClr val="99CC00"/>
              </a:gs>
              <a:gs pos="100000">
                <a:srgbClr val="C1E065"/>
              </a:gs>
            </a:gsLst>
            <a:lin ang="18900000" scaled="1"/>
          </a:gradFill>
          <a:ln w="38100" cap="flat" cmpd="sng">
            <a:solidFill>
              <a:srgbClr val="008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3075" name="Group 783">
            <a:extLst>
              <a:ext uri="{FF2B5EF4-FFF2-40B4-BE49-F238E27FC236}">
                <a16:creationId xmlns:a16="http://schemas.microsoft.com/office/drawing/2014/main" id="{EE631D29-1574-4CA2-9AB2-DEBD5708A81D}"/>
              </a:ext>
            </a:extLst>
          </p:cNvPr>
          <p:cNvGrpSpPr>
            <a:grpSpLocks/>
          </p:cNvGrpSpPr>
          <p:nvPr/>
        </p:nvGrpSpPr>
        <p:grpSpPr bwMode="auto">
          <a:xfrm>
            <a:off x="8921750" y="4979988"/>
            <a:ext cx="2159000" cy="2160587"/>
            <a:chOff x="5620" y="3137"/>
            <a:chExt cx="1360" cy="1361"/>
          </a:xfrm>
        </p:grpSpPr>
        <p:sp>
          <p:nvSpPr>
            <p:cNvPr id="3355" name="Freeform 753">
              <a:extLst>
                <a:ext uri="{FF2B5EF4-FFF2-40B4-BE49-F238E27FC236}">
                  <a16:creationId xmlns:a16="http://schemas.microsoft.com/office/drawing/2014/main" id="{2E515761-15E5-4372-BA34-5C9BBCD68D8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4158"/>
              <a:ext cx="567" cy="340"/>
            </a:xfrm>
            <a:custGeom>
              <a:avLst/>
              <a:gdLst>
                <a:gd name="T0" fmla="*/ 567 w 567"/>
                <a:gd name="T1" fmla="*/ 0 h 340"/>
                <a:gd name="T2" fmla="*/ 453 w 567"/>
                <a:gd name="T3" fmla="*/ 0 h 340"/>
                <a:gd name="T4" fmla="*/ 453 w 567"/>
                <a:gd name="T5" fmla="*/ 113 h 340"/>
                <a:gd name="T6" fmla="*/ 227 w 567"/>
                <a:gd name="T7" fmla="*/ 113 h 340"/>
                <a:gd name="T8" fmla="*/ 227 w 567"/>
                <a:gd name="T9" fmla="*/ 227 h 340"/>
                <a:gd name="T10" fmla="*/ 0 w 567"/>
                <a:gd name="T11" fmla="*/ 227 h 340"/>
                <a:gd name="T12" fmla="*/ 0 w 567"/>
                <a:gd name="T13" fmla="*/ 340 h 340"/>
                <a:gd name="T14" fmla="*/ 453 w 567"/>
                <a:gd name="T15" fmla="*/ 340 h 340"/>
                <a:gd name="T16" fmla="*/ 453 w 567"/>
                <a:gd name="T17" fmla="*/ 227 h 340"/>
                <a:gd name="T18" fmla="*/ 567 w 567"/>
                <a:gd name="T19" fmla="*/ 227 h 340"/>
                <a:gd name="T20" fmla="*/ 567 w 567"/>
                <a:gd name="T21" fmla="*/ 113 h 340"/>
                <a:gd name="T22" fmla="*/ 567 w 567"/>
                <a:gd name="T23" fmla="*/ 0 h 34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67" h="340">
                  <a:moveTo>
                    <a:pt x="567" y="0"/>
                  </a:moveTo>
                  <a:lnTo>
                    <a:pt x="453" y="0"/>
                  </a:lnTo>
                  <a:lnTo>
                    <a:pt x="453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453" y="340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CBE5FF"/>
                </a:gs>
                <a:gs pos="100000">
                  <a:srgbClr val="99CCFF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56" name="Freeform 756">
              <a:extLst>
                <a:ext uri="{FF2B5EF4-FFF2-40B4-BE49-F238E27FC236}">
                  <a16:creationId xmlns:a16="http://schemas.microsoft.com/office/drawing/2014/main" id="{CAC301A6-1164-41C5-8E86-046846D194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" y="3704"/>
              <a:ext cx="453" cy="567"/>
            </a:xfrm>
            <a:custGeom>
              <a:avLst/>
              <a:gdLst>
                <a:gd name="T0" fmla="*/ 340 w 453"/>
                <a:gd name="T1" fmla="*/ 114 h 567"/>
                <a:gd name="T2" fmla="*/ 340 w 453"/>
                <a:gd name="T3" fmla="*/ 227 h 567"/>
                <a:gd name="T4" fmla="*/ 227 w 453"/>
                <a:gd name="T5" fmla="*/ 227 h 567"/>
                <a:gd name="T6" fmla="*/ 227 w 453"/>
                <a:gd name="T7" fmla="*/ 114 h 567"/>
                <a:gd name="T8" fmla="*/ 113 w 453"/>
                <a:gd name="T9" fmla="*/ 114 h 567"/>
                <a:gd name="T10" fmla="*/ 113 w 453"/>
                <a:gd name="T11" fmla="*/ 0 h 567"/>
                <a:gd name="T12" fmla="*/ 0 w 453"/>
                <a:gd name="T13" fmla="*/ 0 h 567"/>
                <a:gd name="T14" fmla="*/ 0 w 453"/>
                <a:gd name="T15" fmla="*/ 567 h 567"/>
                <a:gd name="T16" fmla="*/ 113 w 453"/>
                <a:gd name="T17" fmla="*/ 567 h 567"/>
                <a:gd name="T18" fmla="*/ 113 w 453"/>
                <a:gd name="T19" fmla="*/ 454 h 567"/>
                <a:gd name="T20" fmla="*/ 340 w 453"/>
                <a:gd name="T21" fmla="*/ 454 h 567"/>
                <a:gd name="T22" fmla="*/ 340 w 453"/>
                <a:gd name="T23" fmla="*/ 341 h 567"/>
                <a:gd name="T24" fmla="*/ 453 w 453"/>
                <a:gd name="T25" fmla="*/ 341 h 567"/>
                <a:gd name="T26" fmla="*/ 453 w 453"/>
                <a:gd name="T27" fmla="*/ 114 h 567"/>
                <a:gd name="T28" fmla="*/ 340 w 453"/>
                <a:gd name="T29" fmla="*/ 114 h 56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53" h="567">
                  <a:moveTo>
                    <a:pt x="340" y="114"/>
                  </a:moveTo>
                  <a:lnTo>
                    <a:pt x="340" y="227"/>
                  </a:lnTo>
                  <a:lnTo>
                    <a:pt x="227" y="227"/>
                  </a:lnTo>
                  <a:lnTo>
                    <a:pt x="227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454"/>
                  </a:lnTo>
                  <a:lnTo>
                    <a:pt x="340" y="454"/>
                  </a:lnTo>
                  <a:lnTo>
                    <a:pt x="340" y="341"/>
                  </a:lnTo>
                  <a:lnTo>
                    <a:pt x="453" y="341"/>
                  </a:lnTo>
                  <a:lnTo>
                    <a:pt x="453" y="114"/>
                  </a:lnTo>
                  <a:lnTo>
                    <a:pt x="340" y="114"/>
                  </a:lnTo>
                  <a:close/>
                </a:path>
              </a:pathLst>
            </a:custGeom>
            <a:gradFill rotWithShape="1">
              <a:gsLst>
                <a:gs pos="0">
                  <a:srgbClr val="CBE5FF"/>
                </a:gs>
                <a:gs pos="100000">
                  <a:srgbClr val="99CCFF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57" name="Freeform 757">
              <a:extLst>
                <a:ext uri="{FF2B5EF4-FFF2-40B4-BE49-F238E27FC236}">
                  <a16:creationId xmlns:a16="http://schemas.microsoft.com/office/drawing/2014/main" id="{6A08888E-6854-4537-97C2-3E65EB65846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" y="3818"/>
              <a:ext cx="227" cy="453"/>
            </a:xfrm>
            <a:custGeom>
              <a:avLst/>
              <a:gdLst>
                <a:gd name="T0" fmla="*/ 227 w 227"/>
                <a:gd name="T1" fmla="*/ 0 h 453"/>
                <a:gd name="T2" fmla="*/ 0 w 227"/>
                <a:gd name="T3" fmla="*/ 0 h 453"/>
                <a:gd name="T4" fmla="*/ 0 w 227"/>
                <a:gd name="T5" fmla="*/ 453 h 453"/>
                <a:gd name="T6" fmla="*/ 113 w 227"/>
                <a:gd name="T7" fmla="*/ 453 h 453"/>
                <a:gd name="T8" fmla="*/ 113 w 227"/>
                <a:gd name="T9" fmla="*/ 340 h 453"/>
                <a:gd name="T10" fmla="*/ 227 w 227"/>
                <a:gd name="T11" fmla="*/ 340 h 453"/>
                <a:gd name="T12" fmla="*/ 227 w 227"/>
                <a:gd name="T13" fmla="*/ 0 h 45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7" h="453">
                  <a:moveTo>
                    <a:pt x="227" y="0"/>
                  </a:moveTo>
                  <a:lnTo>
                    <a:pt x="0" y="0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CBE5FF"/>
                </a:gs>
                <a:gs pos="100000">
                  <a:srgbClr val="99CCFF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58" name="Freeform 758">
              <a:extLst>
                <a:ext uri="{FF2B5EF4-FFF2-40B4-BE49-F238E27FC236}">
                  <a16:creationId xmlns:a16="http://schemas.microsoft.com/office/drawing/2014/main" id="{3F780560-B06D-448A-8E27-D0B429964F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" y="3364"/>
              <a:ext cx="227" cy="454"/>
            </a:xfrm>
            <a:custGeom>
              <a:avLst/>
              <a:gdLst>
                <a:gd name="T0" fmla="*/ 0 w 227"/>
                <a:gd name="T1" fmla="*/ 454 h 454"/>
                <a:gd name="T2" fmla="*/ 0 w 227"/>
                <a:gd name="T3" fmla="*/ 0 h 454"/>
                <a:gd name="T4" fmla="*/ 113 w 227"/>
                <a:gd name="T5" fmla="*/ 0 h 454"/>
                <a:gd name="T6" fmla="*/ 113 w 227"/>
                <a:gd name="T7" fmla="*/ 227 h 454"/>
                <a:gd name="T8" fmla="*/ 227 w 227"/>
                <a:gd name="T9" fmla="*/ 227 h 454"/>
                <a:gd name="T10" fmla="*/ 227 w 227"/>
                <a:gd name="T11" fmla="*/ 454 h 454"/>
                <a:gd name="T12" fmla="*/ 0 w 227"/>
                <a:gd name="T13" fmla="*/ 454 h 45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7" h="454">
                  <a:moveTo>
                    <a:pt x="0" y="454"/>
                  </a:moveTo>
                  <a:lnTo>
                    <a:pt x="0" y="0"/>
                  </a:lnTo>
                  <a:lnTo>
                    <a:pt x="113" y="0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454"/>
                  </a:lnTo>
                  <a:lnTo>
                    <a:pt x="0" y="454"/>
                  </a:lnTo>
                  <a:close/>
                </a:path>
              </a:pathLst>
            </a:custGeom>
            <a:gradFill rotWithShape="1">
              <a:gsLst>
                <a:gs pos="0">
                  <a:srgbClr val="CBE5FF"/>
                </a:gs>
                <a:gs pos="100000">
                  <a:srgbClr val="99CCFF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59" name="Freeform 759">
              <a:extLst>
                <a:ext uri="{FF2B5EF4-FFF2-40B4-BE49-F238E27FC236}">
                  <a16:creationId xmlns:a16="http://schemas.microsoft.com/office/drawing/2014/main" id="{3E0937AF-AD0A-4C25-9671-1169A16C0A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" y="3818"/>
              <a:ext cx="227" cy="453"/>
            </a:xfrm>
            <a:custGeom>
              <a:avLst/>
              <a:gdLst>
                <a:gd name="T0" fmla="*/ 227 w 227"/>
                <a:gd name="T1" fmla="*/ 0 h 453"/>
                <a:gd name="T2" fmla="*/ 114 w 227"/>
                <a:gd name="T3" fmla="*/ 0 h 453"/>
                <a:gd name="T4" fmla="*/ 114 w 227"/>
                <a:gd name="T5" fmla="*/ 113 h 453"/>
                <a:gd name="T6" fmla="*/ 0 w 227"/>
                <a:gd name="T7" fmla="*/ 113 h 453"/>
                <a:gd name="T8" fmla="*/ 0 w 227"/>
                <a:gd name="T9" fmla="*/ 340 h 453"/>
                <a:gd name="T10" fmla="*/ 114 w 227"/>
                <a:gd name="T11" fmla="*/ 340 h 453"/>
                <a:gd name="T12" fmla="*/ 114 w 227"/>
                <a:gd name="T13" fmla="*/ 453 h 453"/>
                <a:gd name="T14" fmla="*/ 227 w 227"/>
                <a:gd name="T15" fmla="*/ 453 h 453"/>
                <a:gd name="T16" fmla="*/ 227 w 227"/>
                <a:gd name="T17" fmla="*/ 0 h 45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27" h="453">
                  <a:moveTo>
                    <a:pt x="227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453"/>
                  </a:lnTo>
                  <a:lnTo>
                    <a:pt x="227" y="453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CBE5FF"/>
                </a:gs>
                <a:gs pos="100000">
                  <a:srgbClr val="99CCFF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60" name="Freeform 760">
              <a:extLst>
                <a:ext uri="{FF2B5EF4-FFF2-40B4-BE49-F238E27FC236}">
                  <a16:creationId xmlns:a16="http://schemas.microsoft.com/office/drawing/2014/main" id="{E52A78A8-779B-448F-BCD3-844891AD0B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3931"/>
              <a:ext cx="454" cy="454"/>
            </a:xfrm>
            <a:custGeom>
              <a:avLst/>
              <a:gdLst>
                <a:gd name="T0" fmla="*/ 340 w 454"/>
                <a:gd name="T1" fmla="*/ 0 h 454"/>
                <a:gd name="T2" fmla="*/ 113 w 454"/>
                <a:gd name="T3" fmla="*/ 0 h 454"/>
                <a:gd name="T4" fmla="*/ 113 w 454"/>
                <a:gd name="T5" fmla="*/ 114 h 454"/>
                <a:gd name="T6" fmla="*/ 0 w 454"/>
                <a:gd name="T7" fmla="*/ 114 h 454"/>
                <a:gd name="T8" fmla="*/ 0 w 454"/>
                <a:gd name="T9" fmla="*/ 227 h 454"/>
                <a:gd name="T10" fmla="*/ 113 w 454"/>
                <a:gd name="T11" fmla="*/ 227 h 454"/>
                <a:gd name="T12" fmla="*/ 113 w 454"/>
                <a:gd name="T13" fmla="*/ 454 h 454"/>
                <a:gd name="T14" fmla="*/ 454 w 454"/>
                <a:gd name="T15" fmla="*/ 454 h 454"/>
                <a:gd name="T16" fmla="*/ 454 w 454"/>
                <a:gd name="T17" fmla="*/ 227 h 454"/>
                <a:gd name="T18" fmla="*/ 340 w 454"/>
                <a:gd name="T19" fmla="*/ 227 h 454"/>
                <a:gd name="T20" fmla="*/ 340 w 454"/>
                <a:gd name="T21" fmla="*/ 0 h 45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54" h="454">
                  <a:moveTo>
                    <a:pt x="340" y="0"/>
                  </a:move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454"/>
                  </a:lnTo>
                  <a:lnTo>
                    <a:pt x="454" y="454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CBE5FF"/>
                </a:gs>
                <a:gs pos="100000">
                  <a:srgbClr val="99CCFF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61" name="Freeform 762">
              <a:extLst>
                <a:ext uri="{FF2B5EF4-FFF2-40B4-BE49-F238E27FC236}">
                  <a16:creationId xmlns:a16="http://schemas.microsoft.com/office/drawing/2014/main" id="{445171A1-B0D2-4ABC-8445-383FB29116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3591"/>
              <a:ext cx="453" cy="454"/>
            </a:xfrm>
            <a:custGeom>
              <a:avLst/>
              <a:gdLst>
                <a:gd name="T0" fmla="*/ 340 w 453"/>
                <a:gd name="T1" fmla="*/ 0 h 454"/>
                <a:gd name="T2" fmla="*/ 340 w 453"/>
                <a:gd name="T3" fmla="*/ 113 h 454"/>
                <a:gd name="T4" fmla="*/ 453 w 453"/>
                <a:gd name="T5" fmla="*/ 113 h 454"/>
                <a:gd name="T6" fmla="*/ 453 w 453"/>
                <a:gd name="T7" fmla="*/ 340 h 454"/>
                <a:gd name="T8" fmla="*/ 226 w 453"/>
                <a:gd name="T9" fmla="*/ 340 h 454"/>
                <a:gd name="T10" fmla="*/ 226 w 453"/>
                <a:gd name="T11" fmla="*/ 454 h 454"/>
                <a:gd name="T12" fmla="*/ 0 w 453"/>
                <a:gd name="T13" fmla="*/ 454 h 454"/>
                <a:gd name="T14" fmla="*/ 0 w 453"/>
                <a:gd name="T15" fmla="*/ 113 h 454"/>
                <a:gd name="T16" fmla="*/ 113 w 453"/>
                <a:gd name="T17" fmla="*/ 113 h 454"/>
                <a:gd name="T18" fmla="*/ 113 w 453"/>
                <a:gd name="T19" fmla="*/ 0 h 454"/>
                <a:gd name="T20" fmla="*/ 340 w 453"/>
                <a:gd name="T21" fmla="*/ 0 h 45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53" h="454">
                  <a:moveTo>
                    <a:pt x="340" y="0"/>
                  </a:moveTo>
                  <a:lnTo>
                    <a:pt x="340" y="113"/>
                  </a:lnTo>
                  <a:lnTo>
                    <a:pt x="453" y="113"/>
                  </a:lnTo>
                  <a:lnTo>
                    <a:pt x="453" y="340"/>
                  </a:lnTo>
                  <a:lnTo>
                    <a:pt x="226" y="340"/>
                  </a:lnTo>
                  <a:lnTo>
                    <a:pt x="226" y="454"/>
                  </a:lnTo>
                  <a:lnTo>
                    <a:pt x="0" y="454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CBE5FF"/>
                </a:gs>
                <a:gs pos="100000">
                  <a:srgbClr val="99CCFF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62" name="Freeform 763">
              <a:extLst>
                <a:ext uri="{FF2B5EF4-FFF2-40B4-BE49-F238E27FC236}">
                  <a16:creationId xmlns:a16="http://schemas.microsoft.com/office/drawing/2014/main" id="{317C6D40-59E0-4C54-ACA5-A8239C4B5F5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" y="3704"/>
              <a:ext cx="227" cy="227"/>
            </a:xfrm>
            <a:custGeom>
              <a:avLst/>
              <a:gdLst>
                <a:gd name="T0" fmla="*/ 227 w 227"/>
                <a:gd name="T1" fmla="*/ 0 h 227"/>
                <a:gd name="T2" fmla="*/ 0 w 227"/>
                <a:gd name="T3" fmla="*/ 0 h 227"/>
                <a:gd name="T4" fmla="*/ 0 w 227"/>
                <a:gd name="T5" fmla="*/ 227 h 227"/>
                <a:gd name="T6" fmla="*/ 114 w 227"/>
                <a:gd name="T7" fmla="*/ 227 h 227"/>
                <a:gd name="T8" fmla="*/ 114 w 227"/>
                <a:gd name="T9" fmla="*/ 114 h 227"/>
                <a:gd name="T10" fmla="*/ 227 w 227"/>
                <a:gd name="T11" fmla="*/ 114 h 227"/>
                <a:gd name="T12" fmla="*/ 227 w 227"/>
                <a:gd name="T13" fmla="*/ 0 h 2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7" h="227">
                  <a:moveTo>
                    <a:pt x="227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14"/>
                  </a:lnTo>
                  <a:lnTo>
                    <a:pt x="227" y="114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CBE5FF"/>
                </a:gs>
                <a:gs pos="100000">
                  <a:srgbClr val="99CCFF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63" name="Freeform 764">
              <a:extLst>
                <a:ext uri="{FF2B5EF4-FFF2-40B4-BE49-F238E27FC236}">
                  <a16:creationId xmlns:a16="http://schemas.microsoft.com/office/drawing/2014/main" id="{5BD6483F-7F0E-47A5-8E2F-632CA286B0E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6" y="3478"/>
              <a:ext cx="454" cy="226"/>
            </a:xfrm>
            <a:custGeom>
              <a:avLst/>
              <a:gdLst>
                <a:gd name="T0" fmla="*/ 454 w 454"/>
                <a:gd name="T1" fmla="*/ 113 h 226"/>
                <a:gd name="T2" fmla="*/ 341 w 454"/>
                <a:gd name="T3" fmla="*/ 113 h 226"/>
                <a:gd name="T4" fmla="*/ 341 w 454"/>
                <a:gd name="T5" fmla="*/ 0 h 226"/>
                <a:gd name="T6" fmla="*/ 0 w 454"/>
                <a:gd name="T7" fmla="*/ 0 h 226"/>
                <a:gd name="T8" fmla="*/ 0 w 454"/>
                <a:gd name="T9" fmla="*/ 113 h 226"/>
                <a:gd name="T10" fmla="*/ 114 w 454"/>
                <a:gd name="T11" fmla="*/ 113 h 226"/>
                <a:gd name="T12" fmla="*/ 114 w 454"/>
                <a:gd name="T13" fmla="*/ 226 h 226"/>
                <a:gd name="T14" fmla="*/ 454 w 454"/>
                <a:gd name="T15" fmla="*/ 226 h 226"/>
                <a:gd name="T16" fmla="*/ 454 w 454"/>
                <a:gd name="T17" fmla="*/ 113 h 22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54" h="226">
                  <a:moveTo>
                    <a:pt x="454" y="113"/>
                  </a:moveTo>
                  <a:lnTo>
                    <a:pt x="341" y="113"/>
                  </a:lnTo>
                  <a:lnTo>
                    <a:pt x="341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226"/>
                  </a:lnTo>
                  <a:lnTo>
                    <a:pt x="454" y="226"/>
                  </a:lnTo>
                  <a:lnTo>
                    <a:pt x="454" y="113"/>
                  </a:lnTo>
                  <a:close/>
                </a:path>
              </a:pathLst>
            </a:custGeom>
            <a:gradFill rotWithShape="1">
              <a:gsLst>
                <a:gs pos="0">
                  <a:srgbClr val="CBE5FF"/>
                </a:gs>
                <a:gs pos="100000">
                  <a:srgbClr val="99CCFF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64" name="Freeform 773">
              <a:extLst>
                <a:ext uri="{FF2B5EF4-FFF2-40B4-BE49-F238E27FC236}">
                  <a16:creationId xmlns:a16="http://schemas.microsoft.com/office/drawing/2014/main" id="{465B2F8E-BA42-4AB5-ADB4-C3197A2C3F5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" y="3137"/>
              <a:ext cx="454" cy="794"/>
            </a:xfrm>
            <a:custGeom>
              <a:avLst/>
              <a:gdLst>
                <a:gd name="T0" fmla="*/ 0 w 454"/>
                <a:gd name="T1" fmla="*/ 227 h 794"/>
                <a:gd name="T2" fmla="*/ 114 w 454"/>
                <a:gd name="T3" fmla="*/ 227 h 794"/>
                <a:gd name="T4" fmla="*/ 114 w 454"/>
                <a:gd name="T5" fmla="*/ 0 h 794"/>
                <a:gd name="T6" fmla="*/ 227 w 454"/>
                <a:gd name="T7" fmla="*/ 0 h 794"/>
                <a:gd name="T8" fmla="*/ 227 w 454"/>
                <a:gd name="T9" fmla="*/ 114 h 794"/>
                <a:gd name="T10" fmla="*/ 341 w 454"/>
                <a:gd name="T11" fmla="*/ 114 h 794"/>
                <a:gd name="T12" fmla="*/ 341 w 454"/>
                <a:gd name="T13" fmla="*/ 227 h 794"/>
                <a:gd name="T14" fmla="*/ 227 w 454"/>
                <a:gd name="T15" fmla="*/ 227 h 794"/>
                <a:gd name="T16" fmla="*/ 227 w 454"/>
                <a:gd name="T17" fmla="*/ 341 h 794"/>
                <a:gd name="T18" fmla="*/ 454 w 454"/>
                <a:gd name="T19" fmla="*/ 341 h 794"/>
                <a:gd name="T20" fmla="*/ 454 w 454"/>
                <a:gd name="T21" fmla="*/ 794 h 794"/>
                <a:gd name="T22" fmla="*/ 341 w 454"/>
                <a:gd name="T23" fmla="*/ 794 h 794"/>
                <a:gd name="T24" fmla="*/ 341 w 454"/>
                <a:gd name="T25" fmla="*/ 681 h 794"/>
                <a:gd name="T26" fmla="*/ 227 w 454"/>
                <a:gd name="T27" fmla="*/ 681 h 794"/>
                <a:gd name="T28" fmla="*/ 227 w 454"/>
                <a:gd name="T29" fmla="*/ 567 h 794"/>
                <a:gd name="T30" fmla="*/ 114 w 454"/>
                <a:gd name="T31" fmla="*/ 567 h 794"/>
                <a:gd name="T32" fmla="*/ 114 w 454"/>
                <a:gd name="T33" fmla="*/ 454 h 794"/>
                <a:gd name="T34" fmla="*/ 0 w 454"/>
                <a:gd name="T35" fmla="*/ 454 h 794"/>
                <a:gd name="T36" fmla="*/ 0 w 454"/>
                <a:gd name="T37" fmla="*/ 227 h 79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54" h="794">
                  <a:moveTo>
                    <a:pt x="0" y="227"/>
                  </a:moveTo>
                  <a:lnTo>
                    <a:pt x="114" y="227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341" y="114"/>
                  </a:lnTo>
                  <a:lnTo>
                    <a:pt x="341" y="227"/>
                  </a:lnTo>
                  <a:lnTo>
                    <a:pt x="227" y="227"/>
                  </a:lnTo>
                  <a:lnTo>
                    <a:pt x="227" y="341"/>
                  </a:lnTo>
                  <a:lnTo>
                    <a:pt x="454" y="341"/>
                  </a:lnTo>
                  <a:lnTo>
                    <a:pt x="454" y="794"/>
                  </a:lnTo>
                  <a:lnTo>
                    <a:pt x="341" y="794"/>
                  </a:lnTo>
                  <a:lnTo>
                    <a:pt x="341" y="681"/>
                  </a:lnTo>
                  <a:lnTo>
                    <a:pt x="227" y="681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CBE5FF"/>
                </a:gs>
                <a:gs pos="100000">
                  <a:srgbClr val="99CCFF"/>
                </a:gs>
              </a:gsLst>
              <a:lin ang="54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076" name="Group 784">
            <a:extLst>
              <a:ext uri="{FF2B5EF4-FFF2-40B4-BE49-F238E27FC236}">
                <a16:creationId xmlns:a16="http://schemas.microsoft.com/office/drawing/2014/main" id="{9DE6E4AE-0FCA-479B-AAEC-347557ECAF33}"/>
              </a:ext>
            </a:extLst>
          </p:cNvPr>
          <p:cNvGrpSpPr>
            <a:grpSpLocks/>
          </p:cNvGrpSpPr>
          <p:nvPr/>
        </p:nvGrpSpPr>
        <p:grpSpPr bwMode="auto">
          <a:xfrm>
            <a:off x="460375" y="1560513"/>
            <a:ext cx="12061825" cy="6480175"/>
            <a:chOff x="290" y="983"/>
            <a:chExt cx="7598" cy="4082"/>
          </a:xfrm>
        </p:grpSpPr>
        <p:sp>
          <p:nvSpPr>
            <p:cNvPr id="3293" name="Freeform 698">
              <a:extLst>
                <a:ext uri="{FF2B5EF4-FFF2-40B4-BE49-F238E27FC236}">
                  <a16:creationId xmlns:a16="http://schemas.microsoft.com/office/drawing/2014/main" id="{181AC2BD-51E1-4248-A4AF-0A7520DAEB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5" y="2457"/>
              <a:ext cx="453" cy="680"/>
            </a:xfrm>
            <a:custGeom>
              <a:avLst/>
              <a:gdLst>
                <a:gd name="T0" fmla="*/ 1 w 453"/>
                <a:gd name="T1" fmla="*/ 3 h 680"/>
                <a:gd name="T2" fmla="*/ 1 w 453"/>
                <a:gd name="T3" fmla="*/ 30 h 680"/>
                <a:gd name="T4" fmla="*/ 0 w 453"/>
                <a:gd name="T5" fmla="*/ 680 h 680"/>
                <a:gd name="T6" fmla="*/ 227 w 453"/>
                <a:gd name="T7" fmla="*/ 680 h 680"/>
                <a:gd name="T8" fmla="*/ 227 w 453"/>
                <a:gd name="T9" fmla="*/ 454 h 680"/>
                <a:gd name="T10" fmla="*/ 340 w 453"/>
                <a:gd name="T11" fmla="*/ 454 h 680"/>
                <a:gd name="T12" fmla="*/ 340 w 453"/>
                <a:gd name="T13" fmla="*/ 340 h 680"/>
                <a:gd name="T14" fmla="*/ 453 w 453"/>
                <a:gd name="T15" fmla="*/ 340 h 680"/>
                <a:gd name="T16" fmla="*/ 453 w 453"/>
                <a:gd name="T17" fmla="*/ 227 h 680"/>
                <a:gd name="T18" fmla="*/ 227 w 453"/>
                <a:gd name="T19" fmla="*/ 227 h 680"/>
                <a:gd name="T20" fmla="*/ 227 w 453"/>
                <a:gd name="T21" fmla="*/ 113 h 680"/>
                <a:gd name="T22" fmla="*/ 113 w 453"/>
                <a:gd name="T23" fmla="*/ 113 h 680"/>
                <a:gd name="T24" fmla="*/ 113 w 453"/>
                <a:gd name="T25" fmla="*/ 0 h 680"/>
                <a:gd name="T26" fmla="*/ 1 w 453"/>
                <a:gd name="T27" fmla="*/ 3 h 68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53" h="680">
                  <a:moveTo>
                    <a:pt x="1" y="3"/>
                  </a:moveTo>
                  <a:cubicBezTo>
                    <a:pt x="1" y="12"/>
                    <a:pt x="1" y="21"/>
                    <a:pt x="1" y="30"/>
                  </a:cubicBezTo>
                  <a:lnTo>
                    <a:pt x="0" y="680"/>
                  </a:lnTo>
                  <a:lnTo>
                    <a:pt x="227" y="680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453" y="340"/>
                  </a:lnTo>
                  <a:lnTo>
                    <a:pt x="453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1" y="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4" name="Freeform 700">
              <a:extLst>
                <a:ext uri="{FF2B5EF4-FFF2-40B4-BE49-F238E27FC236}">
                  <a16:creationId xmlns:a16="http://schemas.microsoft.com/office/drawing/2014/main" id="{1163ABEF-EFAB-49CC-9EE1-6502C9C6E723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" y="2457"/>
              <a:ext cx="1474" cy="1021"/>
            </a:xfrm>
            <a:custGeom>
              <a:avLst/>
              <a:gdLst>
                <a:gd name="T0" fmla="*/ 227 w 1474"/>
                <a:gd name="T1" fmla="*/ 0 h 1021"/>
                <a:gd name="T2" fmla="*/ 227 w 1474"/>
                <a:gd name="T3" fmla="*/ 113 h 1021"/>
                <a:gd name="T4" fmla="*/ 114 w 1474"/>
                <a:gd name="T5" fmla="*/ 113 h 1021"/>
                <a:gd name="T6" fmla="*/ 114 w 1474"/>
                <a:gd name="T7" fmla="*/ 340 h 1021"/>
                <a:gd name="T8" fmla="*/ 0 w 1474"/>
                <a:gd name="T9" fmla="*/ 340 h 1021"/>
                <a:gd name="T10" fmla="*/ 0 w 1474"/>
                <a:gd name="T11" fmla="*/ 454 h 1021"/>
                <a:gd name="T12" fmla="*/ 114 w 1474"/>
                <a:gd name="T13" fmla="*/ 454 h 1021"/>
                <a:gd name="T14" fmla="*/ 114 w 1474"/>
                <a:gd name="T15" fmla="*/ 794 h 1021"/>
                <a:gd name="T16" fmla="*/ 227 w 1474"/>
                <a:gd name="T17" fmla="*/ 794 h 1021"/>
                <a:gd name="T18" fmla="*/ 227 w 1474"/>
                <a:gd name="T19" fmla="*/ 907 h 1021"/>
                <a:gd name="T20" fmla="*/ 1248 w 1474"/>
                <a:gd name="T21" fmla="*/ 907 h 1021"/>
                <a:gd name="T22" fmla="*/ 1248 w 1474"/>
                <a:gd name="T23" fmla="*/ 1021 h 1021"/>
                <a:gd name="T24" fmla="*/ 1361 w 1474"/>
                <a:gd name="T25" fmla="*/ 1021 h 1021"/>
                <a:gd name="T26" fmla="*/ 1361 w 1474"/>
                <a:gd name="T27" fmla="*/ 907 h 1021"/>
                <a:gd name="T28" fmla="*/ 1474 w 1474"/>
                <a:gd name="T29" fmla="*/ 907 h 1021"/>
                <a:gd name="T30" fmla="*/ 1474 w 1474"/>
                <a:gd name="T31" fmla="*/ 567 h 1021"/>
                <a:gd name="T32" fmla="*/ 1248 w 1474"/>
                <a:gd name="T33" fmla="*/ 567 h 1021"/>
                <a:gd name="T34" fmla="*/ 1248 w 1474"/>
                <a:gd name="T35" fmla="*/ 454 h 1021"/>
                <a:gd name="T36" fmla="*/ 1021 w 1474"/>
                <a:gd name="T37" fmla="*/ 454 h 1021"/>
                <a:gd name="T38" fmla="*/ 1021 w 1474"/>
                <a:gd name="T39" fmla="*/ 340 h 1021"/>
                <a:gd name="T40" fmla="*/ 907 w 1474"/>
                <a:gd name="T41" fmla="*/ 340 h 1021"/>
                <a:gd name="T42" fmla="*/ 907 w 1474"/>
                <a:gd name="T43" fmla="*/ 227 h 1021"/>
                <a:gd name="T44" fmla="*/ 794 w 1474"/>
                <a:gd name="T45" fmla="*/ 227 h 1021"/>
                <a:gd name="T46" fmla="*/ 794 w 1474"/>
                <a:gd name="T47" fmla="*/ 113 h 1021"/>
                <a:gd name="T48" fmla="*/ 681 w 1474"/>
                <a:gd name="T49" fmla="*/ 113 h 1021"/>
                <a:gd name="T50" fmla="*/ 681 w 1474"/>
                <a:gd name="T51" fmla="*/ 0 h 1021"/>
                <a:gd name="T52" fmla="*/ 227 w 1474"/>
                <a:gd name="T53" fmla="*/ 0 h 102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474" h="1021">
                  <a:moveTo>
                    <a:pt x="227" y="0"/>
                  </a:moveTo>
                  <a:lnTo>
                    <a:pt x="227" y="113"/>
                  </a:lnTo>
                  <a:lnTo>
                    <a:pt x="114" y="113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794"/>
                  </a:lnTo>
                  <a:lnTo>
                    <a:pt x="227" y="794"/>
                  </a:lnTo>
                  <a:lnTo>
                    <a:pt x="227" y="907"/>
                  </a:lnTo>
                  <a:lnTo>
                    <a:pt x="1248" y="907"/>
                  </a:lnTo>
                  <a:lnTo>
                    <a:pt x="1248" y="1021"/>
                  </a:lnTo>
                  <a:lnTo>
                    <a:pt x="1361" y="1021"/>
                  </a:lnTo>
                  <a:lnTo>
                    <a:pt x="1361" y="907"/>
                  </a:lnTo>
                  <a:lnTo>
                    <a:pt x="1474" y="907"/>
                  </a:lnTo>
                  <a:lnTo>
                    <a:pt x="1474" y="567"/>
                  </a:lnTo>
                  <a:lnTo>
                    <a:pt x="1248" y="567"/>
                  </a:lnTo>
                  <a:lnTo>
                    <a:pt x="1248" y="454"/>
                  </a:lnTo>
                  <a:lnTo>
                    <a:pt x="1021" y="454"/>
                  </a:lnTo>
                  <a:lnTo>
                    <a:pt x="1021" y="340"/>
                  </a:lnTo>
                  <a:lnTo>
                    <a:pt x="907" y="340"/>
                  </a:lnTo>
                  <a:lnTo>
                    <a:pt x="907" y="227"/>
                  </a:lnTo>
                  <a:lnTo>
                    <a:pt x="794" y="227"/>
                  </a:lnTo>
                  <a:lnTo>
                    <a:pt x="794" y="113"/>
                  </a:lnTo>
                  <a:lnTo>
                    <a:pt x="681" y="113"/>
                  </a:lnTo>
                  <a:lnTo>
                    <a:pt x="681" y="0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5" name="Freeform 701">
              <a:extLst>
                <a:ext uri="{FF2B5EF4-FFF2-40B4-BE49-F238E27FC236}">
                  <a16:creationId xmlns:a16="http://schemas.microsoft.com/office/drawing/2014/main" id="{6FA44B18-48C2-40B2-AE9A-E5A0231FC4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3137"/>
              <a:ext cx="567" cy="567"/>
            </a:xfrm>
            <a:custGeom>
              <a:avLst/>
              <a:gdLst>
                <a:gd name="T0" fmla="*/ 567 w 567"/>
                <a:gd name="T1" fmla="*/ 0 h 567"/>
                <a:gd name="T2" fmla="*/ 0 w 567"/>
                <a:gd name="T3" fmla="*/ 0 h 567"/>
                <a:gd name="T4" fmla="*/ 0 w 567"/>
                <a:gd name="T5" fmla="*/ 567 h 567"/>
                <a:gd name="T6" fmla="*/ 340 w 567"/>
                <a:gd name="T7" fmla="*/ 567 h 567"/>
                <a:gd name="T8" fmla="*/ 340 w 567"/>
                <a:gd name="T9" fmla="*/ 454 h 567"/>
                <a:gd name="T10" fmla="*/ 567 w 567"/>
                <a:gd name="T11" fmla="*/ 454 h 567"/>
                <a:gd name="T12" fmla="*/ 567 w 567"/>
                <a:gd name="T13" fmla="*/ 0 h 56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67" h="567">
                  <a:moveTo>
                    <a:pt x="567" y="0"/>
                  </a:moveTo>
                  <a:lnTo>
                    <a:pt x="0" y="0"/>
                  </a:lnTo>
                  <a:lnTo>
                    <a:pt x="0" y="567"/>
                  </a:lnTo>
                  <a:lnTo>
                    <a:pt x="340" y="567"/>
                  </a:lnTo>
                  <a:lnTo>
                    <a:pt x="340" y="454"/>
                  </a:lnTo>
                  <a:lnTo>
                    <a:pt x="567" y="454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6" name="Freeform 702">
              <a:extLst>
                <a:ext uri="{FF2B5EF4-FFF2-40B4-BE49-F238E27FC236}">
                  <a16:creationId xmlns:a16="http://schemas.microsoft.com/office/drawing/2014/main" id="{458BE1CB-603D-4D33-818E-18C7A4AFED1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4" y="2230"/>
              <a:ext cx="1021" cy="681"/>
            </a:xfrm>
            <a:custGeom>
              <a:avLst/>
              <a:gdLst>
                <a:gd name="T0" fmla="*/ 1021 w 1021"/>
                <a:gd name="T1" fmla="*/ 227 h 681"/>
                <a:gd name="T2" fmla="*/ 567 w 1021"/>
                <a:gd name="T3" fmla="*/ 227 h 681"/>
                <a:gd name="T4" fmla="*/ 567 w 1021"/>
                <a:gd name="T5" fmla="*/ 0 h 681"/>
                <a:gd name="T6" fmla="*/ 227 w 1021"/>
                <a:gd name="T7" fmla="*/ 0 h 681"/>
                <a:gd name="T8" fmla="*/ 227 w 1021"/>
                <a:gd name="T9" fmla="*/ 114 h 681"/>
                <a:gd name="T10" fmla="*/ 0 w 1021"/>
                <a:gd name="T11" fmla="*/ 114 h 681"/>
                <a:gd name="T12" fmla="*/ 0 w 1021"/>
                <a:gd name="T13" fmla="*/ 227 h 681"/>
                <a:gd name="T14" fmla="*/ 114 w 1021"/>
                <a:gd name="T15" fmla="*/ 227 h 681"/>
                <a:gd name="T16" fmla="*/ 114 w 1021"/>
                <a:gd name="T17" fmla="*/ 340 h 681"/>
                <a:gd name="T18" fmla="*/ 340 w 1021"/>
                <a:gd name="T19" fmla="*/ 340 h 681"/>
                <a:gd name="T20" fmla="*/ 340 w 1021"/>
                <a:gd name="T21" fmla="*/ 454 h 681"/>
                <a:gd name="T22" fmla="*/ 794 w 1021"/>
                <a:gd name="T23" fmla="*/ 454 h 681"/>
                <a:gd name="T24" fmla="*/ 794 w 1021"/>
                <a:gd name="T25" fmla="*/ 681 h 681"/>
                <a:gd name="T26" fmla="*/ 1021 w 1021"/>
                <a:gd name="T27" fmla="*/ 681 h 681"/>
                <a:gd name="T28" fmla="*/ 1021 w 1021"/>
                <a:gd name="T29" fmla="*/ 227 h 68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021" h="681">
                  <a:moveTo>
                    <a:pt x="1021" y="227"/>
                  </a:moveTo>
                  <a:lnTo>
                    <a:pt x="567" y="227"/>
                  </a:lnTo>
                  <a:lnTo>
                    <a:pt x="567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340" y="340"/>
                  </a:lnTo>
                  <a:lnTo>
                    <a:pt x="340" y="454"/>
                  </a:lnTo>
                  <a:lnTo>
                    <a:pt x="794" y="454"/>
                  </a:lnTo>
                  <a:lnTo>
                    <a:pt x="794" y="681"/>
                  </a:lnTo>
                  <a:lnTo>
                    <a:pt x="1021" y="681"/>
                  </a:lnTo>
                  <a:lnTo>
                    <a:pt x="1021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7" name="Freeform 703">
              <a:extLst>
                <a:ext uri="{FF2B5EF4-FFF2-40B4-BE49-F238E27FC236}">
                  <a16:creationId xmlns:a16="http://schemas.microsoft.com/office/drawing/2014/main" id="{2F6EF0BE-74E8-465A-9583-8396426165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9" y="3818"/>
              <a:ext cx="680" cy="340"/>
            </a:xfrm>
            <a:custGeom>
              <a:avLst/>
              <a:gdLst>
                <a:gd name="T0" fmla="*/ 680 w 680"/>
                <a:gd name="T1" fmla="*/ 0 h 340"/>
                <a:gd name="T2" fmla="*/ 226 w 680"/>
                <a:gd name="T3" fmla="*/ 0 h 340"/>
                <a:gd name="T4" fmla="*/ 226 w 680"/>
                <a:gd name="T5" fmla="*/ 113 h 340"/>
                <a:gd name="T6" fmla="*/ 0 w 680"/>
                <a:gd name="T7" fmla="*/ 113 h 340"/>
                <a:gd name="T8" fmla="*/ 0 w 680"/>
                <a:gd name="T9" fmla="*/ 340 h 340"/>
                <a:gd name="T10" fmla="*/ 680 w 680"/>
                <a:gd name="T11" fmla="*/ 340 h 340"/>
                <a:gd name="T12" fmla="*/ 680 w 680"/>
                <a:gd name="T13" fmla="*/ 0 h 3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80" h="340">
                  <a:moveTo>
                    <a:pt x="680" y="0"/>
                  </a:moveTo>
                  <a:lnTo>
                    <a:pt x="226" y="0"/>
                  </a:lnTo>
                  <a:lnTo>
                    <a:pt x="226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680" y="340"/>
                  </a:lnTo>
                  <a:lnTo>
                    <a:pt x="68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8" name="Freeform 704">
              <a:extLst>
                <a:ext uri="{FF2B5EF4-FFF2-40B4-BE49-F238E27FC236}">
                  <a16:creationId xmlns:a16="http://schemas.microsoft.com/office/drawing/2014/main" id="{A9AA7661-AF37-4A4B-82BD-62D9D617AF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5" y="3478"/>
              <a:ext cx="567" cy="453"/>
            </a:xfrm>
            <a:custGeom>
              <a:avLst/>
              <a:gdLst>
                <a:gd name="T0" fmla="*/ 567 w 567"/>
                <a:gd name="T1" fmla="*/ 340 h 453"/>
                <a:gd name="T2" fmla="*/ 567 w 567"/>
                <a:gd name="T3" fmla="*/ 0 h 453"/>
                <a:gd name="T4" fmla="*/ 454 w 567"/>
                <a:gd name="T5" fmla="*/ 0 h 453"/>
                <a:gd name="T6" fmla="*/ 340 w 567"/>
                <a:gd name="T7" fmla="*/ 0 h 453"/>
                <a:gd name="T8" fmla="*/ 340 w 567"/>
                <a:gd name="T9" fmla="*/ 113 h 453"/>
                <a:gd name="T10" fmla="*/ 0 w 567"/>
                <a:gd name="T11" fmla="*/ 113 h 453"/>
                <a:gd name="T12" fmla="*/ 0 w 567"/>
                <a:gd name="T13" fmla="*/ 453 h 453"/>
                <a:gd name="T14" fmla="*/ 340 w 567"/>
                <a:gd name="T15" fmla="*/ 453 h 453"/>
                <a:gd name="T16" fmla="*/ 340 w 567"/>
                <a:gd name="T17" fmla="*/ 340 h 453"/>
                <a:gd name="T18" fmla="*/ 567 w 567"/>
                <a:gd name="T19" fmla="*/ 340 h 45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67" h="453">
                  <a:moveTo>
                    <a:pt x="567" y="340"/>
                  </a:moveTo>
                  <a:lnTo>
                    <a:pt x="567" y="0"/>
                  </a:lnTo>
                  <a:lnTo>
                    <a:pt x="454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0" y="113"/>
                  </a:lnTo>
                  <a:lnTo>
                    <a:pt x="0" y="453"/>
                  </a:lnTo>
                  <a:lnTo>
                    <a:pt x="340" y="453"/>
                  </a:lnTo>
                  <a:lnTo>
                    <a:pt x="340" y="340"/>
                  </a:lnTo>
                  <a:lnTo>
                    <a:pt x="567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99" name="Freeform 705">
              <a:extLst>
                <a:ext uri="{FF2B5EF4-FFF2-40B4-BE49-F238E27FC236}">
                  <a16:creationId xmlns:a16="http://schemas.microsoft.com/office/drawing/2014/main" id="{C0A5C767-5CD8-4F21-BD87-C51796101D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3591"/>
              <a:ext cx="454" cy="227"/>
            </a:xfrm>
            <a:custGeom>
              <a:avLst/>
              <a:gdLst>
                <a:gd name="T0" fmla="*/ 0 w 454"/>
                <a:gd name="T1" fmla="*/ 0 h 227"/>
                <a:gd name="T2" fmla="*/ 454 w 454"/>
                <a:gd name="T3" fmla="*/ 0 h 227"/>
                <a:gd name="T4" fmla="*/ 454 w 454"/>
                <a:gd name="T5" fmla="*/ 227 h 227"/>
                <a:gd name="T6" fmla="*/ 0 w 454"/>
                <a:gd name="T7" fmla="*/ 227 h 227"/>
                <a:gd name="T8" fmla="*/ 0 w 454"/>
                <a:gd name="T9" fmla="*/ 0 h 2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27">
                  <a:moveTo>
                    <a:pt x="0" y="0"/>
                  </a:moveTo>
                  <a:lnTo>
                    <a:pt x="454" y="0"/>
                  </a:lnTo>
                  <a:lnTo>
                    <a:pt x="454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0" name="Freeform 706">
              <a:extLst>
                <a:ext uri="{FF2B5EF4-FFF2-40B4-BE49-F238E27FC236}">
                  <a16:creationId xmlns:a16="http://schemas.microsoft.com/office/drawing/2014/main" id="{03B9E402-4615-4400-8A10-EC5B9A11F1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3251"/>
              <a:ext cx="681" cy="340"/>
            </a:xfrm>
            <a:custGeom>
              <a:avLst/>
              <a:gdLst>
                <a:gd name="T0" fmla="*/ 0 w 681"/>
                <a:gd name="T1" fmla="*/ 113 h 340"/>
                <a:gd name="T2" fmla="*/ 114 w 681"/>
                <a:gd name="T3" fmla="*/ 113 h 340"/>
                <a:gd name="T4" fmla="*/ 114 w 681"/>
                <a:gd name="T5" fmla="*/ 0 h 340"/>
                <a:gd name="T6" fmla="*/ 567 w 681"/>
                <a:gd name="T7" fmla="*/ 0 h 340"/>
                <a:gd name="T8" fmla="*/ 567 w 681"/>
                <a:gd name="T9" fmla="*/ 113 h 340"/>
                <a:gd name="T10" fmla="*/ 681 w 681"/>
                <a:gd name="T11" fmla="*/ 113 h 340"/>
                <a:gd name="T12" fmla="*/ 681 w 681"/>
                <a:gd name="T13" fmla="*/ 340 h 340"/>
                <a:gd name="T14" fmla="*/ 0 w 681"/>
                <a:gd name="T15" fmla="*/ 340 h 340"/>
                <a:gd name="T16" fmla="*/ 0 w 681"/>
                <a:gd name="T17" fmla="*/ 113 h 3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81" h="340">
                  <a:moveTo>
                    <a:pt x="0" y="113"/>
                  </a:moveTo>
                  <a:lnTo>
                    <a:pt x="114" y="113"/>
                  </a:lnTo>
                  <a:lnTo>
                    <a:pt x="114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681" y="113"/>
                  </a:lnTo>
                  <a:lnTo>
                    <a:pt x="681" y="340"/>
                  </a:lnTo>
                  <a:lnTo>
                    <a:pt x="0" y="340"/>
                  </a:lnTo>
                  <a:lnTo>
                    <a:pt x="0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1" name="Freeform 707">
              <a:extLst>
                <a:ext uri="{FF2B5EF4-FFF2-40B4-BE49-F238E27FC236}">
                  <a16:creationId xmlns:a16="http://schemas.microsoft.com/office/drawing/2014/main" id="{F3E5EE8F-9BF4-495D-B78B-A897A6A5C41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3251"/>
              <a:ext cx="680" cy="567"/>
            </a:xfrm>
            <a:custGeom>
              <a:avLst/>
              <a:gdLst>
                <a:gd name="T0" fmla="*/ 680 w 680"/>
                <a:gd name="T1" fmla="*/ 113 h 567"/>
                <a:gd name="T2" fmla="*/ 567 w 680"/>
                <a:gd name="T3" fmla="*/ 113 h 567"/>
                <a:gd name="T4" fmla="*/ 567 w 680"/>
                <a:gd name="T5" fmla="*/ 0 h 567"/>
                <a:gd name="T6" fmla="*/ 227 w 680"/>
                <a:gd name="T7" fmla="*/ 0 h 567"/>
                <a:gd name="T8" fmla="*/ 227 w 680"/>
                <a:gd name="T9" fmla="*/ 113 h 567"/>
                <a:gd name="T10" fmla="*/ 0 w 680"/>
                <a:gd name="T11" fmla="*/ 113 h 567"/>
                <a:gd name="T12" fmla="*/ 0 w 680"/>
                <a:gd name="T13" fmla="*/ 340 h 567"/>
                <a:gd name="T14" fmla="*/ 113 w 680"/>
                <a:gd name="T15" fmla="*/ 340 h 567"/>
                <a:gd name="T16" fmla="*/ 113 w 680"/>
                <a:gd name="T17" fmla="*/ 567 h 567"/>
                <a:gd name="T18" fmla="*/ 340 w 680"/>
                <a:gd name="T19" fmla="*/ 567 h 567"/>
                <a:gd name="T20" fmla="*/ 340 w 680"/>
                <a:gd name="T21" fmla="*/ 340 h 567"/>
                <a:gd name="T22" fmla="*/ 680 w 680"/>
                <a:gd name="T23" fmla="*/ 340 h 567"/>
                <a:gd name="T24" fmla="*/ 680 w 680"/>
                <a:gd name="T25" fmla="*/ 113 h 56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80" h="567">
                  <a:moveTo>
                    <a:pt x="680" y="113"/>
                  </a:moveTo>
                  <a:lnTo>
                    <a:pt x="567" y="113"/>
                  </a:lnTo>
                  <a:lnTo>
                    <a:pt x="567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567"/>
                  </a:lnTo>
                  <a:lnTo>
                    <a:pt x="340" y="567"/>
                  </a:lnTo>
                  <a:lnTo>
                    <a:pt x="340" y="340"/>
                  </a:lnTo>
                  <a:lnTo>
                    <a:pt x="680" y="340"/>
                  </a:lnTo>
                  <a:lnTo>
                    <a:pt x="680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2" name="Freeform 708">
              <a:extLst>
                <a:ext uri="{FF2B5EF4-FFF2-40B4-BE49-F238E27FC236}">
                  <a16:creationId xmlns:a16="http://schemas.microsoft.com/office/drawing/2014/main" id="{9A2788CE-4D22-45A5-8CD7-25E66EF86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9" y="3137"/>
              <a:ext cx="567" cy="341"/>
            </a:xfrm>
            <a:custGeom>
              <a:avLst/>
              <a:gdLst>
                <a:gd name="T0" fmla="*/ 0 w 567"/>
                <a:gd name="T1" fmla="*/ 0 h 341"/>
                <a:gd name="T2" fmla="*/ 567 w 567"/>
                <a:gd name="T3" fmla="*/ 0 h 341"/>
                <a:gd name="T4" fmla="*/ 567 w 567"/>
                <a:gd name="T5" fmla="*/ 227 h 341"/>
                <a:gd name="T6" fmla="*/ 453 w 567"/>
                <a:gd name="T7" fmla="*/ 227 h 341"/>
                <a:gd name="T8" fmla="*/ 453 w 567"/>
                <a:gd name="T9" fmla="*/ 341 h 341"/>
                <a:gd name="T10" fmla="*/ 226 w 567"/>
                <a:gd name="T11" fmla="*/ 341 h 341"/>
                <a:gd name="T12" fmla="*/ 226 w 567"/>
                <a:gd name="T13" fmla="*/ 227 h 341"/>
                <a:gd name="T14" fmla="*/ 113 w 567"/>
                <a:gd name="T15" fmla="*/ 227 h 341"/>
                <a:gd name="T16" fmla="*/ 113 w 567"/>
                <a:gd name="T17" fmla="*/ 114 h 341"/>
                <a:gd name="T18" fmla="*/ 0 w 567"/>
                <a:gd name="T19" fmla="*/ 114 h 341"/>
                <a:gd name="T20" fmla="*/ 0 w 567"/>
                <a:gd name="T21" fmla="*/ 0 h 34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67" h="341">
                  <a:moveTo>
                    <a:pt x="0" y="0"/>
                  </a:moveTo>
                  <a:lnTo>
                    <a:pt x="567" y="0"/>
                  </a:lnTo>
                  <a:lnTo>
                    <a:pt x="567" y="227"/>
                  </a:lnTo>
                  <a:lnTo>
                    <a:pt x="453" y="227"/>
                  </a:lnTo>
                  <a:lnTo>
                    <a:pt x="453" y="341"/>
                  </a:lnTo>
                  <a:lnTo>
                    <a:pt x="226" y="341"/>
                  </a:lnTo>
                  <a:lnTo>
                    <a:pt x="226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3" name="Freeform 709">
              <a:extLst>
                <a:ext uri="{FF2B5EF4-FFF2-40B4-BE49-F238E27FC236}">
                  <a16:creationId xmlns:a16="http://schemas.microsoft.com/office/drawing/2014/main" id="{9173F5F6-28FA-4C71-B396-F7E87C4675E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2911"/>
              <a:ext cx="794" cy="567"/>
            </a:xfrm>
            <a:custGeom>
              <a:avLst/>
              <a:gdLst>
                <a:gd name="T0" fmla="*/ 794 w 794"/>
                <a:gd name="T1" fmla="*/ 0 h 567"/>
                <a:gd name="T2" fmla="*/ 340 w 794"/>
                <a:gd name="T3" fmla="*/ 0 h 567"/>
                <a:gd name="T4" fmla="*/ 340 w 794"/>
                <a:gd name="T5" fmla="*/ 113 h 567"/>
                <a:gd name="T6" fmla="*/ 227 w 794"/>
                <a:gd name="T7" fmla="*/ 113 h 567"/>
                <a:gd name="T8" fmla="*/ 227 w 794"/>
                <a:gd name="T9" fmla="*/ 226 h 567"/>
                <a:gd name="T10" fmla="*/ 0 w 794"/>
                <a:gd name="T11" fmla="*/ 226 h 567"/>
                <a:gd name="T12" fmla="*/ 0 w 794"/>
                <a:gd name="T13" fmla="*/ 567 h 567"/>
                <a:gd name="T14" fmla="*/ 227 w 794"/>
                <a:gd name="T15" fmla="*/ 567 h 567"/>
                <a:gd name="T16" fmla="*/ 227 w 794"/>
                <a:gd name="T17" fmla="*/ 453 h 567"/>
                <a:gd name="T18" fmla="*/ 454 w 794"/>
                <a:gd name="T19" fmla="*/ 453 h 567"/>
                <a:gd name="T20" fmla="*/ 454 w 794"/>
                <a:gd name="T21" fmla="*/ 340 h 567"/>
                <a:gd name="T22" fmla="*/ 681 w 794"/>
                <a:gd name="T23" fmla="*/ 340 h 567"/>
                <a:gd name="T24" fmla="*/ 681 w 794"/>
                <a:gd name="T25" fmla="*/ 226 h 567"/>
                <a:gd name="T26" fmla="*/ 794 w 794"/>
                <a:gd name="T27" fmla="*/ 226 h 567"/>
                <a:gd name="T28" fmla="*/ 794 w 794"/>
                <a:gd name="T29" fmla="*/ 0 h 56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794" h="567">
                  <a:moveTo>
                    <a:pt x="794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226"/>
                  </a:lnTo>
                  <a:lnTo>
                    <a:pt x="0" y="226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454" y="453"/>
                  </a:lnTo>
                  <a:lnTo>
                    <a:pt x="454" y="340"/>
                  </a:lnTo>
                  <a:lnTo>
                    <a:pt x="681" y="340"/>
                  </a:lnTo>
                  <a:lnTo>
                    <a:pt x="681" y="226"/>
                  </a:lnTo>
                  <a:lnTo>
                    <a:pt x="794" y="226"/>
                  </a:lnTo>
                  <a:lnTo>
                    <a:pt x="79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4" name="Freeform 710">
              <a:extLst>
                <a:ext uri="{FF2B5EF4-FFF2-40B4-BE49-F238E27FC236}">
                  <a16:creationId xmlns:a16="http://schemas.microsoft.com/office/drawing/2014/main" id="{2E24247C-5603-42FD-8301-A1A4D21FD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5" y="3478"/>
              <a:ext cx="1701" cy="1020"/>
            </a:xfrm>
            <a:custGeom>
              <a:avLst/>
              <a:gdLst>
                <a:gd name="T0" fmla="*/ 1701 w 1701"/>
                <a:gd name="T1" fmla="*/ 680 h 1020"/>
                <a:gd name="T2" fmla="*/ 1701 w 1701"/>
                <a:gd name="T3" fmla="*/ 793 h 1020"/>
                <a:gd name="T4" fmla="*/ 1474 w 1701"/>
                <a:gd name="T5" fmla="*/ 793 h 1020"/>
                <a:gd name="T6" fmla="*/ 1474 w 1701"/>
                <a:gd name="T7" fmla="*/ 1020 h 1020"/>
                <a:gd name="T8" fmla="*/ 793 w 1701"/>
                <a:gd name="T9" fmla="*/ 1020 h 1020"/>
                <a:gd name="T10" fmla="*/ 793 w 1701"/>
                <a:gd name="T11" fmla="*/ 907 h 1020"/>
                <a:gd name="T12" fmla="*/ 340 w 1701"/>
                <a:gd name="T13" fmla="*/ 907 h 1020"/>
                <a:gd name="T14" fmla="*/ 340 w 1701"/>
                <a:gd name="T15" fmla="*/ 793 h 1020"/>
                <a:gd name="T16" fmla="*/ 0 w 1701"/>
                <a:gd name="T17" fmla="*/ 793 h 1020"/>
                <a:gd name="T18" fmla="*/ 0 w 1701"/>
                <a:gd name="T19" fmla="*/ 226 h 1020"/>
                <a:gd name="T20" fmla="*/ 226 w 1701"/>
                <a:gd name="T21" fmla="*/ 226 h 1020"/>
                <a:gd name="T22" fmla="*/ 226 w 1701"/>
                <a:gd name="T23" fmla="*/ 113 h 1020"/>
                <a:gd name="T24" fmla="*/ 453 w 1701"/>
                <a:gd name="T25" fmla="*/ 113 h 1020"/>
                <a:gd name="T26" fmla="*/ 453 w 1701"/>
                <a:gd name="T27" fmla="*/ 0 h 1020"/>
                <a:gd name="T28" fmla="*/ 680 w 1701"/>
                <a:gd name="T29" fmla="*/ 0 h 1020"/>
                <a:gd name="T30" fmla="*/ 680 w 1701"/>
                <a:gd name="T31" fmla="*/ 113 h 1020"/>
                <a:gd name="T32" fmla="*/ 793 w 1701"/>
                <a:gd name="T33" fmla="*/ 113 h 1020"/>
                <a:gd name="T34" fmla="*/ 793 w 1701"/>
                <a:gd name="T35" fmla="*/ 340 h 1020"/>
                <a:gd name="T36" fmla="*/ 1020 w 1701"/>
                <a:gd name="T37" fmla="*/ 340 h 1020"/>
                <a:gd name="T38" fmla="*/ 1020 w 1701"/>
                <a:gd name="T39" fmla="*/ 453 h 1020"/>
                <a:gd name="T40" fmla="*/ 1134 w 1701"/>
                <a:gd name="T41" fmla="*/ 453 h 1020"/>
                <a:gd name="T42" fmla="*/ 1134 w 1701"/>
                <a:gd name="T43" fmla="*/ 680 h 1020"/>
                <a:gd name="T44" fmla="*/ 1701 w 1701"/>
                <a:gd name="T45" fmla="*/ 680 h 102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701" h="1020">
                  <a:moveTo>
                    <a:pt x="1701" y="680"/>
                  </a:moveTo>
                  <a:lnTo>
                    <a:pt x="1701" y="793"/>
                  </a:lnTo>
                  <a:lnTo>
                    <a:pt x="1474" y="793"/>
                  </a:lnTo>
                  <a:lnTo>
                    <a:pt x="1474" y="1020"/>
                  </a:lnTo>
                  <a:lnTo>
                    <a:pt x="793" y="1020"/>
                  </a:lnTo>
                  <a:lnTo>
                    <a:pt x="793" y="907"/>
                  </a:lnTo>
                  <a:lnTo>
                    <a:pt x="340" y="907"/>
                  </a:lnTo>
                  <a:lnTo>
                    <a:pt x="340" y="793"/>
                  </a:lnTo>
                  <a:lnTo>
                    <a:pt x="0" y="793"/>
                  </a:lnTo>
                  <a:lnTo>
                    <a:pt x="0" y="226"/>
                  </a:lnTo>
                  <a:lnTo>
                    <a:pt x="226" y="226"/>
                  </a:lnTo>
                  <a:lnTo>
                    <a:pt x="226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680" y="0"/>
                  </a:lnTo>
                  <a:lnTo>
                    <a:pt x="680" y="113"/>
                  </a:lnTo>
                  <a:lnTo>
                    <a:pt x="793" y="113"/>
                  </a:lnTo>
                  <a:lnTo>
                    <a:pt x="793" y="340"/>
                  </a:lnTo>
                  <a:lnTo>
                    <a:pt x="1020" y="340"/>
                  </a:lnTo>
                  <a:lnTo>
                    <a:pt x="1020" y="453"/>
                  </a:lnTo>
                  <a:lnTo>
                    <a:pt x="1134" y="453"/>
                  </a:lnTo>
                  <a:lnTo>
                    <a:pt x="1134" y="680"/>
                  </a:lnTo>
                  <a:lnTo>
                    <a:pt x="1701" y="68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5" name="Freeform 711">
              <a:extLst>
                <a:ext uri="{FF2B5EF4-FFF2-40B4-BE49-F238E27FC236}">
                  <a16:creationId xmlns:a16="http://schemas.microsoft.com/office/drawing/2014/main" id="{1C333218-2F62-46BA-867E-9D9841AD17D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4271"/>
              <a:ext cx="567" cy="681"/>
            </a:xfrm>
            <a:custGeom>
              <a:avLst/>
              <a:gdLst>
                <a:gd name="T0" fmla="*/ 114 w 567"/>
                <a:gd name="T1" fmla="*/ 0 h 681"/>
                <a:gd name="T2" fmla="*/ 114 w 567"/>
                <a:gd name="T3" fmla="*/ 227 h 681"/>
                <a:gd name="T4" fmla="*/ 0 w 567"/>
                <a:gd name="T5" fmla="*/ 227 h 681"/>
                <a:gd name="T6" fmla="*/ 0 w 567"/>
                <a:gd name="T7" fmla="*/ 567 h 681"/>
                <a:gd name="T8" fmla="*/ 341 w 567"/>
                <a:gd name="T9" fmla="*/ 567 h 681"/>
                <a:gd name="T10" fmla="*/ 341 w 567"/>
                <a:gd name="T11" fmla="*/ 681 h 681"/>
                <a:gd name="T12" fmla="*/ 454 w 567"/>
                <a:gd name="T13" fmla="*/ 681 h 681"/>
                <a:gd name="T14" fmla="*/ 454 w 567"/>
                <a:gd name="T15" fmla="*/ 454 h 681"/>
                <a:gd name="T16" fmla="*/ 567 w 567"/>
                <a:gd name="T17" fmla="*/ 454 h 681"/>
                <a:gd name="T18" fmla="*/ 567 w 567"/>
                <a:gd name="T19" fmla="*/ 114 h 681"/>
                <a:gd name="T20" fmla="*/ 341 w 567"/>
                <a:gd name="T21" fmla="*/ 114 h 681"/>
                <a:gd name="T22" fmla="*/ 341 w 567"/>
                <a:gd name="T23" fmla="*/ 0 h 681"/>
                <a:gd name="T24" fmla="*/ 114 w 567"/>
                <a:gd name="T25" fmla="*/ 0 h 68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67" h="681">
                  <a:moveTo>
                    <a:pt x="114" y="0"/>
                  </a:moveTo>
                  <a:lnTo>
                    <a:pt x="114" y="227"/>
                  </a:lnTo>
                  <a:lnTo>
                    <a:pt x="0" y="227"/>
                  </a:lnTo>
                  <a:lnTo>
                    <a:pt x="0" y="567"/>
                  </a:lnTo>
                  <a:lnTo>
                    <a:pt x="341" y="567"/>
                  </a:lnTo>
                  <a:lnTo>
                    <a:pt x="341" y="681"/>
                  </a:lnTo>
                  <a:lnTo>
                    <a:pt x="454" y="681"/>
                  </a:lnTo>
                  <a:lnTo>
                    <a:pt x="454" y="454"/>
                  </a:lnTo>
                  <a:lnTo>
                    <a:pt x="567" y="454"/>
                  </a:lnTo>
                  <a:lnTo>
                    <a:pt x="567" y="114"/>
                  </a:lnTo>
                  <a:lnTo>
                    <a:pt x="341" y="114"/>
                  </a:lnTo>
                  <a:lnTo>
                    <a:pt x="341" y="0"/>
                  </a:lnTo>
                  <a:lnTo>
                    <a:pt x="11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6" name="Freeform 712">
              <a:extLst>
                <a:ext uri="{FF2B5EF4-FFF2-40B4-BE49-F238E27FC236}">
                  <a16:creationId xmlns:a16="http://schemas.microsoft.com/office/drawing/2014/main" id="{7C71FC93-09C8-4980-A1A8-74DAD213CB7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6" y="4498"/>
              <a:ext cx="227" cy="454"/>
            </a:xfrm>
            <a:custGeom>
              <a:avLst/>
              <a:gdLst>
                <a:gd name="T0" fmla="*/ 227 w 227"/>
                <a:gd name="T1" fmla="*/ 0 h 454"/>
                <a:gd name="T2" fmla="*/ 0 w 227"/>
                <a:gd name="T3" fmla="*/ 0 h 454"/>
                <a:gd name="T4" fmla="*/ 0 w 227"/>
                <a:gd name="T5" fmla="*/ 340 h 454"/>
                <a:gd name="T6" fmla="*/ 0 w 227"/>
                <a:gd name="T7" fmla="*/ 454 h 454"/>
                <a:gd name="T8" fmla="*/ 114 w 227"/>
                <a:gd name="T9" fmla="*/ 454 h 454"/>
                <a:gd name="T10" fmla="*/ 114 w 227"/>
                <a:gd name="T11" fmla="*/ 340 h 454"/>
                <a:gd name="T12" fmla="*/ 227 w 227"/>
                <a:gd name="T13" fmla="*/ 340 h 454"/>
                <a:gd name="T14" fmla="*/ 227 w 227"/>
                <a:gd name="T15" fmla="*/ 0 h 45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27" h="454">
                  <a:moveTo>
                    <a:pt x="227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7" name="Freeform 713">
              <a:extLst>
                <a:ext uri="{FF2B5EF4-FFF2-40B4-BE49-F238E27FC236}">
                  <a16:creationId xmlns:a16="http://schemas.microsoft.com/office/drawing/2014/main" id="{FA5FD22F-9F22-4B51-9419-C70EB0E7D8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4725"/>
              <a:ext cx="227" cy="227"/>
            </a:xfrm>
            <a:custGeom>
              <a:avLst/>
              <a:gdLst>
                <a:gd name="T0" fmla="*/ 113 w 227"/>
                <a:gd name="T1" fmla="*/ 0 h 227"/>
                <a:gd name="T2" fmla="*/ 227 w 227"/>
                <a:gd name="T3" fmla="*/ 0 h 227"/>
                <a:gd name="T4" fmla="*/ 227 w 227"/>
                <a:gd name="T5" fmla="*/ 227 h 227"/>
                <a:gd name="T6" fmla="*/ 113 w 227"/>
                <a:gd name="T7" fmla="*/ 227 h 227"/>
                <a:gd name="T8" fmla="*/ 0 w 227"/>
                <a:gd name="T9" fmla="*/ 227 h 227"/>
                <a:gd name="T10" fmla="*/ 0 w 227"/>
                <a:gd name="T11" fmla="*/ 113 h 227"/>
                <a:gd name="T12" fmla="*/ 113 w 227"/>
                <a:gd name="T13" fmla="*/ 113 h 227"/>
                <a:gd name="T14" fmla="*/ 113 w 227"/>
                <a:gd name="T15" fmla="*/ 0 h 22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27" h="227">
                  <a:moveTo>
                    <a:pt x="113" y="0"/>
                  </a:moveTo>
                  <a:lnTo>
                    <a:pt x="227" y="0"/>
                  </a:lnTo>
                  <a:lnTo>
                    <a:pt x="227" y="227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8" name="Freeform 714">
              <a:extLst>
                <a:ext uri="{FF2B5EF4-FFF2-40B4-BE49-F238E27FC236}">
                  <a16:creationId xmlns:a16="http://schemas.microsoft.com/office/drawing/2014/main" id="{1DAAC64E-7F3B-422B-B4E7-3FE398BF7C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4612"/>
              <a:ext cx="340" cy="453"/>
            </a:xfrm>
            <a:custGeom>
              <a:avLst/>
              <a:gdLst>
                <a:gd name="T0" fmla="*/ 340 w 340"/>
                <a:gd name="T1" fmla="*/ 0 h 453"/>
                <a:gd name="T2" fmla="*/ 114 w 340"/>
                <a:gd name="T3" fmla="*/ 0 h 453"/>
                <a:gd name="T4" fmla="*/ 114 w 340"/>
                <a:gd name="T5" fmla="*/ 340 h 453"/>
                <a:gd name="T6" fmla="*/ 0 w 340"/>
                <a:gd name="T7" fmla="*/ 340 h 453"/>
                <a:gd name="T8" fmla="*/ 0 w 340"/>
                <a:gd name="T9" fmla="*/ 453 h 453"/>
                <a:gd name="T10" fmla="*/ 340 w 340"/>
                <a:gd name="T11" fmla="*/ 453 h 453"/>
                <a:gd name="T12" fmla="*/ 340 w 340"/>
                <a:gd name="T13" fmla="*/ 0 h 45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0" h="453">
                  <a:moveTo>
                    <a:pt x="340" y="0"/>
                  </a:moveTo>
                  <a:lnTo>
                    <a:pt x="114" y="0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340" y="453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09" name="Freeform 715">
              <a:extLst>
                <a:ext uri="{FF2B5EF4-FFF2-40B4-BE49-F238E27FC236}">
                  <a16:creationId xmlns:a16="http://schemas.microsoft.com/office/drawing/2014/main" id="{85F7A68D-98A4-4374-B800-D09E081381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" y="4498"/>
              <a:ext cx="1134" cy="567"/>
            </a:xfrm>
            <a:custGeom>
              <a:avLst/>
              <a:gdLst>
                <a:gd name="T0" fmla="*/ 226 w 1134"/>
                <a:gd name="T1" fmla="*/ 114 h 567"/>
                <a:gd name="T2" fmla="*/ 453 w 1134"/>
                <a:gd name="T3" fmla="*/ 114 h 567"/>
                <a:gd name="T4" fmla="*/ 453 w 1134"/>
                <a:gd name="T5" fmla="*/ 0 h 567"/>
                <a:gd name="T6" fmla="*/ 793 w 1134"/>
                <a:gd name="T7" fmla="*/ 0 h 567"/>
                <a:gd name="T8" fmla="*/ 793 w 1134"/>
                <a:gd name="T9" fmla="*/ 114 h 567"/>
                <a:gd name="T10" fmla="*/ 1134 w 1134"/>
                <a:gd name="T11" fmla="*/ 114 h 567"/>
                <a:gd name="T12" fmla="*/ 1134 w 1134"/>
                <a:gd name="T13" fmla="*/ 227 h 567"/>
                <a:gd name="T14" fmla="*/ 1020 w 1134"/>
                <a:gd name="T15" fmla="*/ 227 h 567"/>
                <a:gd name="T16" fmla="*/ 1020 w 1134"/>
                <a:gd name="T17" fmla="*/ 340 h 567"/>
                <a:gd name="T18" fmla="*/ 793 w 1134"/>
                <a:gd name="T19" fmla="*/ 340 h 567"/>
                <a:gd name="T20" fmla="*/ 793 w 1134"/>
                <a:gd name="T21" fmla="*/ 454 h 567"/>
                <a:gd name="T22" fmla="*/ 567 w 1134"/>
                <a:gd name="T23" fmla="*/ 454 h 567"/>
                <a:gd name="T24" fmla="*/ 567 w 1134"/>
                <a:gd name="T25" fmla="*/ 567 h 567"/>
                <a:gd name="T26" fmla="*/ 0 w 1134"/>
                <a:gd name="T27" fmla="*/ 567 h 567"/>
                <a:gd name="T28" fmla="*/ 0 w 1134"/>
                <a:gd name="T29" fmla="*/ 454 h 567"/>
                <a:gd name="T30" fmla="*/ 113 w 1134"/>
                <a:gd name="T31" fmla="*/ 454 h 567"/>
                <a:gd name="T32" fmla="*/ 113 w 1134"/>
                <a:gd name="T33" fmla="*/ 227 h 567"/>
                <a:gd name="T34" fmla="*/ 226 w 1134"/>
                <a:gd name="T35" fmla="*/ 227 h 567"/>
                <a:gd name="T36" fmla="*/ 226 w 1134"/>
                <a:gd name="T37" fmla="*/ 114 h 56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134" h="567">
                  <a:moveTo>
                    <a:pt x="226" y="114"/>
                  </a:moveTo>
                  <a:lnTo>
                    <a:pt x="453" y="114"/>
                  </a:lnTo>
                  <a:lnTo>
                    <a:pt x="453" y="0"/>
                  </a:lnTo>
                  <a:lnTo>
                    <a:pt x="793" y="0"/>
                  </a:lnTo>
                  <a:lnTo>
                    <a:pt x="793" y="114"/>
                  </a:lnTo>
                  <a:lnTo>
                    <a:pt x="1134" y="114"/>
                  </a:lnTo>
                  <a:lnTo>
                    <a:pt x="1134" y="227"/>
                  </a:lnTo>
                  <a:lnTo>
                    <a:pt x="1020" y="227"/>
                  </a:lnTo>
                  <a:lnTo>
                    <a:pt x="1020" y="340"/>
                  </a:lnTo>
                  <a:lnTo>
                    <a:pt x="793" y="340"/>
                  </a:lnTo>
                  <a:lnTo>
                    <a:pt x="793" y="454"/>
                  </a:lnTo>
                  <a:lnTo>
                    <a:pt x="567" y="454"/>
                  </a:lnTo>
                  <a:lnTo>
                    <a:pt x="567" y="567"/>
                  </a:lnTo>
                  <a:lnTo>
                    <a:pt x="0" y="567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227"/>
                  </a:lnTo>
                  <a:lnTo>
                    <a:pt x="226" y="227"/>
                  </a:lnTo>
                  <a:lnTo>
                    <a:pt x="226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0" name="Freeform 716">
              <a:extLst>
                <a:ext uri="{FF2B5EF4-FFF2-40B4-BE49-F238E27FC236}">
                  <a16:creationId xmlns:a16="http://schemas.microsoft.com/office/drawing/2014/main" id="{C379C2B4-FC33-4CB0-A2B7-8196B50B49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" y="3931"/>
              <a:ext cx="680" cy="681"/>
            </a:xfrm>
            <a:custGeom>
              <a:avLst/>
              <a:gdLst>
                <a:gd name="T0" fmla="*/ 680 w 680"/>
                <a:gd name="T1" fmla="*/ 567 h 681"/>
                <a:gd name="T2" fmla="*/ 680 w 680"/>
                <a:gd name="T3" fmla="*/ 454 h 681"/>
                <a:gd name="T4" fmla="*/ 567 w 680"/>
                <a:gd name="T5" fmla="*/ 454 h 681"/>
                <a:gd name="T6" fmla="*/ 567 w 680"/>
                <a:gd name="T7" fmla="*/ 114 h 681"/>
                <a:gd name="T8" fmla="*/ 340 w 680"/>
                <a:gd name="T9" fmla="*/ 114 h 681"/>
                <a:gd name="T10" fmla="*/ 340 w 680"/>
                <a:gd name="T11" fmla="*/ 0 h 681"/>
                <a:gd name="T12" fmla="*/ 113 w 680"/>
                <a:gd name="T13" fmla="*/ 0 h 681"/>
                <a:gd name="T14" fmla="*/ 113 w 680"/>
                <a:gd name="T15" fmla="*/ 227 h 681"/>
                <a:gd name="T16" fmla="*/ 0 w 680"/>
                <a:gd name="T17" fmla="*/ 227 h 681"/>
                <a:gd name="T18" fmla="*/ 0 w 680"/>
                <a:gd name="T19" fmla="*/ 454 h 681"/>
                <a:gd name="T20" fmla="*/ 226 w 680"/>
                <a:gd name="T21" fmla="*/ 454 h 681"/>
                <a:gd name="T22" fmla="*/ 226 w 680"/>
                <a:gd name="T23" fmla="*/ 681 h 681"/>
                <a:gd name="T24" fmla="*/ 453 w 680"/>
                <a:gd name="T25" fmla="*/ 681 h 681"/>
                <a:gd name="T26" fmla="*/ 453 w 680"/>
                <a:gd name="T27" fmla="*/ 567 h 681"/>
                <a:gd name="T28" fmla="*/ 680 w 680"/>
                <a:gd name="T29" fmla="*/ 567 h 68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80" h="681">
                  <a:moveTo>
                    <a:pt x="680" y="567"/>
                  </a:moveTo>
                  <a:lnTo>
                    <a:pt x="680" y="454"/>
                  </a:lnTo>
                  <a:lnTo>
                    <a:pt x="567" y="454"/>
                  </a:lnTo>
                  <a:lnTo>
                    <a:pt x="567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113" y="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226" y="454"/>
                  </a:lnTo>
                  <a:lnTo>
                    <a:pt x="226" y="681"/>
                  </a:lnTo>
                  <a:lnTo>
                    <a:pt x="453" y="681"/>
                  </a:lnTo>
                  <a:lnTo>
                    <a:pt x="453" y="567"/>
                  </a:lnTo>
                  <a:lnTo>
                    <a:pt x="680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1" name="Freeform 717">
              <a:extLst>
                <a:ext uri="{FF2B5EF4-FFF2-40B4-BE49-F238E27FC236}">
                  <a16:creationId xmlns:a16="http://schemas.microsoft.com/office/drawing/2014/main" id="{DDE3A4C6-C743-4462-95EB-BDF8605B2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2" y="2457"/>
              <a:ext cx="680" cy="680"/>
            </a:xfrm>
            <a:custGeom>
              <a:avLst/>
              <a:gdLst>
                <a:gd name="T0" fmla="*/ 680 w 680"/>
                <a:gd name="T1" fmla="*/ 454 h 680"/>
                <a:gd name="T2" fmla="*/ 680 w 680"/>
                <a:gd name="T3" fmla="*/ 0 h 680"/>
                <a:gd name="T4" fmla="*/ 113 w 680"/>
                <a:gd name="T5" fmla="*/ 0 h 680"/>
                <a:gd name="T6" fmla="*/ 113 w 680"/>
                <a:gd name="T7" fmla="*/ 113 h 680"/>
                <a:gd name="T8" fmla="*/ 0 w 680"/>
                <a:gd name="T9" fmla="*/ 113 h 680"/>
                <a:gd name="T10" fmla="*/ 0 w 680"/>
                <a:gd name="T11" fmla="*/ 227 h 680"/>
                <a:gd name="T12" fmla="*/ 226 w 680"/>
                <a:gd name="T13" fmla="*/ 227 h 680"/>
                <a:gd name="T14" fmla="*/ 226 w 680"/>
                <a:gd name="T15" fmla="*/ 340 h 680"/>
                <a:gd name="T16" fmla="*/ 113 w 680"/>
                <a:gd name="T17" fmla="*/ 340 h 680"/>
                <a:gd name="T18" fmla="*/ 113 w 680"/>
                <a:gd name="T19" fmla="*/ 454 h 680"/>
                <a:gd name="T20" fmla="*/ 0 w 680"/>
                <a:gd name="T21" fmla="*/ 454 h 680"/>
                <a:gd name="T22" fmla="*/ 0 w 680"/>
                <a:gd name="T23" fmla="*/ 680 h 680"/>
                <a:gd name="T24" fmla="*/ 113 w 680"/>
                <a:gd name="T25" fmla="*/ 680 h 680"/>
                <a:gd name="T26" fmla="*/ 113 w 680"/>
                <a:gd name="T27" fmla="*/ 567 h 680"/>
                <a:gd name="T28" fmla="*/ 226 w 680"/>
                <a:gd name="T29" fmla="*/ 567 h 680"/>
                <a:gd name="T30" fmla="*/ 226 w 680"/>
                <a:gd name="T31" fmla="*/ 454 h 680"/>
                <a:gd name="T32" fmla="*/ 680 w 680"/>
                <a:gd name="T33" fmla="*/ 454 h 68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80" h="680">
                  <a:moveTo>
                    <a:pt x="680" y="454"/>
                  </a:moveTo>
                  <a:lnTo>
                    <a:pt x="680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226" y="227"/>
                  </a:lnTo>
                  <a:lnTo>
                    <a:pt x="226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567"/>
                  </a:lnTo>
                  <a:lnTo>
                    <a:pt x="226" y="567"/>
                  </a:lnTo>
                  <a:lnTo>
                    <a:pt x="226" y="454"/>
                  </a:lnTo>
                  <a:lnTo>
                    <a:pt x="680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2" name="Freeform 718">
              <a:extLst>
                <a:ext uri="{FF2B5EF4-FFF2-40B4-BE49-F238E27FC236}">
                  <a16:creationId xmlns:a16="http://schemas.microsoft.com/office/drawing/2014/main" id="{D9E0EF29-14C8-41D9-A7E8-465844D3BF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9" y="2344"/>
              <a:ext cx="340" cy="793"/>
            </a:xfrm>
            <a:custGeom>
              <a:avLst/>
              <a:gdLst>
                <a:gd name="T0" fmla="*/ 0 w 340"/>
                <a:gd name="T1" fmla="*/ 113 h 793"/>
                <a:gd name="T2" fmla="*/ 0 w 340"/>
                <a:gd name="T3" fmla="*/ 0 h 793"/>
                <a:gd name="T4" fmla="*/ 226 w 340"/>
                <a:gd name="T5" fmla="*/ 0 h 793"/>
                <a:gd name="T6" fmla="*/ 226 w 340"/>
                <a:gd name="T7" fmla="*/ 226 h 793"/>
                <a:gd name="T8" fmla="*/ 340 w 340"/>
                <a:gd name="T9" fmla="*/ 226 h 793"/>
                <a:gd name="T10" fmla="*/ 340 w 340"/>
                <a:gd name="T11" fmla="*/ 793 h 793"/>
                <a:gd name="T12" fmla="*/ 113 w 340"/>
                <a:gd name="T13" fmla="*/ 793 h 793"/>
                <a:gd name="T14" fmla="*/ 113 w 340"/>
                <a:gd name="T15" fmla="*/ 113 h 793"/>
                <a:gd name="T16" fmla="*/ 0 w 340"/>
                <a:gd name="T17" fmla="*/ 113 h 79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0" h="793">
                  <a:moveTo>
                    <a:pt x="0" y="113"/>
                  </a:moveTo>
                  <a:lnTo>
                    <a:pt x="0" y="0"/>
                  </a:lnTo>
                  <a:lnTo>
                    <a:pt x="226" y="0"/>
                  </a:lnTo>
                  <a:lnTo>
                    <a:pt x="226" y="226"/>
                  </a:lnTo>
                  <a:lnTo>
                    <a:pt x="340" y="226"/>
                  </a:lnTo>
                  <a:lnTo>
                    <a:pt x="340" y="793"/>
                  </a:lnTo>
                  <a:lnTo>
                    <a:pt x="113" y="793"/>
                  </a:lnTo>
                  <a:lnTo>
                    <a:pt x="113" y="113"/>
                  </a:lnTo>
                  <a:lnTo>
                    <a:pt x="0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3" name="Freeform 719">
              <a:extLst>
                <a:ext uri="{FF2B5EF4-FFF2-40B4-BE49-F238E27FC236}">
                  <a16:creationId xmlns:a16="http://schemas.microsoft.com/office/drawing/2014/main" id="{9B4BC532-8BA0-4404-BF0F-47F5C19B1D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2344"/>
              <a:ext cx="454" cy="567"/>
            </a:xfrm>
            <a:custGeom>
              <a:avLst/>
              <a:gdLst>
                <a:gd name="T0" fmla="*/ 0 w 454"/>
                <a:gd name="T1" fmla="*/ 0 h 567"/>
                <a:gd name="T2" fmla="*/ 454 w 454"/>
                <a:gd name="T3" fmla="*/ 0 h 567"/>
                <a:gd name="T4" fmla="*/ 454 w 454"/>
                <a:gd name="T5" fmla="*/ 113 h 567"/>
                <a:gd name="T6" fmla="*/ 341 w 454"/>
                <a:gd name="T7" fmla="*/ 113 h 567"/>
                <a:gd name="T8" fmla="*/ 341 w 454"/>
                <a:gd name="T9" fmla="*/ 340 h 567"/>
                <a:gd name="T10" fmla="*/ 454 w 454"/>
                <a:gd name="T11" fmla="*/ 340 h 567"/>
                <a:gd name="T12" fmla="*/ 454 w 454"/>
                <a:gd name="T13" fmla="*/ 567 h 567"/>
                <a:gd name="T14" fmla="*/ 227 w 454"/>
                <a:gd name="T15" fmla="*/ 567 h 567"/>
                <a:gd name="T16" fmla="*/ 227 w 454"/>
                <a:gd name="T17" fmla="*/ 453 h 567"/>
                <a:gd name="T18" fmla="*/ 114 w 454"/>
                <a:gd name="T19" fmla="*/ 453 h 567"/>
                <a:gd name="T20" fmla="*/ 114 w 454"/>
                <a:gd name="T21" fmla="*/ 226 h 567"/>
                <a:gd name="T22" fmla="*/ 0 w 454"/>
                <a:gd name="T23" fmla="*/ 226 h 567"/>
                <a:gd name="T24" fmla="*/ 0 w 454"/>
                <a:gd name="T25" fmla="*/ 0 h 56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54" h="567">
                  <a:moveTo>
                    <a:pt x="0" y="0"/>
                  </a:moveTo>
                  <a:lnTo>
                    <a:pt x="454" y="0"/>
                  </a:lnTo>
                  <a:lnTo>
                    <a:pt x="454" y="113"/>
                  </a:lnTo>
                  <a:lnTo>
                    <a:pt x="341" y="113"/>
                  </a:lnTo>
                  <a:lnTo>
                    <a:pt x="341" y="340"/>
                  </a:lnTo>
                  <a:lnTo>
                    <a:pt x="454" y="340"/>
                  </a:lnTo>
                  <a:lnTo>
                    <a:pt x="454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114" y="453"/>
                  </a:lnTo>
                  <a:lnTo>
                    <a:pt x="114" y="226"/>
                  </a:lnTo>
                  <a:lnTo>
                    <a:pt x="0" y="22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4" name="Freeform 720">
              <a:extLst>
                <a:ext uri="{FF2B5EF4-FFF2-40B4-BE49-F238E27FC236}">
                  <a16:creationId xmlns:a16="http://schemas.microsoft.com/office/drawing/2014/main" id="{7BC8A4EF-32D7-4E16-91B7-F180FE081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2003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0 w 454"/>
                <a:gd name="T3" fmla="*/ 114 h 454"/>
                <a:gd name="T4" fmla="*/ 114 w 454"/>
                <a:gd name="T5" fmla="*/ 114 h 454"/>
                <a:gd name="T6" fmla="*/ 114 w 454"/>
                <a:gd name="T7" fmla="*/ 0 h 454"/>
                <a:gd name="T8" fmla="*/ 454 w 454"/>
                <a:gd name="T9" fmla="*/ 0 h 454"/>
                <a:gd name="T10" fmla="*/ 454 w 454"/>
                <a:gd name="T11" fmla="*/ 114 h 454"/>
                <a:gd name="T12" fmla="*/ 340 w 454"/>
                <a:gd name="T13" fmla="*/ 114 h 454"/>
                <a:gd name="T14" fmla="*/ 340 w 454"/>
                <a:gd name="T15" fmla="*/ 454 h 454"/>
                <a:gd name="T16" fmla="*/ 0 w 454"/>
                <a:gd name="T17" fmla="*/ 454 h 4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0" y="114"/>
                  </a:lnTo>
                  <a:lnTo>
                    <a:pt x="114" y="114"/>
                  </a:lnTo>
                  <a:lnTo>
                    <a:pt x="114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340" y="114"/>
                  </a:lnTo>
                  <a:lnTo>
                    <a:pt x="340" y="454"/>
                  </a:lnTo>
                  <a:lnTo>
                    <a:pt x="0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5" name="Freeform 721">
              <a:extLst>
                <a:ext uri="{FF2B5EF4-FFF2-40B4-BE49-F238E27FC236}">
                  <a16:creationId xmlns:a16="http://schemas.microsoft.com/office/drawing/2014/main" id="{5B1F7F83-FD98-4EEE-ADEF-A0633EC5DF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1777"/>
              <a:ext cx="908" cy="793"/>
            </a:xfrm>
            <a:custGeom>
              <a:avLst/>
              <a:gdLst>
                <a:gd name="T0" fmla="*/ 114 w 908"/>
                <a:gd name="T1" fmla="*/ 340 h 793"/>
                <a:gd name="T2" fmla="*/ 227 w 908"/>
                <a:gd name="T3" fmla="*/ 340 h 793"/>
                <a:gd name="T4" fmla="*/ 227 w 908"/>
                <a:gd name="T5" fmla="*/ 226 h 793"/>
                <a:gd name="T6" fmla="*/ 341 w 908"/>
                <a:gd name="T7" fmla="*/ 226 h 793"/>
                <a:gd name="T8" fmla="*/ 341 w 908"/>
                <a:gd name="T9" fmla="*/ 0 h 793"/>
                <a:gd name="T10" fmla="*/ 454 w 908"/>
                <a:gd name="T11" fmla="*/ 0 h 793"/>
                <a:gd name="T12" fmla="*/ 454 w 908"/>
                <a:gd name="T13" fmla="*/ 113 h 793"/>
                <a:gd name="T14" fmla="*/ 567 w 908"/>
                <a:gd name="T15" fmla="*/ 113 h 793"/>
                <a:gd name="T16" fmla="*/ 567 w 908"/>
                <a:gd name="T17" fmla="*/ 226 h 793"/>
                <a:gd name="T18" fmla="*/ 454 w 908"/>
                <a:gd name="T19" fmla="*/ 226 h 793"/>
                <a:gd name="T20" fmla="*/ 454 w 908"/>
                <a:gd name="T21" fmla="*/ 453 h 793"/>
                <a:gd name="T22" fmla="*/ 908 w 908"/>
                <a:gd name="T23" fmla="*/ 453 h 793"/>
                <a:gd name="T24" fmla="*/ 908 w 908"/>
                <a:gd name="T25" fmla="*/ 680 h 793"/>
                <a:gd name="T26" fmla="*/ 454 w 908"/>
                <a:gd name="T27" fmla="*/ 680 h 793"/>
                <a:gd name="T28" fmla="*/ 454 w 908"/>
                <a:gd name="T29" fmla="*/ 793 h 793"/>
                <a:gd name="T30" fmla="*/ 227 w 908"/>
                <a:gd name="T31" fmla="*/ 793 h 793"/>
                <a:gd name="T32" fmla="*/ 227 w 908"/>
                <a:gd name="T33" fmla="*/ 680 h 793"/>
                <a:gd name="T34" fmla="*/ 0 w 908"/>
                <a:gd name="T35" fmla="*/ 680 h 793"/>
                <a:gd name="T36" fmla="*/ 0 w 908"/>
                <a:gd name="T37" fmla="*/ 340 h 793"/>
                <a:gd name="T38" fmla="*/ 114 w 908"/>
                <a:gd name="T39" fmla="*/ 340 h 79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08" h="793">
                  <a:moveTo>
                    <a:pt x="114" y="340"/>
                  </a:moveTo>
                  <a:lnTo>
                    <a:pt x="227" y="340"/>
                  </a:lnTo>
                  <a:lnTo>
                    <a:pt x="227" y="226"/>
                  </a:lnTo>
                  <a:lnTo>
                    <a:pt x="341" y="226"/>
                  </a:lnTo>
                  <a:lnTo>
                    <a:pt x="341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226"/>
                  </a:lnTo>
                  <a:lnTo>
                    <a:pt x="454" y="226"/>
                  </a:lnTo>
                  <a:lnTo>
                    <a:pt x="454" y="453"/>
                  </a:lnTo>
                  <a:lnTo>
                    <a:pt x="908" y="453"/>
                  </a:lnTo>
                  <a:lnTo>
                    <a:pt x="908" y="680"/>
                  </a:lnTo>
                  <a:lnTo>
                    <a:pt x="454" y="680"/>
                  </a:lnTo>
                  <a:lnTo>
                    <a:pt x="454" y="793"/>
                  </a:lnTo>
                  <a:lnTo>
                    <a:pt x="227" y="793"/>
                  </a:lnTo>
                  <a:lnTo>
                    <a:pt x="227" y="680"/>
                  </a:lnTo>
                  <a:lnTo>
                    <a:pt x="0" y="680"/>
                  </a:lnTo>
                  <a:lnTo>
                    <a:pt x="0" y="340"/>
                  </a:lnTo>
                  <a:lnTo>
                    <a:pt x="114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6" name="Freeform 722">
              <a:extLst>
                <a:ext uri="{FF2B5EF4-FFF2-40B4-BE49-F238E27FC236}">
                  <a16:creationId xmlns:a16="http://schemas.microsoft.com/office/drawing/2014/main" id="{25B617A8-6CD0-4964-A3C5-7A91541FAE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1550"/>
              <a:ext cx="454" cy="567"/>
            </a:xfrm>
            <a:custGeom>
              <a:avLst/>
              <a:gdLst>
                <a:gd name="T0" fmla="*/ 341 w 454"/>
                <a:gd name="T1" fmla="*/ 453 h 567"/>
                <a:gd name="T2" fmla="*/ 341 w 454"/>
                <a:gd name="T3" fmla="*/ 113 h 567"/>
                <a:gd name="T4" fmla="*/ 454 w 454"/>
                <a:gd name="T5" fmla="*/ 113 h 567"/>
                <a:gd name="T6" fmla="*/ 454 w 454"/>
                <a:gd name="T7" fmla="*/ 0 h 567"/>
                <a:gd name="T8" fmla="*/ 114 w 454"/>
                <a:gd name="T9" fmla="*/ 0 h 567"/>
                <a:gd name="T10" fmla="*/ 114 w 454"/>
                <a:gd name="T11" fmla="*/ 113 h 567"/>
                <a:gd name="T12" fmla="*/ 0 w 454"/>
                <a:gd name="T13" fmla="*/ 113 h 567"/>
                <a:gd name="T14" fmla="*/ 0 w 454"/>
                <a:gd name="T15" fmla="*/ 453 h 567"/>
                <a:gd name="T16" fmla="*/ 114 w 454"/>
                <a:gd name="T17" fmla="*/ 453 h 567"/>
                <a:gd name="T18" fmla="*/ 114 w 454"/>
                <a:gd name="T19" fmla="*/ 567 h 567"/>
                <a:gd name="T20" fmla="*/ 227 w 454"/>
                <a:gd name="T21" fmla="*/ 567 h 567"/>
                <a:gd name="T22" fmla="*/ 227 w 454"/>
                <a:gd name="T23" fmla="*/ 453 h 567"/>
                <a:gd name="T24" fmla="*/ 341 w 454"/>
                <a:gd name="T25" fmla="*/ 453 h 56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54" h="567">
                  <a:moveTo>
                    <a:pt x="341" y="453"/>
                  </a:moveTo>
                  <a:lnTo>
                    <a:pt x="341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453"/>
                  </a:lnTo>
                  <a:lnTo>
                    <a:pt x="114" y="453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341" y="45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7" name="Freeform 724">
              <a:extLst>
                <a:ext uri="{FF2B5EF4-FFF2-40B4-BE49-F238E27FC236}">
                  <a16:creationId xmlns:a16="http://schemas.microsoft.com/office/drawing/2014/main" id="{BBEC1110-79D0-4D1A-BD20-B8181521DA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2" y="1210"/>
              <a:ext cx="907" cy="1134"/>
            </a:xfrm>
            <a:custGeom>
              <a:avLst/>
              <a:gdLst>
                <a:gd name="T0" fmla="*/ 680 w 907"/>
                <a:gd name="T1" fmla="*/ 1134 h 1134"/>
                <a:gd name="T2" fmla="*/ 680 w 907"/>
                <a:gd name="T3" fmla="*/ 1020 h 1134"/>
                <a:gd name="T4" fmla="*/ 793 w 907"/>
                <a:gd name="T5" fmla="*/ 1020 h 1134"/>
                <a:gd name="T6" fmla="*/ 793 w 907"/>
                <a:gd name="T7" fmla="*/ 793 h 1134"/>
                <a:gd name="T8" fmla="*/ 680 w 907"/>
                <a:gd name="T9" fmla="*/ 793 h 1134"/>
                <a:gd name="T10" fmla="*/ 680 w 907"/>
                <a:gd name="T11" fmla="*/ 567 h 1134"/>
                <a:gd name="T12" fmla="*/ 907 w 907"/>
                <a:gd name="T13" fmla="*/ 567 h 1134"/>
                <a:gd name="T14" fmla="*/ 907 w 907"/>
                <a:gd name="T15" fmla="*/ 0 h 1134"/>
                <a:gd name="T16" fmla="*/ 340 w 907"/>
                <a:gd name="T17" fmla="*/ 0 h 1134"/>
                <a:gd name="T18" fmla="*/ 340 w 907"/>
                <a:gd name="T19" fmla="*/ 113 h 1134"/>
                <a:gd name="T20" fmla="*/ 113 w 907"/>
                <a:gd name="T21" fmla="*/ 113 h 1134"/>
                <a:gd name="T22" fmla="*/ 113 w 907"/>
                <a:gd name="T23" fmla="*/ 226 h 1134"/>
                <a:gd name="T24" fmla="*/ 0 w 907"/>
                <a:gd name="T25" fmla="*/ 226 h 1134"/>
                <a:gd name="T26" fmla="*/ 0 w 907"/>
                <a:gd name="T27" fmla="*/ 340 h 1134"/>
                <a:gd name="T28" fmla="*/ 113 w 907"/>
                <a:gd name="T29" fmla="*/ 340 h 1134"/>
                <a:gd name="T30" fmla="*/ 113 w 907"/>
                <a:gd name="T31" fmla="*/ 453 h 1134"/>
                <a:gd name="T32" fmla="*/ 0 w 907"/>
                <a:gd name="T33" fmla="*/ 453 h 1134"/>
                <a:gd name="T34" fmla="*/ 0 w 907"/>
                <a:gd name="T35" fmla="*/ 567 h 1134"/>
                <a:gd name="T36" fmla="*/ 113 w 907"/>
                <a:gd name="T37" fmla="*/ 567 h 1134"/>
                <a:gd name="T38" fmla="*/ 113 w 907"/>
                <a:gd name="T39" fmla="*/ 680 h 1134"/>
                <a:gd name="T40" fmla="*/ 226 w 907"/>
                <a:gd name="T41" fmla="*/ 680 h 1134"/>
                <a:gd name="T42" fmla="*/ 226 w 907"/>
                <a:gd name="T43" fmla="*/ 793 h 1134"/>
                <a:gd name="T44" fmla="*/ 113 w 907"/>
                <a:gd name="T45" fmla="*/ 793 h 1134"/>
                <a:gd name="T46" fmla="*/ 113 w 907"/>
                <a:gd name="T47" fmla="*/ 1020 h 1134"/>
                <a:gd name="T48" fmla="*/ 567 w 907"/>
                <a:gd name="T49" fmla="*/ 1020 h 1134"/>
                <a:gd name="T50" fmla="*/ 567 w 907"/>
                <a:gd name="T51" fmla="*/ 1134 h 1134"/>
                <a:gd name="T52" fmla="*/ 680 w 907"/>
                <a:gd name="T53" fmla="*/ 1134 h 113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907" h="1134">
                  <a:moveTo>
                    <a:pt x="680" y="1134"/>
                  </a:moveTo>
                  <a:lnTo>
                    <a:pt x="680" y="1020"/>
                  </a:lnTo>
                  <a:lnTo>
                    <a:pt x="793" y="1020"/>
                  </a:lnTo>
                  <a:lnTo>
                    <a:pt x="793" y="793"/>
                  </a:lnTo>
                  <a:lnTo>
                    <a:pt x="680" y="793"/>
                  </a:lnTo>
                  <a:lnTo>
                    <a:pt x="680" y="567"/>
                  </a:lnTo>
                  <a:lnTo>
                    <a:pt x="907" y="567"/>
                  </a:lnTo>
                  <a:lnTo>
                    <a:pt x="907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113" y="113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680"/>
                  </a:lnTo>
                  <a:lnTo>
                    <a:pt x="226" y="680"/>
                  </a:lnTo>
                  <a:lnTo>
                    <a:pt x="226" y="793"/>
                  </a:lnTo>
                  <a:lnTo>
                    <a:pt x="113" y="793"/>
                  </a:lnTo>
                  <a:lnTo>
                    <a:pt x="113" y="1020"/>
                  </a:lnTo>
                  <a:lnTo>
                    <a:pt x="567" y="1020"/>
                  </a:lnTo>
                  <a:lnTo>
                    <a:pt x="567" y="1134"/>
                  </a:lnTo>
                  <a:lnTo>
                    <a:pt x="680" y="113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8" name="Freeform 725">
              <a:extLst>
                <a:ext uri="{FF2B5EF4-FFF2-40B4-BE49-F238E27FC236}">
                  <a16:creationId xmlns:a16="http://schemas.microsoft.com/office/drawing/2014/main" id="{0C3B08B7-09D7-4A1F-90E0-B8E57259C4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2" y="1210"/>
              <a:ext cx="907" cy="1360"/>
            </a:xfrm>
            <a:custGeom>
              <a:avLst/>
              <a:gdLst>
                <a:gd name="T0" fmla="*/ 907 w 907"/>
                <a:gd name="T1" fmla="*/ 340 h 1360"/>
                <a:gd name="T2" fmla="*/ 907 w 907"/>
                <a:gd name="T3" fmla="*/ 453 h 1360"/>
                <a:gd name="T4" fmla="*/ 794 w 907"/>
                <a:gd name="T5" fmla="*/ 453 h 1360"/>
                <a:gd name="T6" fmla="*/ 794 w 907"/>
                <a:gd name="T7" fmla="*/ 567 h 1360"/>
                <a:gd name="T8" fmla="*/ 907 w 907"/>
                <a:gd name="T9" fmla="*/ 567 h 1360"/>
                <a:gd name="T10" fmla="*/ 907 w 907"/>
                <a:gd name="T11" fmla="*/ 793 h 1360"/>
                <a:gd name="T12" fmla="*/ 794 w 907"/>
                <a:gd name="T13" fmla="*/ 793 h 1360"/>
                <a:gd name="T14" fmla="*/ 794 w 907"/>
                <a:gd name="T15" fmla="*/ 1134 h 1360"/>
                <a:gd name="T16" fmla="*/ 907 w 907"/>
                <a:gd name="T17" fmla="*/ 1134 h 1360"/>
                <a:gd name="T18" fmla="*/ 907 w 907"/>
                <a:gd name="T19" fmla="*/ 1360 h 1360"/>
                <a:gd name="T20" fmla="*/ 680 w 907"/>
                <a:gd name="T21" fmla="*/ 1360 h 1360"/>
                <a:gd name="T22" fmla="*/ 680 w 907"/>
                <a:gd name="T23" fmla="*/ 1134 h 1360"/>
                <a:gd name="T24" fmla="*/ 0 w 907"/>
                <a:gd name="T25" fmla="*/ 1134 h 1360"/>
                <a:gd name="T26" fmla="*/ 0 w 907"/>
                <a:gd name="T27" fmla="*/ 1020 h 1360"/>
                <a:gd name="T28" fmla="*/ 113 w 907"/>
                <a:gd name="T29" fmla="*/ 1020 h 1360"/>
                <a:gd name="T30" fmla="*/ 113 w 907"/>
                <a:gd name="T31" fmla="*/ 793 h 1360"/>
                <a:gd name="T32" fmla="*/ 0 w 907"/>
                <a:gd name="T33" fmla="*/ 793 h 1360"/>
                <a:gd name="T34" fmla="*/ 0 w 907"/>
                <a:gd name="T35" fmla="*/ 567 h 1360"/>
                <a:gd name="T36" fmla="*/ 227 w 907"/>
                <a:gd name="T37" fmla="*/ 567 h 1360"/>
                <a:gd name="T38" fmla="*/ 227 w 907"/>
                <a:gd name="T39" fmla="*/ 0 h 1360"/>
                <a:gd name="T40" fmla="*/ 454 w 907"/>
                <a:gd name="T41" fmla="*/ 0 h 1360"/>
                <a:gd name="T42" fmla="*/ 454 w 907"/>
                <a:gd name="T43" fmla="*/ 113 h 1360"/>
                <a:gd name="T44" fmla="*/ 680 w 907"/>
                <a:gd name="T45" fmla="*/ 113 h 1360"/>
                <a:gd name="T46" fmla="*/ 680 w 907"/>
                <a:gd name="T47" fmla="*/ 226 h 1360"/>
                <a:gd name="T48" fmla="*/ 794 w 907"/>
                <a:gd name="T49" fmla="*/ 226 h 1360"/>
                <a:gd name="T50" fmla="*/ 794 w 907"/>
                <a:gd name="T51" fmla="*/ 340 h 1360"/>
                <a:gd name="T52" fmla="*/ 907 w 907"/>
                <a:gd name="T53" fmla="*/ 340 h 1360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907" h="1360">
                  <a:moveTo>
                    <a:pt x="907" y="340"/>
                  </a:moveTo>
                  <a:lnTo>
                    <a:pt x="907" y="453"/>
                  </a:lnTo>
                  <a:lnTo>
                    <a:pt x="794" y="453"/>
                  </a:lnTo>
                  <a:lnTo>
                    <a:pt x="794" y="567"/>
                  </a:lnTo>
                  <a:lnTo>
                    <a:pt x="907" y="567"/>
                  </a:lnTo>
                  <a:lnTo>
                    <a:pt x="907" y="793"/>
                  </a:lnTo>
                  <a:lnTo>
                    <a:pt x="794" y="793"/>
                  </a:lnTo>
                  <a:lnTo>
                    <a:pt x="794" y="1134"/>
                  </a:lnTo>
                  <a:lnTo>
                    <a:pt x="907" y="1134"/>
                  </a:lnTo>
                  <a:lnTo>
                    <a:pt x="907" y="1360"/>
                  </a:lnTo>
                  <a:lnTo>
                    <a:pt x="680" y="1360"/>
                  </a:lnTo>
                  <a:lnTo>
                    <a:pt x="680" y="1134"/>
                  </a:lnTo>
                  <a:lnTo>
                    <a:pt x="0" y="1134"/>
                  </a:lnTo>
                  <a:lnTo>
                    <a:pt x="0" y="1020"/>
                  </a:lnTo>
                  <a:lnTo>
                    <a:pt x="113" y="1020"/>
                  </a:lnTo>
                  <a:lnTo>
                    <a:pt x="113" y="793"/>
                  </a:lnTo>
                  <a:lnTo>
                    <a:pt x="0" y="793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680" y="113"/>
                  </a:lnTo>
                  <a:lnTo>
                    <a:pt x="680" y="226"/>
                  </a:lnTo>
                  <a:lnTo>
                    <a:pt x="794" y="226"/>
                  </a:lnTo>
                  <a:lnTo>
                    <a:pt x="794" y="340"/>
                  </a:lnTo>
                  <a:lnTo>
                    <a:pt x="907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19" name="Freeform 726">
              <a:extLst>
                <a:ext uri="{FF2B5EF4-FFF2-40B4-BE49-F238E27FC236}">
                  <a16:creationId xmlns:a16="http://schemas.microsoft.com/office/drawing/2014/main" id="{F9F2E50C-6A73-4A35-A7CD-2AF2BEB33E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983"/>
              <a:ext cx="1248" cy="1247"/>
            </a:xfrm>
            <a:custGeom>
              <a:avLst/>
              <a:gdLst>
                <a:gd name="T0" fmla="*/ 1248 w 1248"/>
                <a:gd name="T1" fmla="*/ 227 h 1247"/>
                <a:gd name="T2" fmla="*/ 1134 w 1248"/>
                <a:gd name="T3" fmla="*/ 227 h 1247"/>
                <a:gd name="T4" fmla="*/ 1134 w 1248"/>
                <a:gd name="T5" fmla="*/ 113 h 1247"/>
                <a:gd name="T6" fmla="*/ 908 w 1248"/>
                <a:gd name="T7" fmla="*/ 113 h 1247"/>
                <a:gd name="T8" fmla="*/ 908 w 1248"/>
                <a:gd name="T9" fmla="*/ 0 h 1247"/>
                <a:gd name="T10" fmla="*/ 681 w 1248"/>
                <a:gd name="T11" fmla="*/ 0 h 1247"/>
                <a:gd name="T12" fmla="*/ 681 w 1248"/>
                <a:gd name="T13" fmla="*/ 340 h 1247"/>
                <a:gd name="T14" fmla="*/ 567 w 1248"/>
                <a:gd name="T15" fmla="*/ 340 h 1247"/>
                <a:gd name="T16" fmla="*/ 567 w 1248"/>
                <a:gd name="T17" fmla="*/ 453 h 1247"/>
                <a:gd name="T18" fmla="*/ 454 w 1248"/>
                <a:gd name="T19" fmla="*/ 453 h 1247"/>
                <a:gd name="T20" fmla="*/ 454 w 1248"/>
                <a:gd name="T21" fmla="*/ 567 h 1247"/>
                <a:gd name="T22" fmla="*/ 341 w 1248"/>
                <a:gd name="T23" fmla="*/ 567 h 1247"/>
                <a:gd name="T24" fmla="*/ 341 w 1248"/>
                <a:gd name="T25" fmla="*/ 680 h 1247"/>
                <a:gd name="T26" fmla="*/ 227 w 1248"/>
                <a:gd name="T27" fmla="*/ 680 h 1247"/>
                <a:gd name="T28" fmla="*/ 227 w 1248"/>
                <a:gd name="T29" fmla="*/ 794 h 1247"/>
                <a:gd name="T30" fmla="*/ 114 w 1248"/>
                <a:gd name="T31" fmla="*/ 794 h 1247"/>
                <a:gd name="T32" fmla="*/ 114 w 1248"/>
                <a:gd name="T33" fmla="*/ 1020 h 1247"/>
                <a:gd name="T34" fmla="*/ 0 w 1248"/>
                <a:gd name="T35" fmla="*/ 1020 h 1247"/>
                <a:gd name="T36" fmla="*/ 0 w 1248"/>
                <a:gd name="T37" fmla="*/ 1247 h 1247"/>
                <a:gd name="T38" fmla="*/ 227 w 1248"/>
                <a:gd name="T39" fmla="*/ 1247 h 1247"/>
                <a:gd name="T40" fmla="*/ 227 w 1248"/>
                <a:gd name="T41" fmla="*/ 1134 h 1247"/>
                <a:gd name="T42" fmla="*/ 341 w 1248"/>
                <a:gd name="T43" fmla="*/ 1134 h 1247"/>
                <a:gd name="T44" fmla="*/ 341 w 1248"/>
                <a:gd name="T45" fmla="*/ 1020 h 1247"/>
                <a:gd name="T46" fmla="*/ 567 w 1248"/>
                <a:gd name="T47" fmla="*/ 1020 h 1247"/>
                <a:gd name="T48" fmla="*/ 567 w 1248"/>
                <a:gd name="T49" fmla="*/ 680 h 1247"/>
                <a:gd name="T50" fmla="*/ 681 w 1248"/>
                <a:gd name="T51" fmla="*/ 680 h 1247"/>
                <a:gd name="T52" fmla="*/ 681 w 1248"/>
                <a:gd name="T53" fmla="*/ 567 h 1247"/>
                <a:gd name="T54" fmla="*/ 908 w 1248"/>
                <a:gd name="T55" fmla="*/ 567 h 1247"/>
                <a:gd name="T56" fmla="*/ 908 w 1248"/>
                <a:gd name="T57" fmla="*/ 453 h 1247"/>
                <a:gd name="T58" fmla="*/ 1021 w 1248"/>
                <a:gd name="T59" fmla="*/ 453 h 1247"/>
                <a:gd name="T60" fmla="*/ 1021 w 1248"/>
                <a:gd name="T61" fmla="*/ 340 h 1247"/>
                <a:gd name="T62" fmla="*/ 1248 w 1248"/>
                <a:gd name="T63" fmla="*/ 340 h 1247"/>
                <a:gd name="T64" fmla="*/ 1248 w 1248"/>
                <a:gd name="T65" fmla="*/ 227 h 124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248" h="1247">
                  <a:moveTo>
                    <a:pt x="1248" y="227"/>
                  </a:moveTo>
                  <a:lnTo>
                    <a:pt x="1134" y="227"/>
                  </a:lnTo>
                  <a:lnTo>
                    <a:pt x="1134" y="113"/>
                  </a:lnTo>
                  <a:lnTo>
                    <a:pt x="908" y="113"/>
                  </a:lnTo>
                  <a:lnTo>
                    <a:pt x="908" y="0"/>
                  </a:lnTo>
                  <a:lnTo>
                    <a:pt x="681" y="0"/>
                  </a:lnTo>
                  <a:lnTo>
                    <a:pt x="681" y="340"/>
                  </a:lnTo>
                  <a:lnTo>
                    <a:pt x="567" y="340"/>
                  </a:lnTo>
                  <a:lnTo>
                    <a:pt x="567" y="453"/>
                  </a:lnTo>
                  <a:lnTo>
                    <a:pt x="454" y="453"/>
                  </a:lnTo>
                  <a:lnTo>
                    <a:pt x="454" y="567"/>
                  </a:lnTo>
                  <a:lnTo>
                    <a:pt x="341" y="567"/>
                  </a:lnTo>
                  <a:lnTo>
                    <a:pt x="341" y="680"/>
                  </a:lnTo>
                  <a:lnTo>
                    <a:pt x="227" y="680"/>
                  </a:lnTo>
                  <a:lnTo>
                    <a:pt x="227" y="794"/>
                  </a:lnTo>
                  <a:lnTo>
                    <a:pt x="114" y="794"/>
                  </a:lnTo>
                  <a:lnTo>
                    <a:pt x="114" y="1020"/>
                  </a:lnTo>
                  <a:lnTo>
                    <a:pt x="0" y="1020"/>
                  </a:lnTo>
                  <a:lnTo>
                    <a:pt x="0" y="1247"/>
                  </a:lnTo>
                  <a:lnTo>
                    <a:pt x="227" y="1247"/>
                  </a:lnTo>
                  <a:lnTo>
                    <a:pt x="227" y="1134"/>
                  </a:lnTo>
                  <a:lnTo>
                    <a:pt x="341" y="1134"/>
                  </a:lnTo>
                  <a:lnTo>
                    <a:pt x="341" y="1020"/>
                  </a:lnTo>
                  <a:lnTo>
                    <a:pt x="567" y="1020"/>
                  </a:lnTo>
                  <a:lnTo>
                    <a:pt x="567" y="680"/>
                  </a:lnTo>
                  <a:lnTo>
                    <a:pt x="681" y="680"/>
                  </a:lnTo>
                  <a:lnTo>
                    <a:pt x="681" y="567"/>
                  </a:lnTo>
                  <a:lnTo>
                    <a:pt x="908" y="567"/>
                  </a:lnTo>
                  <a:lnTo>
                    <a:pt x="908" y="453"/>
                  </a:lnTo>
                  <a:lnTo>
                    <a:pt x="1021" y="453"/>
                  </a:lnTo>
                  <a:lnTo>
                    <a:pt x="1021" y="340"/>
                  </a:lnTo>
                  <a:lnTo>
                    <a:pt x="1248" y="340"/>
                  </a:lnTo>
                  <a:lnTo>
                    <a:pt x="1248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20" name="Freeform 727">
              <a:extLst>
                <a:ext uri="{FF2B5EF4-FFF2-40B4-BE49-F238E27FC236}">
                  <a16:creationId xmlns:a16="http://schemas.microsoft.com/office/drawing/2014/main" id="{7DCCDCCE-1A5E-4003-8132-ABA57C0A555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983"/>
              <a:ext cx="454" cy="453"/>
            </a:xfrm>
            <a:custGeom>
              <a:avLst/>
              <a:gdLst>
                <a:gd name="T0" fmla="*/ 454 w 454"/>
                <a:gd name="T1" fmla="*/ 0 h 453"/>
                <a:gd name="T2" fmla="*/ 114 w 454"/>
                <a:gd name="T3" fmla="*/ 0 h 453"/>
                <a:gd name="T4" fmla="*/ 114 w 454"/>
                <a:gd name="T5" fmla="*/ 227 h 453"/>
                <a:gd name="T6" fmla="*/ 0 w 454"/>
                <a:gd name="T7" fmla="*/ 227 h 453"/>
                <a:gd name="T8" fmla="*/ 0 w 454"/>
                <a:gd name="T9" fmla="*/ 340 h 453"/>
                <a:gd name="T10" fmla="*/ 114 w 454"/>
                <a:gd name="T11" fmla="*/ 340 h 453"/>
                <a:gd name="T12" fmla="*/ 114 w 454"/>
                <a:gd name="T13" fmla="*/ 453 h 453"/>
                <a:gd name="T14" fmla="*/ 340 w 454"/>
                <a:gd name="T15" fmla="*/ 453 h 453"/>
                <a:gd name="T16" fmla="*/ 340 w 454"/>
                <a:gd name="T17" fmla="*/ 340 h 453"/>
                <a:gd name="T18" fmla="*/ 454 w 454"/>
                <a:gd name="T19" fmla="*/ 340 h 453"/>
                <a:gd name="T20" fmla="*/ 454 w 454"/>
                <a:gd name="T21" fmla="*/ 0 h 45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54" h="453">
                  <a:moveTo>
                    <a:pt x="454" y="0"/>
                  </a:moveTo>
                  <a:lnTo>
                    <a:pt x="114" y="0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453"/>
                  </a:lnTo>
                  <a:lnTo>
                    <a:pt x="340" y="453"/>
                  </a:lnTo>
                  <a:lnTo>
                    <a:pt x="340" y="340"/>
                  </a:lnTo>
                  <a:lnTo>
                    <a:pt x="454" y="340"/>
                  </a:lnTo>
                  <a:lnTo>
                    <a:pt x="45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21" name="Freeform 728">
              <a:extLst>
                <a:ext uri="{FF2B5EF4-FFF2-40B4-BE49-F238E27FC236}">
                  <a16:creationId xmlns:a16="http://schemas.microsoft.com/office/drawing/2014/main" id="{39724F7B-4F36-406E-B352-2FDECBA90A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1" y="1323"/>
              <a:ext cx="907" cy="1134"/>
            </a:xfrm>
            <a:custGeom>
              <a:avLst/>
              <a:gdLst>
                <a:gd name="T0" fmla="*/ 794 w 907"/>
                <a:gd name="T1" fmla="*/ 0 h 1134"/>
                <a:gd name="T2" fmla="*/ 680 w 907"/>
                <a:gd name="T3" fmla="*/ 0 h 1134"/>
                <a:gd name="T4" fmla="*/ 680 w 907"/>
                <a:gd name="T5" fmla="*/ 113 h 1134"/>
                <a:gd name="T6" fmla="*/ 567 w 907"/>
                <a:gd name="T7" fmla="*/ 113 h 1134"/>
                <a:gd name="T8" fmla="*/ 567 w 907"/>
                <a:gd name="T9" fmla="*/ 227 h 1134"/>
                <a:gd name="T10" fmla="*/ 453 w 907"/>
                <a:gd name="T11" fmla="*/ 227 h 1134"/>
                <a:gd name="T12" fmla="*/ 453 w 907"/>
                <a:gd name="T13" fmla="*/ 567 h 1134"/>
                <a:gd name="T14" fmla="*/ 340 w 907"/>
                <a:gd name="T15" fmla="*/ 567 h 1134"/>
                <a:gd name="T16" fmla="*/ 340 w 907"/>
                <a:gd name="T17" fmla="*/ 794 h 1134"/>
                <a:gd name="T18" fmla="*/ 113 w 907"/>
                <a:gd name="T19" fmla="*/ 794 h 1134"/>
                <a:gd name="T20" fmla="*/ 113 w 907"/>
                <a:gd name="T21" fmla="*/ 907 h 1134"/>
                <a:gd name="T22" fmla="*/ 0 w 907"/>
                <a:gd name="T23" fmla="*/ 907 h 1134"/>
                <a:gd name="T24" fmla="*/ 0 w 907"/>
                <a:gd name="T25" fmla="*/ 1134 h 1134"/>
                <a:gd name="T26" fmla="*/ 113 w 907"/>
                <a:gd name="T27" fmla="*/ 1134 h 1134"/>
                <a:gd name="T28" fmla="*/ 113 w 907"/>
                <a:gd name="T29" fmla="*/ 1021 h 1134"/>
                <a:gd name="T30" fmla="*/ 340 w 907"/>
                <a:gd name="T31" fmla="*/ 1021 h 1134"/>
                <a:gd name="T32" fmla="*/ 340 w 907"/>
                <a:gd name="T33" fmla="*/ 907 h 1134"/>
                <a:gd name="T34" fmla="*/ 453 w 907"/>
                <a:gd name="T35" fmla="*/ 907 h 1134"/>
                <a:gd name="T36" fmla="*/ 453 w 907"/>
                <a:gd name="T37" fmla="*/ 680 h 1134"/>
                <a:gd name="T38" fmla="*/ 567 w 907"/>
                <a:gd name="T39" fmla="*/ 680 h 1134"/>
                <a:gd name="T40" fmla="*/ 567 w 907"/>
                <a:gd name="T41" fmla="*/ 454 h 1134"/>
                <a:gd name="T42" fmla="*/ 680 w 907"/>
                <a:gd name="T43" fmla="*/ 454 h 1134"/>
                <a:gd name="T44" fmla="*/ 680 w 907"/>
                <a:gd name="T45" fmla="*/ 340 h 1134"/>
                <a:gd name="T46" fmla="*/ 794 w 907"/>
                <a:gd name="T47" fmla="*/ 340 h 1134"/>
                <a:gd name="T48" fmla="*/ 794 w 907"/>
                <a:gd name="T49" fmla="*/ 227 h 1134"/>
                <a:gd name="T50" fmla="*/ 907 w 907"/>
                <a:gd name="T51" fmla="*/ 227 h 1134"/>
                <a:gd name="T52" fmla="*/ 907 w 907"/>
                <a:gd name="T53" fmla="*/ 113 h 1134"/>
                <a:gd name="T54" fmla="*/ 794 w 907"/>
                <a:gd name="T55" fmla="*/ 113 h 1134"/>
                <a:gd name="T56" fmla="*/ 794 w 907"/>
                <a:gd name="T57" fmla="*/ 0 h 113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907" h="1134">
                  <a:moveTo>
                    <a:pt x="794" y="0"/>
                  </a:moveTo>
                  <a:lnTo>
                    <a:pt x="680" y="0"/>
                  </a:lnTo>
                  <a:lnTo>
                    <a:pt x="680" y="113"/>
                  </a:lnTo>
                  <a:lnTo>
                    <a:pt x="567" y="113"/>
                  </a:lnTo>
                  <a:lnTo>
                    <a:pt x="567" y="227"/>
                  </a:lnTo>
                  <a:lnTo>
                    <a:pt x="453" y="227"/>
                  </a:lnTo>
                  <a:lnTo>
                    <a:pt x="453" y="567"/>
                  </a:lnTo>
                  <a:lnTo>
                    <a:pt x="340" y="567"/>
                  </a:lnTo>
                  <a:lnTo>
                    <a:pt x="340" y="794"/>
                  </a:lnTo>
                  <a:lnTo>
                    <a:pt x="113" y="794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1134"/>
                  </a:lnTo>
                  <a:lnTo>
                    <a:pt x="113" y="1134"/>
                  </a:lnTo>
                  <a:lnTo>
                    <a:pt x="113" y="1021"/>
                  </a:lnTo>
                  <a:lnTo>
                    <a:pt x="340" y="1021"/>
                  </a:lnTo>
                  <a:lnTo>
                    <a:pt x="340" y="907"/>
                  </a:lnTo>
                  <a:lnTo>
                    <a:pt x="453" y="907"/>
                  </a:lnTo>
                  <a:lnTo>
                    <a:pt x="453" y="680"/>
                  </a:lnTo>
                  <a:lnTo>
                    <a:pt x="567" y="680"/>
                  </a:lnTo>
                  <a:lnTo>
                    <a:pt x="567" y="454"/>
                  </a:lnTo>
                  <a:lnTo>
                    <a:pt x="680" y="454"/>
                  </a:lnTo>
                  <a:lnTo>
                    <a:pt x="680" y="340"/>
                  </a:lnTo>
                  <a:lnTo>
                    <a:pt x="794" y="340"/>
                  </a:lnTo>
                  <a:lnTo>
                    <a:pt x="794" y="227"/>
                  </a:lnTo>
                  <a:lnTo>
                    <a:pt x="907" y="227"/>
                  </a:lnTo>
                  <a:lnTo>
                    <a:pt x="907" y="113"/>
                  </a:lnTo>
                  <a:lnTo>
                    <a:pt x="794" y="113"/>
                  </a:lnTo>
                  <a:lnTo>
                    <a:pt x="79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22" name="Freeform 730">
              <a:extLst>
                <a:ext uri="{FF2B5EF4-FFF2-40B4-BE49-F238E27FC236}">
                  <a16:creationId xmlns:a16="http://schemas.microsoft.com/office/drawing/2014/main" id="{6E7B4371-06C8-46B7-BF58-A3D4118228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" y="2230"/>
              <a:ext cx="2835" cy="2155"/>
            </a:xfrm>
            <a:custGeom>
              <a:avLst/>
              <a:gdLst>
                <a:gd name="T0" fmla="*/ 1701 w 2835"/>
                <a:gd name="T1" fmla="*/ 0 h 2155"/>
                <a:gd name="T2" fmla="*/ 1474 w 2835"/>
                <a:gd name="T3" fmla="*/ 0 h 2155"/>
                <a:gd name="T4" fmla="*/ 1474 w 2835"/>
                <a:gd name="T5" fmla="*/ 227 h 2155"/>
                <a:gd name="T6" fmla="*/ 1361 w 2835"/>
                <a:gd name="T7" fmla="*/ 227 h 2155"/>
                <a:gd name="T8" fmla="*/ 1361 w 2835"/>
                <a:gd name="T9" fmla="*/ 340 h 2155"/>
                <a:gd name="T10" fmla="*/ 1474 w 2835"/>
                <a:gd name="T11" fmla="*/ 340 h 2155"/>
                <a:gd name="T12" fmla="*/ 1474 w 2835"/>
                <a:gd name="T13" fmla="*/ 454 h 2155"/>
                <a:gd name="T14" fmla="*/ 1587 w 2835"/>
                <a:gd name="T15" fmla="*/ 454 h 2155"/>
                <a:gd name="T16" fmla="*/ 1587 w 2835"/>
                <a:gd name="T17" fmla="*/ 567 h 2155"/>
                <a:gd name="T18" fmla="*/ 1701 w 2835"/>
                <a:gd name="T19" fmla="*/ 567 h 2155"/>
                <a:gd name="T20" fmla="*/ 1701 w 2835"/>
                <a:gd name="T21" fmla="*/ 681 h 2155"/>
                <a:gd name="T22" fmla="*/ 1928 w 2835"/>
                <a:gd name="T23" fmla="*/ 681 h 2155"/>
                <a:gd name="T24" fmla="*/ 1928 w 2835"/>
                <a:gd name="T25" fmla="*/ 794 h 2155"/>
                <a:gd name="T26" fmla="*/ 2154 w 2835"/>
                <a:gd name="T27" fmla="*/ 794 h 2155"/>
                <a:gd name="T28" fmla="*/ 2154 w 2835"/>
                <a:gd name="T29" fmla="*/ 1134 h 2155"/>
                <a:gd name="T30" fmla="*/ 2041 w 2835"/>
                <a:gd name="T31" fmla="*/ 1134 h 2155"/>
                <a:gd name="T32" fmla="*/ 2041 w 2835"/>
                <a:gd name="T33" fmla="*/ 1248 h 2155"/>
                <a:gd name="T34" fmla="*/ 1928 w 2835"/>
                <a:gd name="T35" fmla="*/ 1248 h 2155"/>
                <a:gd name="T36" fmla="*/ 1928 w 2835"/>
                <a:gd name="T37" fmla="*/ 1134 h 2155"/>
                <a:gd name="T38" fmla="*/ 907 w 2835"/>
                <a:gd name="T39" fmla="*/ 1134 h 2155"/>
                <a:gd name="T40" fmla="*/ 907 w 2835"/>
                <a:gd name="T41" fmla="*/ 1021 h 2155"/>
                <a:gd name="T42" fmla="*/ 794 w 2835"/>
                <a:gd name="T43" fmla="*/ 1021 h 2155"/>
                <a:gd name="T44" fmla="*/ 794 w 2835"/>
                <a:gd name="T45" fmla="*/ 681 h 2155"/>
                <a:gd name="T46" fmla="*/ 227 w 2835"/>
                <a:gd name="T47" fmla="*/ 681 h 2155"/>
                <a:gd name="T48" fmla="*/ 227 w 2835"/>
                <a:gd name="T49" fmla="*/ 794 h 2155"/>
                <a:gd name="T50" fmla="*/ 113 w 2835"/>
                <a:gd name="T51" fmla="*/ 794 h 2155"/>
                <a:gd name="T52" fmla="*/ 113 w 2835"/>
                <a:gd name="T53" fmla="*/ 907 h 2155"/>
                <a:gd name="T54" fmla="*/ 113 w 2835"/>
                <a:gd name="T55" fmla="*/ 1021 h 2155"/>
                <a:gd name="T56" fmla="*/ 0 w 2835"/>
                <a:gd name="T57" fmla="*/ 1021 h 2155"/>
                <a:gd name="T58" fmla="*/ 0 w 2835"/>
                <a:gd name="T59" fmla="*/ 1361 h 2155"/>
                <a:gd name="T60" fmla="*/ 113 w 2835"/>
                <a:gd name="T61" fmla="*/ 1361 h 2155"/>
                <a:gd name="T62" fmla="*/ 113 w 2835"/>
                <a:gd name="T63" fmla="*/ 1701 h 2155"/>
                <a:gd name="T64" fmla="*/ 453 w 2835"/>
                <a:gd name="T65" fmla="*/ 1701 h 2155"/>
                <a:gd name="T66" fmla="*/ 453 w 2835"/>
                <a:gd name="T67" fmla="*/ 2041 h 2155"/>
                <a:gd name="T68" fmla="*/ 1020 w 2835"/>
                <a:gd name="T69" fmla="*/ 2041 h 2155"/>
                <a:gd name="T70" fmla="*/ 1020 w 2835"/>
                <a:gd name="T71" fmla="*/ 2155 h 2155"/>
                <a:gd name="T72" fmla="*/ 1474 w 2835"/>
                <a:gd name="T73" fmla="*/ 2155 h 2155"/>
                <a:gd name="T74" fmla="*/ 1474 w 2835"/>
                <a:gd name="T75" fmla="*/ 1928 h 2155"/>
                <a:gd name="T76" fmla="*/ 1814 w 2835"/>
                <a:gd name="T77" fmla="*/ 1928 h 2155"/>
                <a:gd name="T78" fmla="*/ 1814 w 2835"/>
                <a:gd name="T79" fmla="*/ 1815 h 2155"/>
                <a:gd name="T80" fmla="*/ 2154 w 2835"/>
                <a:gd name="T81" fmla="*/ 1815 h 2155"/>
                <a:gd name="T82" fmla="*/ 2154 w 2835"/>
                <a:gd name="T83" fmla="*/ 1928 h 2155"/>
                <a:gd name="T84" fmla="*/ 2495 w 2835"/>
                <a:gd name="T85" fmla="*/ 1928 h 2155"/>
                <a:gd name="T86" fmla="*/ 2495 w 2835"/>
                <a:gd name="T87" fmla="*/ 1474 h 2155"/>
                <a:gd name="T88" fmla="*/ 2381 w 2835"/>
                <a:gd name="T89" fmla="*/ 1474 h 2155"/>
                <a:gd name="T90" fmla="*/ 2381 w 2835"/>
                <a:gd name="T91" fmla="*/ 907 h 2155"/>
                <a:gd name="T92" fmla="*/ 2835 w 2835"/>
                <a:gd name="T93" fmla="*/ 907 h 2155"/>
                <a:gd name="T94" fmla="*/ 2835 w 2835"/>
                <a:gd name="T95" fmla="*/ 681 h 2155"/>
                <a:gd name="T96" fmla="*/ 2608 w 2835"/>
                <a:gd name="T97" fmla="*/ 681 h 2155"/>
                <a:gd name="T98" fmla="*/ 2608 w 2835"/>
                <a:gd name="T99" fmla="*/ 454 h 2155"/>
                <a:gd name="T100" fmla="*/ 2154 w 2835"/>
                <a:gd name="T101" fmla="*/ 454 h 2155"/>
                <a:gd name="T102" fmla="*/ 2154 w 2835"/>
                <a:gd name="T103" fmla="*/ 340 h 2155"/>
                <a:gd name="T104" fmla="*/ 1928 w 2835"/>
                <a:gd name="T105" fmla="*/ 340 h 2155"/>
                <a:gd name="T106" fmla="*/ 1928 w 2835"/>
                <a:gd name="T107" fmla="*/ 227 h 2155"/>
                <a:gd name="T108" fmla="*/ 1701 w 2835"/>
                <a:gd name="T109" fmla="*/ 227 h 2155"/>
                <a:gd name="T110" fmla="*/ 1701 w 2835"/>
                <a:gd name="T111" fmla="*/ 0 h 2155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835" h="2155">
                  <a:moveTo>
                    <a:pt x="1701" y="0"/>
                  </a:moveTo>
                  <a:lnTo>
                    <a:pt x="1474" y="0"/>
                  </a:lnTo>
                  <a:lnTo>
                    <a:pt x="1474" y="227"/>
                  </a:lnTo>
                  <a:lnTo>
                    <a:pt x="1361" y="227"/>
                  </a:lnTo>
                  <a:lnTo>
                    <a:pt x="1361" y="340"/>
                  </a:lnTo>
                  <a:lnTo>
                    <a:pt x="1474" y="340"/>
                  </a:lnTo>
                  <a:lnTo>
                    <a:pt x="1474" y="454"/>
                  </a:lnTo>
                  <a:lnTo>
                    <a:pt x="1587" y="454"/>
                  </a:lnTo>
                  <a:lnTo>
                    <a:pt x="1587" y="567"/>
                  </a:lnTo>
                  <a:lnTo>
                    <a:pt x="1701" y="567"/>
                  </a:lnTo>
                  <a:lnTo>
                    <a:pt x="1701" y="681"/>
                  </a:lnTo>
                  <a:lnTo>
                    <a:pt x="1928" y="681"/>
                  </a:lnTo>
                  <a:lnTo>
                    <a:pt x="1928" y="794"/>
                  </a:lnTo>
                  <a:lnTo>
                    <a:pt x="2154" y="794"/>
                  </a:lnTo>
                  <a:lnTo>
                    <a:pt x="2154" y="1134"/>
                  </a:lnTo>
                  <a:lnTo>
                    <a:pt x="2041" y="1134"/>
                  </a:lnTo>
                  <a:lnTo>
                    <a:pt x="2041" y="1248"/>
                  </a:lnTo>
                  <a:lnTo>
                    <a:pt x="1928" y="1248"/>
                  </a:lnTo>
                  <a:lnTo>
                    <a:pt x="1928" y="1134"/>
                  </a:lnTo>
                  <a:lnTo>
                    <a:pt x="907" y="1134"/>
                  </a:lnTo>
                  <a:lnTo>
                    <a:pt x="907" y="1021"/>
                  </a:lnTo>
                  <a:lnTo>
                    <a:pt x="794" y="1021"/>
                  </a:lnTo>
                  <a:lnTo>
                    <a:pt x="794" y="681"/>
                  </a:lnTo>
                  <a:lnTo>
                    <a:pt x="227" y="681"/>
                  </a:lnTo>
                  <a:lnTo>
                    <a:pt x="227" y="794"/>
                  </a:lnTo>
                  <a:lnTo>
                    <a:pt x="113" y="794"/>
                  </a:lnTo>
                  <a:lnTo>
                    <a:pt x="113" y="907"/>
                  </a:lnTo>
                  <a:lnTo>
                    <a:pt x="113" y="1021"/>
                  </a:lnTo>
                  <a:lnTo>
                    <a:pt x="0" y="1021"/>
                  </a:lnTo>
                  <a:lnTo>
                    <a:pt x="0" y="1361"/>
                  </a:lnTo>
                  <a:lnTo>
                    <a:pt x="113" y="1361"/>
                  </a:lnTo>
                  <a:lnTo>
                    <a:pt x="113" y="1701"/>
                  </a:lnTo>
                  <a:lnTo>
                    <a:pt x="453" y="1701"/>
                  </a:lnTo>
                  <a:lnTo>
                    <a:pt x="453" y="2041"/>
                  </a:lnTo>
                  <a:lnTo>
                    <a:pt x="1020" y="2041"/>
                  </a:lnTo>
                  <a:lnTo>
                    <a:pt x="1020" y="2155"/>
                  </a:lnTo>
                  <a:lnTo>
                    <a:pt x="1474" y="2155"/>
                  </a:lnTo>
                  <a:lnTo>
                    <a:pt x="1474" y="1928"/>
                  </a:lnTo>
                  <a:lnTo>
                    <a:pt x="1814" y="1928"/>
                  </a:lnTo>
                  <a:lnTo>
                    <a:pt x="1814" y="1815"/>
                  </a:lnTo>
                  <a:lnTo>
                    <a:pt x="2154" y="1815"/>
                  </a:lnTo>
                  <a:lnTo>
                    <a:pt x="2154" y="1928"/>
                  </a:lnTo>
                  <a:lnTo>
                    <a:pt x="2495" y="1928"/>
                  </a:lnTo>
                  <a:lnTo>
                    <a:pt x="2495" y="1474"/>
                  </a:lnTo>
                  <a:lnTo>
                    <a:pt x="2381" y="1474"/>
                  </a:lnTo>
                  <a:lnTo>
                    <a:pt x="2381" y="907"/>
                  </a:lnTo>
                  <a:lnTo>
                    <a:pt x="2835" y="907"/>
                  </a:lnTo>
                  <a:lnTo>
                    <a:pt x="2835" y="681"/>
                  </a:lnTo>
                  <a:lnTo>
                    <a:pt x="2608" y="681"/>
                  </a:lnTo>
                  <a:lnTo>
                    <a:pt x="2608" y="454"/>
                  </a:lnTo>
                  <a:lnTo>
                    <a:pt x="2154" y="454"/>
                  </a:lnTo>
                  <a:lnTo>
                    <a:pt x="2154" y="340"/>
                  </a:lnTo>
                  <a:lnTo>
                    <a:pt x="1928" y="340"/>
                  </a:lnTo>
                  <a:lnTo>
                    <a:pt x="1928" y="227"/>
                  </a:lnTo>
                  <a:lnTo>
                    <a:pt x="1701" y="227"/>
                  </a:lnTo>
                  <a:lnTo>
                    <a:pt x="170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23" name="Freeform 731">
              <a:extLst>
                <a:ext uri="{FF2B5EF4-FFF2-40B4-BE49-F238E27FC236}">
                  <a16:creationId xmlns:a16="http://schemas.microsoft.com/office/drawing/2014/main" id="{5BC0DEE3-952A-47E6-98B7-B389B52836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" y="4498"/>
              <a:ext cx="567" cy="227"/>
            </a:xfrm>
            <a:custGeom>
              <a:avLst/>
              <a:gdLst>
                <a:gd name="T0" fmla="*/ 0 w 567"/>
                <a:gd name="T1" fmla="*/ 0 h 227"/>
                <a:gd name="T2" fmla="*/ 340 w 567"/>
                <a:gd name="T3" fmla="*/ 0 h 227"/>
                <a:gd name="T4" fmla="*/ 340 w 567"/>
                <a:gd name="T5" fmla="*/ 114 h 227"/>
                <a:gd name="T6" fmla="*/ 454 w 567"/>
                <a:gd name="T7" fmla="*/ 114 h 227"/>
                <a:gd name="T8" fmla="*/ 567 w 567"/>
                <a:gd name="T9" fmla="*/ 114 h 227"/>
                <a:gd name="T10" fmla="*/ 567 w 567"/>
                <a:gd name="T11" fmla="*/ 227 h 227"/>
                <a:gd name="T12" fmla="*/ 0 w 567"/>
                <a:gd name="T13" fmla="*/ 227 h 227"/>
                <a:gd name="T14" fmla="*/ 0 w 567"/>
                <a:gd name="T15" fmla="*/ 0 h 22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67" h="227">
                  <a:moveTo>
                    <a:pt x="0" y="0"/>
                  </a:moveTo>
                  <a:lnTo>
                    <a:pt x="340" y="0"/>
                  </a:lnTo>
                  <a:lnTo>
                    <a:pt x="340" y="114"/>
                  </a:lnTo>
                  <a:lnTo>
                    <a:pt x="454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24" name="Freeform 732">
              <a:extLst>
                <a:ext uri="{FF2B5EF4-FFF2-40B4-BE49-F238E27FC236}">
                  <a16:creationId xmlns:a16="http://schemas.microsoft.com/office/drawing/2014/main" id="{9726B799-3494-469E-96B2-C7634C255E5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" y="4498"/>
              <a:ext cx="227" cy="114"/>
            </a:xfrm>
            <a:custGeom>
              <a:avLst/>
              <a:gdLst>
                <a:gd name="T0" fmla="*/ 0 w 227"/>
                <a:gd name="T1" fmla="*/ 0 h 114"/>
                <a:gd name="T2" fmla="*/ 227 w 227"/>
                <a:gd name="T3" fmla="*/ 0 h 114"/>
                <a:gd name="T4" fmla="*/ 227 w 227"/>
                <a:gd name="T5" fmla="*/ 114 h 114"/>
                <a:gd name="T6" fmla="*/ 0 w 227"/>
                <a:gd name="T7" fmla="*/ 114 h 114"/>
                <a:gd name="T8" fmla="*/ 0 w 227"/>
                <a:gd name="T9" fmla="*/ 0 h 1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7" h="114">
                  <a:moveTo>
                    <a:pt x="0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0" y="114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25" name="Freeform 737">
              <a:extLst>
                <a:ext uri="{FF2B5EF4-FFF2-40B4-BE49-F238E27FC236}">
                  <a16:creationId xmlns:a16="http://schemas.microsoft.com/office/drawing/2014/main" id="{A0CF0C34-F324-4E1D-96EF-5C9EEFE562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" y="4158"/>
              <a:ext cx="454" cy="567"/>
            </a:xfrm>
            <a:custGeom>
              <a:avLst/>
              <a:gdLst>
                <a:gd name="T0" fmla="*/ 454 w 454"/>
                <a:gd name="T1" fmla="*/ 0 h 567"/>
                <a:gd name="T2" fmla="*/ 454 w 454"/>
                <a:gd name="T3" fmla="*/ 340 h 567"/>
                <a:gd name="T4" fmla="*/ 341 w 454"/>
                <a:gd name="T5" fmla="*/ 340 h 567"/>
                <a:gd name="T6" fmla="*/ 341 w 454"/>
                <a:gd name="T7" fmla="*/ 567 h 567"/>
                <a:gd name="T8" fmla="*/ 114 w 454"/>
                <a:gd name="T9" fmla="*/ 567 h 567"/>
                <a:gd name="T10" fmla="*/ 114 w 454"/>
                <a:gd name="T11" fmla="*/ 227 h 567"/>
                <a:gd name="T12" fmla="*/ 0 w 454"/>
                <a:gd name="T13" fmla="*/ 227 h 567"/>
                <a:gd name="T14" fmla="*/ 0 w 454"/>
                <a:gd name="T15" fmla="*/ 113 h 567"/>
                <a:gd name="T16" fmla="*/ 341 w 454"/>
                <a:gd name="T17" fmla="*/ 113 h 567"/>
                <a:gd name="T18" fmla="*/ 341 w 454"/>
                <a:gd name="T19" fmla="*/ 0 h 567"/>
                <a:gd name="T20" fmla="*/ 454 w 454"/>
                <a:gd name="T21" fmla="*/ 0 h 56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54" h="567">
                  <a:moveTo>
                    <a:pt x="454" y="0"/>
                  </a:moveTo>
                  <a:lnTo>
                    <a:pt x="454" y="340"/>
                  </a:lnTo>
                  <a:lnTo>
                    <a:pt x="341" y="340"/>
                  </a:lnTo>
                  <a:lnTo>
                    <a:pt x="341" y="567"/>
                  </a:lnTo>
                  <a:lnTo>
                    <a:pt x="114" y="567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113"/>
                  </a:lnTo>
                  <a:lnTo>
                    <a:pt x="341" y="113"/>
                  </a:lnTo>
                  <a:lnTo>
                    <a:pt x="341" y="0"/>
                  </a:lnTo>
                  <a:lnTo>
                    <a:pt x="45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26" name="Freeform 738">
              <a:extLst>
                <a:ext uri="{FF2B5EF4-FFF2-40B4-BE49-F238E27FC236}">
                  <a16:creationId xmlns:a16="http://schemas.microsoft.com/office/drawing/2014/main" id="{A84E0302-FFDB-4250-9A02-6F481893971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1" y="4271"/>
              <a:ext cx="340" cy="567"/>
            </a:xfrm>
            <a:custGeom>
              <a:avLst/>
              <a:gdLst>
                <a:gd name="T0" fmla="*/ 113 w 340"/>
                <a:gd name="T1" fmla="*/ 0 h 567"/>
                <a:gd name="T2" fmla="*/ 226 w 340"/>
                <a:gd name="T3" fmla="*/ 0 h 567"/>
                <a:gd name="T4" fmla="*/ 226 w 340"/>
                <a:gd name="T5" fmla="*/ 341 h 567"/>
                <a:gd name="T6" fmla="*/ 340 w 340"/>
                <a:gd name="T7" fmla="*/ 341 h 567"/>
                <a:gd name="T8" fmla="*/ 340 w 340"/>
                <a:gd name="T9" fmla="*/ 454 h 567"/>
                <a:gd name="T10" fmla="*/ 340 w 340"/>
                <a:gd name="T11" fmla="*/ 567 h 567"/>
                <a:gd name="T12" fmla="*/ 226 w 340"/>
                <a:gd name="T13" fmla="*/ 567 h 567"/>
                <a:gd name="T14" fmla="*/ 226 w 340"/>
                <a:gd name="T15" fmla="*/ 454 h 567"/>
                <a:gd name="T16" fmla="*/ 0 w 340"/>
                <a:gd name="T17" fmla="*/ 454 h 567"/>
                <a:gd name="T18" fmla="*/ 0 w 340"/>
                <a:gd name="T19" fmla="*/ 227 h 567"/>
                <a:gd name="T20" fmla="*/ 113 w 340"/>
                <a:gd name="T21" fmla="*/ 227 h 567"/>
                <a:gd name="T22" fmla="*/ 113 w 340"/>
                <a:gd name="T23" fmla="*/ 0 h 56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0" h="567">
                  <a:moveTo>
                    <a:pt x="113" y="0"/>
                  </a:moveTo>
                  <a:lnTo>
                    <a:pt x="226" y="0"/>
                  </a:lnTo>
                  <a:lnTo>
                    <a:pt x="226" y="341"/>
                  </a:lnTo>
                  <a:lnTo>
                    <a:pt x="340" y="341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226" y="567"/>
                  </a:lnTo>
                  <a:lnTo>
                    <a:pt x="226" y="454"/>
                  </a:lnTo>
                  <a:lnTo>
                    <a:pt x="0" y="45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27" name="Freeform 739">
              <a:extLst>
                <a:ext uri="{FF2B5EF4-FFF2-40B4-BE49-F238E27FC236}">
                  <a16:creationId xmlns:a16="http://schemas.microsoft.com/office/drawing/2014/main" id="{D0B03DAF-EBBD-4302-836B-75585C3809B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7" y="4271"/>
              <a:ext cx="341" cy="681"/>
            </a:xfrm>
            <a:custGeom>
              <a:avLst/>
              <a:gdLst>
                <a:gd name="T0" fmla="*/ 0 w 341"/>
                <a:gd name="T1" fmla="*/ 0 h 681"/>
                <a:gd name="T2" fmla="*/ 341 w 341"/>
                <a:gd name="T3" fmla="*/ 0 h 681"/>
                <a:gd name="T4" fmla="*/ 341 w 341"/>
                <a:gd name="T5" fmla="*/ 341 h 681"/>
                <a:gd name="T6" fmla="*/ 227 w 341"/>
                <a:gd name="T7" fmla="*/ 341 h 681"/>
                <a:gd name="T8" fmla="*/ 227 w 341"/>
                <a:gd name="T9" fmla="*/ 681 h 681"/>
                <a:gd name="T10" fmla="*/ 114 w 341"/>
                <a:gd name="T11" fmla="*/ 681 h 681"/>
                <a:gd name="T12" fmla="*/ 114 w 341"/>
                <a:gd name="T13" fmla="*/ 341 h 681"/>
                <a:gd name="T14" fmla="*/ 0 w 341"/>
                <a:gd name="T15" fmla="*/ 341 h 681"/>
                <a:gd name="T16" fmla="*/ 0 w 341"/>
                <a:gd name="T17" fmla="*/ 0 h 68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1" h="681">
                  <a:moveTo>
                    <a:pt x="0" y="0"/>
                  </a:moveTo>
                  <a:lnTo>
                    <a:pt x="341" y="0"/>
                  </a:lnTo>
                  <a:lnTo>
                    <a:pt x="341" y="341"/>
                  </a:lnTo>
                  <a:lnTo>
                    <a:pt x="227" y="341"/>
                  </a:lnTo>
                  <a:lnTo>
                    <a:pt x="227" y="681"/>
                  </a:lnTo>
                  <a:lnTo>
                    <a:pt x="114" y="681"/>
                  </a:lnTo>
                  <a:lnTo>
                    <a:pt x="114" y="341"/>
                  </a:lnTo>
                  <a:lnTo>
                    <a:pt x="0" y="341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28" name="Freeform 740">
              <a:extLst>
                <a:ext uri="{FF2B5EF4-FFF2-40B4-BE49-F238E27FC236}">
                  <a16:creationId xmlns:a16="http://schemas.microsoft.com/office/drawing/2014/main" id="{97794469-21A0-405A-BA2A-29E4118861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4" y="3704"/>
              <a:ext cx="454" cy="567"/>
            </a:xfrm>
            <a:custGeom>
              <a:avLst/>
              <a:gdLst>
                <a:gd name="T0" fmla="*/ 0 w 454"/>
                <a:gd name="T1" fmla="*/ 567 h 567"/>
                <a:gd name="T2" fmla="*/ 0 w 454"/>
                <a:gd name="T3" fmla="*/ 227 h 567"/>
                <a:gd name="T4" fmla="*/ 113 w 454"/>
                <a:gd name="T5" fmla="*/ 227 h 567"/>
                <a:gd name="T6" fmla="*/ 113 w 454"/>
                <a:gd name="T7" fmla="*/ 0 h 567"/>
                <a:gd name="T8" fmla="*/ 227 w 454"/>
                <a:gd name="T9" fmla="*/ 0 h 567"/>
                <a:gd name="T10" fmla="*/ 227 w 454"/>
                <a:gd name="T11" fmla="*/ 114 h 567"/>
                <a:gd name="T12" fmla="*/ 340 w 454"/>
                <a:gd name="T13" fmla="*/ 114 h 567"/>
                <a:gd name="T14" fmla="*/ 340 w 454"/>
                <a:gd name="T15" fmla="*/ 341 h 567"/>
                <a:gd name="T16" fmla="*/ 454 w 454"/>
                <a:gd name="T17" fmla="*/ 341 h 567"/>
                <a:gd name="T18" fmla="*/ 454 w 454"/>
                <a:gd name="T19" fmla="*/ 567 h 567"/>
                <a:gd name="T20" fmla="*/ 0 w 454"/>
                <a:gd name="T21" fmla="*/ 567 h 56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54" h="567">
                  <a:moveTo>
                    <a:pt x="0" y="567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340" y="114"/>
                  </a:lnTo>
                  <a:lnTo>
                    <a:pt x="340" y="341"/>
                  </a:lnTo>
                  <a:lnTo>
                    <a:pt x="454" y="341"/>
                  </a:lnTo>
                  <a:lnTo>
                    <a:pt x="454" y="567"/>
                  </a:lnTo>
                  <a:lnTo>
                    <a:pt x="0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29" name="Freeform 741">
              <a:extLst>
                <a:ext uri="{FF2B5EF4-FFF2-40B4-BE49-F238E27FC236}">
                  <a16:creationId xmlns:a16="http://schemas.microsoft.com/office/drawing/2014/main" id="{05C9D54A-616A-494A-9783-48751E7880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7" y="3478"/>
              <a:ext cx="567" cy="793"/>
            </a:xfrm>
            <a:custGeom>
              <a:avLst/>
              <a:gdLst>
                <a:gd name="T0" fmla="*/ 567 w 567"/>
                <a:gd name="T1" fmla="*/ 453 h 793"/>
                <a:gd name="T2" fmla="*/ 567 w 567"/>
                <a:gd name="T3" fmla="*/ 680 h 793"/>
                <a:gd name="T4" fmla="*/ 454 w 567"/>
                <a:gd name="T5" fmla="*/ 680 h 793"/>
                <a:gd name="T6" fmla="*/ 454 w 567"/>
                <a:gd name="T7" fmla="*/ 793 h 793"/>
                <a:gd name="T8" fmla="*/ 113 w 567"/>
                <a:gd name="T9" fmla="*/ 793 h 793"/>
                <a:gd name="T10" fmla="*/ 113 w 567"/>
                <a:gd name="T11" fmla="*/ 680 h 793"/>
                <a:gd name="T12" fmla="*/ 0 w 567"/>
                <a:gd name="T13" fmla="*/ 680 h 793"/>
                <a:gd name="T14" fmla="*/ 0 w 567"/>
                <a:gd name="T15" fmla="*/ 567 h 793"/>
                <a:gd name="T16" fmla="*/ 113 w 567"/>
                <a:gd name="T17" fmla="*/ 567 h 793"/>
                <a:gd name="T18" fmla="*/ 113 w 567"/>
                <a:gd name="T19" fmla="*/ 340 h 793"/>
                <a:gd name="T20" fmla="*/ 0 w 567"/>
                <a:gd name="T21" fmla="*/ 340 h 793"/>
                <a:gd name="T22" fmla="*/ 0 w 567"/>
                <a:gd name="T23" fmla="*/ 226 h 793"/>
                <a:gd name="T24" fmla="*/ 227 w 567"/>
                <a:gd name="T25" fmla="*/ 226 h 793"/>
                <a:gd name="T26" fmla="*/ 227 w 567"/>
                <a:gd name="T27" fmla="*/ 0 h 793"/>
                <a:gd name="T28" fmla="*/ 340 w 567"/>
                <a:gd name="T29" fmla="*/ 0 h 793"/>
                <a:gd name="T30" fmla="*/ 340 w 567"/>
                <a:gd name="T31" fmla="*/ 226 h 793"/>
                <a:gd name="T32" fmla="*/ 454 w 567"/>
                <a:gd name="T33" fmla="*/ 226 h 793"/>
                <a:gd name="T34" fmla="*/ 454 w 567"/>
                <a:gd name="T35" fmla="*/ 453 h 793"/>
                <a:gd name="T36" fmla="*/ 567 w 567"/>
                <a:gd name="T37" fmla="*/ 453 h 79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67" h="793">
                  <a:moveTo>
                    <a:pt x="567" y="453"/>
                  </a:moveTo>
                  <a:lnTo>
                    <a:pt x="567" y="680"/>
                  </a:lnTo>
                  <a:lnTo>
                    <a:pt x="454" y="680"/>
                  </a:lnTo>
                  <a:lnTo>
                    <a:pt x="454" y="793"/>
                  </a:lnTo>
                  <a:lnTo>
                    <a:pt x="113" y="793"/>
                  </a:lnTo>
                  <a:lnTo>
                    <a:pt x="113" y="680"/>
                  </a:lnTo>
                  <a:lnTo>
                    <a:pt x="0" y="68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226"/>
                  </a:lnTo>
                  <a:lnTo>
                    <a:pt x="227" y="226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226"/>
                  </a:lnTo>
                  <a:lnTo>
                    <a:pt x="454" y="226"/>
                  </a:lnTo>
                  <a:lnTo>
                    <a:pt x="454" y="453"/>
                  </a:lnTo>
                  <a:lnTo>
                    <a:pt x="567" y="45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30" name="Freeform 742">
              <a:extLst>
                <a:ext uri="{FF2B5EF4-FFF2-40B4-BE49-F238E27FC236}">
                  <a16:creationId xmlns:a16="http://schemas.microsoft.com/office/drawing/2014/main" id="{EFA4D622-29E7-4BB0-85D6-2D719799470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7" y="3478"/>
              <a:ext cx="340" cy="453"/>
            </a:xfrm>
            <a:custGeom>
              <a:avLst/>
              <a:gdLst>
                <a:gd name="T0" fmla="*/ 114 w 340"/>
                <a:gd name="T1" fmla="*/ 0 h 453"/>
                <a:gd name="T2" fmla="*/ 114 w 340"/>
                <a:gd name="T3" fmla="*/ 113 h 453"/>
                <a:gd name="T4" fmla="*/ 0 w 340"/>
                <a:gd name="T5" fmla="*/ 113 h 453"/>
                <a:gd name="T6" fmla="*/ 0 w 340"/>
                <a:gd name="T7" fmla="*/ 226 h 453"/>
                <a:gd name="T8" fmla="*/ 114 w 340"/>
                <a:gd name="T9" fmla="*/ 226 h 453"/>
                <a:gd name="T10" fmla="*/ 114 w 340"/>
                <a:gd name="T11" fmla="*/ 453 h 453"/>
                <a:gd name="T12" fmla="*/ 340 w 340"/>
                <a:gd name="T13" fmla="*/ 453 h 453"/>
                <a:gd name="T14" fmla="*/ 340 w 340"/>
                <a:gd name="T15" fmla="*/ 113 h 453"/>
                <a:gd name="T16" fmla="*/ 340 w 340"/>
                <a:gd name="T17" fmla="*/ 0 h 453"/>
                <a:gd name="T18" fmla="*/ 227 w 340"/>
                <a:gd name="T19" fmla="*/ 0 h 453"/>
                <a:gd name="T20" fmla="*/ 114 w 340"/>
                <a:gd name="T21" fmla="*/ 0 h 45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40" h="453">
                  <a:moveTo>
                    <a:pt x="114" y="0"/>
                  </a:moveTo>
                  <a:lnTo>
                    <a:pt x="114" y="113"/>
                  </a:lnTo>
                  <a:lnTo>
                    <a:pt x="0" y="113"/>
                  </a:lnTo>
                  <a:lnTo>
                    <a:pt x="0" y="226"/>
                  </a:lnTo>
                  <a:lnTo>
                    <a:pt x="114" y="226"/>
                  </a:lnTo>
                  <a:lnTo>
                    <a:pt x="114" y="453"/>
                  </a:lnTo>
                  <a:lnTo>
                    <a:pt x="340" y="45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11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31" name="Freeform 743">
              <a:extLst>
                <a:ext uri="{FF2B5EF4-FFF2-40B4-BE49-F238E27FC236}">
                  <a16:creationId xmlns:a16="http://schemas.microsoft.com/office/drawing/2014/main" id="{1F360E3F-40E0-43FC-AA42-336A813581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9" y="1436"/>
              <a:ext cx="681" cy="681"/>
            </a:xfrm>
            <a:custGeom>
              <a:avLst/>
              <a:gdLst>
                <a:gd name="T0" fmla="*/ 0 w 681"/>
                <a:gd name="T1" fmla="*/ 227 h 681"/>
                <a:gd name="T2" fmla="*/ 227 w 681"/>
                <a:gd name="T3" fmla="*/ 227 h 681"/>
                <a:gd name="T4" fmla="*/ 227 w 681"/>
                <a:gd name="T5" fmla="*/ 114 h 681"/>
                <a:gd name="T6" fmla="*/ 567 w 681"/>
                <a:gd name="T7" fmla="*/ 114 h 681"/>
                <a:gd name="T8" fmla="*/ 567 w 681"/>
                <a:gd name="T9" fmla="*/ 0 h 681"/>
                <a:gd name="T10" fmla="*/ 681 w 681"/>
                <a:gd name="T11" fmla="*/ 0 h 681"/>
                <a:gd name="T12" fmla="*/ 681 w 681"/>
                <a:gd name="T13" fmla="*/ 454 h 681"/>
                <a:gd name="T14" fmla="*/ 567 w 681"/>
                <a:gd name="T15" fmla="*/ 454 h 681"/>
                <a:gd name="T16" fmla="*/ 567 w 681"/>
                <a:gd name="T17" fmla="*/ 681 h 681"/>
                <a:gd name="T18" fmla="*/ 114 w 681"/>
                <a:gd name="T19" fmla="*/ 681 h 681"/>
                <a:gd name="T20" fmla="*/ 114 w 681"/>
                <a:gd name="T21" fmla="*/ 454 h 681"/>
                <a:gd name="T22" fmla="*/ 0 w 681"/>
                <a:gd name="T23" fmla="*/ 454 h 681"/>
                <a:gd name="T24" fmla="*/ 0 w 681"/>
                <a:gd name="T25" fmla="*/ 227 h 68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81" h="681">
                  <a:moveTo>
                    <a:pt x="0" y="227"/>
                  </a:moveTo>
                  <a:lnTo>
                    <a:pt x="227" y="227"/>
                  </a:lnTo>
                  <a:lnTo>
                    <a:pt x="227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681" y="0"/>
                  </a:lnTo>
                  <a:lnTo>
                    <a:pt x="681" y="454"/>
                  </a:lnTo>
                  <a:lnTo>
                    <a:pt x="567" y="454"/>
                  </a:lnTo>
                  <a:lnTo>
                    <a:pt x="567" y="681"/>
                  </a:lnTo>
                  <a:lnTo>
                    <a:pt x="114" y="681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32" name="Freeform 745">
              <a:extLst>
                <a:ext uri="{FF2B5EF4-FFF2-40B4-BE49-F238E27FC236}">
                  <a16:creationId xmlns:a16="http://schemas.microsoft.com/office/drawing/2014/main" id="{D7A87726-EA9E-4482-A103-EA38063840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2344"/>
              <a:ext cx="794" cy="907"/>
            </a:xfrm>
            <a:custGeom>
              <a:avLst/>
              <a:gdLst>
                <a:gd name="T0" fmla="*/ 567 w 794"/>
                <a:gd name="T1" fmla="*/ 226 h 907"/>
                <a:gd name="T2" fmla="*/ 567 w 794"/>
                <a:gd name="T3" fmla="*/ 680 h 907"/>
                <a:gd name="T4" fmla="*/ 794 w 794"/>
                <a:gd name="T5" fmla="*/ 680 h 907"/>
                <a:gd name="T6" fmla="*/ 794 w 794"/>
                <a:gd name="T7" fmla="*/ 793 h 907"/>
                <a:gd name="T8" fmla="*/ 567 w 794"/>
                <a:gd name="T9" fmla="*/ 793 h 907"/>
                <a:gd name="T10" fmla="*/ 567 w 794"/>
                <a:gd name="T11" fmla="*/ 907 h 907"/>
                <a:gd name="T12" fmla="*/ 227 w 794"/>
                <a:gd name="T13" fmla="*/ 907 h 907"/>
                <a:gd name="T14" fmla="*/ 227 w 794"/>
                <a:gd name="T15" fmla="*/ 793 h 907"/>
                <a:gd name="T16" fmla="*/ 0 w 794"/>
                <a:gd name="T17" fmla="*/ 793 h 907"/>
                <a:gd name="T18" fmla="*/ 0 w 794"/>
                <a:gd name="T19" fmla="*/ 453 h 907"/>
                <a:gd name="T20" fmla="*/ 113 w 794"/>
                <a:gd name="T21" fmla="*/ 453 h 907"/>
                <a:gd name="T22" fmla="*/ 113 w 794"/>
                <a:gd name="T23" fmla="*/ 567 h 907"/>
                <a:gd name="T24" fmla="*/ 340 w 794"/>
                <a:gd name="T25" fmla="*/ 567 h 907"/>
                <a:gd name="T26" fmla="*/ 340 w 794"/>
                <a:gd name="T27" fmla="*/ 340 h 907"/>
                <a:gd name="T28" fmla="*/ 227 w 794"/>
                <a:gd name="T29" fmla="*/ 340 h 907"/>
                <a:gd name="T30" fmla="*/ 227 w 794"/>
                <a:gd name="T31" fmla="*/ 113 h 907"/>
                <a:gd name="T32" fmla="*/ 340 w 794"/>
                <a:gd name="T33" fmla="*/ 113 h 907"/>
                <a:gd name="T34" fmla="*/ 340 w 794"/>
                <a:gd name="T35" fmla="*/ 0 h 907"/>
                <a:gd name="T36" fmla="*/ 453 w 794"/>
                <a:gd name="T37" fmla="*/ 0 h 907"/>
                <a:gd name="T38" fmla="*/ 453 w 794"/>
                <a:gd name="T39" fmla="*/ 226 h 907"/>
                <a:gd name="T40" fmla="*/ 567 w 794"/>
                <a:gd name="T41" fmla="*/ 226 h 90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794" h="907">
                  <a:moveTo>
                    <a:pt x="567" y="226"/>
                  </a:moveTo>
                  <a:lnTo>
                    <a:pt x="567" y="680"/>
                  </a:lnTo>
                  <a:lnTo>
                    <a:pt x="794" y="680"/>
                  </a:lnTo>
                  <a:lnTo>
                    <a:pt x="794" y="793"/>
                  </a:lnTo>
                  <a:lnTo>
                    <a:pt x="567" y="793"/>
                  </a:lnTo>
                  <a:lnTo>
                    <a:pt x="567" y="907"/>
                  </a:lnTo>
                  <a:lnTo>
                    <a:pt x="227" y="907"/>
                  </a:lnTo>
                  <a:lnTo>
                    <a:pt x="227" y="793"/>
                  </a:lnTo>
                  <a:lnTo>
                    <a:pt x="0" y="793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567"/>
                  </a:lnTo>
                  <a:lnTo>
                    <a:pt x="340" y="567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453" y="0"/>
                  </a:lnTo>
                  <a:lnTo>
                    <a:pt x="453" y="226"/>
                  </a:lnTo>
                  <a:lnTo>
                    <a:pt x="567" y="22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33" name="Freeform 746">
              <a:extLst>
                <a:ext uri="{FF2B5EF4-FFF2-40B4-BE49-F238E27FC236}">
                  <a16:creationId xmlns:a16="http://schemas.microsoft.com/office/drawing/2014/main" id="{23D900A9-B4F6-442D-B0FC-CDC675610B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3024"/>
              <a:ext cx="680" cy="567"/>
            </a:xfrm>
            <a:custGeom>
              <a:avLst/>
              <a:gdLst>
                <a:gd name="T0" fmla="*/ 227 w 680"/>
                <a:gd name="T1" fmla="*/ 0 h 567"/>
                <a:gd name="T2" fmla="*/ 453 w 680"/>
                <a:gd name="T3" fmla="*/ 0 h 567"/>
                <a:gd name="T4" fmla="*/ 453 w 680"/>
                <a:gd name="T5" fmla="*/ 113 h 567"/>
                <a:gd name="T6" fmla="*/ 567 w 680"/>
                <a:gd name="T7" fmla="*/ 113 h 567"/>
                <a:gd name="T8" fmla="*/ 567 w 680"/>
                <a:gd name="T9" fmla="*/ 340 h 567"/>
                <a:gd name="T10" fmla="*/ 680 w 680"/>
                <a:gd name="T11" fmla="*/ 340 h 567"/>
                <a:gd name="T12" fmla="*/ 680 w 680"/>
                <a:gd name="T13" fmla="*/ 567 h 567"/>
                <a:gd name="T14" fmla="*/ 567 w 680"/>
                <a:gd name="T15" fmla="*/ 567 h 567"/>
                <a:gd name="T16" fmla="*/ 567 w 680"/>
                <a:gd name="T17" fmla="*/ 454 h 567"/>
                <a:gd name="T18" fmla="*/ 227 w 680"/>
                <a:gd name="T19" fmla="*/ 454 h 567"/>
                <a:gd name="T20" fmla="*/ 227 w 680"/>
                <a:gd name="T21" fmla="*/ 340 h 567"/>
                <a:gd name="T22" fmla="*/ 113 w 680"/>
                <a:gd name="T23" fmla="*/ 340 h 567"/>
                <a:gd name="T24" fmla="*/ 113 w 680"/>
                <a:gd name="T25" fmla="*/ 227 h 567"/>
                <a:gd name="T26" fmla="*/ 0 w 680"/>
                <a:gd name="T27" fmla="*/ 227 h 567"/>
                <a:gd name="T28" fmla="*/ 0 w 680"/>
                <a:gd name="T29" fmla="*/ 113 h 567"/>
                <a:gd name="T30" fmla="*/ 227 w 680"/>
                <a:gd name="T31" fmla="*/ 113 h 567"/>
                <a:gd name="T32" fmla="*/ 227 w 680"/>
                <a:gd name="T33" fmla="*/ 0 h 56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80" h="567">
                  <a:moveTo>
                    <a:pt x="227" y="0"/>
                  </a:moveTo>
                  <a:lnTo>
                    <a:pt x="453" y="0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340"/>
                  </a:lnTo>
                  <a:lnTo>
                    <a:pt x="680" y="340"/>
                  </a:lnTo>
                  <a:lnTo>
                    <a:pt x="680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227" y="454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113"/>
                  </a:lnTo>
                  <a:lnTo>
                    <a:pt x="227" y="113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34" name="Freeform 747">
              <a:extLst>
                <a:ext uri="{FF2B5EF4-FFF2-40B4-BE49-F238E27FC236}">
                  <a16:creationId xmlns:a16="http://schemas.microsoft.com/office/drawing/2014/main" id="{ACE5E0FF-01CE-44E3-AE1B-064337B7F5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" y="3478"/>
              <a:ext cx="1021" cy="907"/>
            </a:xfrm>
            <a:custGeom>
              <a:avLst/>
              <a:gdLst>
                <a:gd name="T0" fmla="*/ 1021 w 1021"/>
                <a:gd name="T1" fmla="*/ 113 h 907"/>
                <a:gd name="T2" fmla="*/ 1021 w 1021"/>
                <a:gd name="T3" fmla="*/ 567 h 907"/>
                <a:gd name="T4" fmla="*/ 794 w 1021"/>
                <a:gd name="T5" fmla="*/ 567 h 907"/>
                <a:gd name="T6" fmla="*/ 794 w 1021"/>
                <a:gd name="T7" fmla="*/ 680 h 907"/>
                <a:gd name="T8" fmla="*/ 680 w 1021"/>
                <a:gd name="T9" fmla="*/ 680 h 907"/>
                <a:gd name="T10" fmla="*/ 680 w 1021"/>
                <a:gd name="T11" fmla="*/ 793 h 907"/>
                <a:gd name="T12" fmla="*/ 567 w 1021"/>
                <a:gd name="T13" fmla="*/ 793 h 907"/>
                <a:gd name="T14" fmla="*/ 567 w 1021"/>
                <a:gd name="T15" fmla="*/ 907 h 907"/>
                <a:gd name="T16" fmla="*/ 454 w 1021"/>
                <a:gd name="T17" fmla="*/ 907 h 907"/>
                <a:gd name="T18" fmla="*/ 454 w 1021"/>
                <a:gd name="T19" fmla="*/ 567 h 907"/>
                <a:gd name="T20" fmla="*/ 227 w 1021"/>
                <a:gd name="T21" fmla="*/ 567 h 907"/>
                <a:gd name="T22" fmla="*/ 227 w 1021"/>
                <a:gd name="T23" fmla="*/ 453 h 907"/>
                <a:gd name="T24" fmla="*/ 0 w 1021"/>
                <a:gd name="T25" fmla="*/ 453 h 907"/>
                <a:gd name="T26" fmla="*/ 0 w 1021"/>
                <a:gd name="T27" fmla="*/ 340 h 907"/>
                <a:gd name="T28" fmla="*/ 227 w 1021"/>
                <a:gd name="T29" fmla="*/ 340 h 907"/>
                <a:gd name="T30" fmla="*/ 227 w 1021"/>
                <a:gd name="T31" fmla="*/ 113 h 907"/>
                <a:gd name="T32" fmla="*/ 454 w 1021"/>
                <a:gd name="T33" fmla="*/ 113 h 907"/>
                <a:gd name="T34" fmla="*/ 454 w 1021"/>
                <a:gd name="T35" fmla="*/ 0 h 907"/>
                <a:gd name="T36" fmla="*/ 794 w 1021"/>
                <a:gd name="T37" fmla="*/ 0 h 907"/>
                <a:gd name="T38" fmla="*/ 794 w 1021"/>
                <a:gd name="T39" fmla="*/ 113 h 907"/>
                <a:gd name="T40" fmla="*/ 1021 w 1021"/>
                <a:gd name="T41" fmla="*/ 113 h 90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021" h="907">
                  <a:moveTo>
                    <a:pt x="1021" y="113"/>
                  </a:moveTo>
                  <a:lnTo>
                    <a:pt x="1021" y="567"/>
                  </a:lnTo>
                  <a:lnTo>
                    <a:pt x="794" y="567"/>
                  </a:lnTo>
                  <a:lnTo>
                    <a:pt x="794" y="680"/>
                  </a:lnTo>
                  <a:lnTo>
                    <a:pt x="680" y="680"/>
                  </a:lnTo>
                  <a:lnTo>
                    <a:pt x="680" y="793"/>
                  </a:lnTo>
                  <a:lnTo>
                    <a:pt x="567" y="793"/>
                  </a:lnTo>
                  <a:lnTo>
                    <a:pt x="567" y="907"/>
                  </a:lnTo>
                  <a:lnTo>
                    <a:pt x="454" y="907"/>
                  </a:lnTo>
                  <a:lnTo>
                    <a:pt x="454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0" y="453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794" y="0"/>
                  </a:lnTo>
                  <a:lnTo>
                    <a:pt x="794" y="113"/>
                  </a:lnTo>
                  <a:lnTo>
                    <a:pt x="1021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35" name="Freeform 748">
              <a:extLst>
                <a:ext uri="{FF2B5EF4-FFF2-40B4-BE49-F238E27FC236}">
                  <a16:creationId xmlns:a16="http://schemas.microsoft.com/office/drawing/2014/main" id="{13FA9C5B-4BBA-463F-9272-EB16E274F7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4385"/>
              <a:ext cx="454" cy="227"/>
            </a:xfrm>
            <a:custGeom>
              <a:avLst/>
              <a:gdLst>
                <a:gd name="T0" fmla="*/ 0 w 454"/>
                <a:gd name="T1" fmla="*/ 0 h 227"/>
                <a:gd name="T2" fmla="*/ 340 w 454"/>
                <a:gd name="T3" fmla="*/ 0 h 227"/>
                <a:gd name="T4" fmla="*/ 340 w 454"/>
                <a:gd name="T5" fmla="*/ 113 h 227"/>
                <a:gd name="T6" fmla="*/ 454 w 454"/>
                <a:gd name="T7" fmla="*/ 113 h 227"/>
                <a:gd name="T8" fmla="*/ 454 w 454"/>
                <a:gd name="T9" fmla="*/ 227 h 227"/>
                <a:gd name="T10" fmla="*/ 113 w 454"/>
                <a:gd name="T11" fmla="*/ 227 h 227"/>
                <a:gd name="T12" fmla="*/ 113 w 454"/>
                <a:gd name="T13" fmla="*/ 113 h 227"/>
                <a:gd name="T14" fmla="*/ 0 w 454"/>
                <a:gd name="T15" fmla="*/ 113 h 227"/>
                <a:gd name="T16" fmla="*/ 0 w 454"/>
                <a:gd name="T17" fmla="*/ 0 h 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54" h="227">
                  <a:moveTo>
                    <a:pt x="0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36" name="Freeform 749">
              <a:extLst>
                <a:ext uri="{FF2B5EF4-FFF2-40B4-BE49-F238E27FC236}">
                  <a16:creationId xmlns:a16="http://schemas.microsoft.com/office/drawing/2014/main" id="{FA77BADE-851F-4500-9B27-BA4895C704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4385"/>
              <a:ext cx="340" cy="227"/>
            </a:xfrm>
            <a:custGeom>
              <a:avLst/>
              <a:gdLst>
                <a:gd name="T0" fmla="*/ 340 w 340"/>
                <a:gd name="T1" fmla="*/ 0 h 227"/>
                <a:gd name="T2" fmla="*/ 113 w 340"/>
                <a:gd name="T3" fmla="*/ 0 h 227"/>
                <a:gd name="T4" fmla="*/ 113 w 340"/>
                <a:gd name="T5" fmla="*/ 113 h 227"/>
                <a:gd name="T6" fmla="*/ 0 w 340"/>
                <a:gd name="T7" fmla="*/ 113 h 227"/>
                <a:gd name="T8" fmla="*/ 0 w 340"/>
                <a:gd name="T9" fmla="*/ 227 h 227"/>
                <a:gd name="T10" fmla="*/ 226 w 340"/>
                <a:gd name="T11" fmla="*/ 227 h 227"/>
                <a:gd name="T12" fmla="*/ 226 w 340"/>
                <a:gd name="T13" fmla="*/ 113 h 227"/>
                <a:gd name="T14" fmla="*/ 340 w 340"/>
                <a:gd name="T15" fmla="*/ 113 h 227"/>
                <a:gd name="T16" fmla="*/ 340 w 340"/>
                <a:gd name="T17" fmla="*/ 0 h 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0" h="227">
                  <a:moveTo>
                    <a:pt x="340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226" y="227"/>
                  </a:lnTo>
                  <a:lnTo>
                    <a:pt x="226" y="113"/>
                  </a:lnTo>
                  <a:lnTo>
                    <a:pt x="340" y="113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37" name="Freeform 751">
              <a:extLst>
                <a:ext uri="{FF2B5EF4-FFF2-40B4-BE49-F238E27FC236}">
                  <a16:creationId xmlns:a16="http://schemas.microsoft.com/office/drawing/2014/main" id="{B4E04423-C1A1-454C-8506-5F8E671F806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4045"/>
              <a:ext cx="454" cy="340"/>
            </a:xfrm>
            <a:custGeom>
              <a:avLst/>
              <a:gdLst>
                <a:gd name="T0" fmla="*/ 454 w 454"/>
                <a:gd name="T1" fmla="*/ 0 h 340"/>
                <a:gd name="T2" fmla="*/ 454 w 454"/>
                <a:gd name="T3" fmla="*/ 113 h 340"/>
                <a:gd name="T4" fmla="*/ 340 w 454"/>
                <a:gd name="T5" fmla="*/ 113 h 340"/>
                <a:gd name="T6" fmla="*/ 340 w 454"/>
                <a:gd name="T7" fmla="*/ 340 h 340"/>
                <a:gd name="T8" fmla="*/ 0 w 454"/>
                <a:gd name="T9" fmla="*/ 340 h 340"/>
                <a:gd name="T10" fmla="*/ 0 w 454"/>
                <a:gd name="T11" fmla="*/ 226 h 340"/>
                <a:gd name="T12" fmla="*/ 113 w 454"/>
                <a:gd name="T13" fmla="*/ 226 h 340"/>
                <a:gd name="T14" fmla="*/ 113 w 454"/>
                <a:gd name="T15" fmla="*/ 113 h 340"/>
                <a:gd name="T16" fmla="*/ 227 w 454"/>
                <a:gd name="T17" fmla="*/ 113 h 340"/>
                <a:gd name="T18" fmla="*/ 227 w 454"/>
                <a:gd name="T19" fmla="*/ 0 h 340"/>
                <a:gd name="T20" fmla="*/ 454 w 454"/>
                <a:gd name="T21" fmla="*/ 0 h 34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54" h="340">
                  <a:moveTo>
                    <a:pt x="454" y="0"/>
                  </a:moveTo>
                  <a:lnTo>
                    <a:pt x="454" y="113"/>
                  </a:lnTo>
                  <a:lnTo>
                    <a:pt x="340" y="113"/>
                  </a:lnTo>
                  <a:lnTo>
                    <a:pt x="340" y="340"/>
                  </a:lnTo>
                  <a:lnTo>
                    <a:pt x="0" y="340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45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38" name="Freeform 752">
              <a:extLst>
                <a:ext uri="{FF2B5EF4-FFF2-40B4-BE49-F238E27FC236}">
                  <a16:creationId xmlns:a16="http://schemas.microsoft.com/office/drawing/2014/main" id="{44CED848-D891-43AB-8FDB-A0E295301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4045"/>
              <a:ext cx="340" cy="453"/>
            </a:xfrm>
            <a:custGeom>
              <a:avLst/>
              <a:gdLst>
                <a:gd name="T0" fmla="*/ 114 w 340"/>
                <a:gd name="T1" fmla="*/ 0 h 453"/>
                <a:gd name="T2" fmla="*/ 227 w 340"/>
                <a:gd name="T3" fmla="*/ 0 h 453"/>
                <a:gd name="T4" fmla="*/ 227 w 340"/>
                <a:gd name="T5" fmla="*/ 113 h 453"/>
                <a:gd name="T6" fmla="*/ 340 w 340"/>
                <a:gd name="T7" fmla="*/ 113 h 453"/>
                <a:gd name="T8" fmla="*/ 340 w 340"/>
                <a:gd name="T9" fmla="*/ 340 h 453"/>
                <a:gd name="T10" fmla="*/ 227 w 340"/>
                <a:gd name="T11" fmla="*/ 340 h 453"/>
                <a:gd name="T12" fmla="*/ 227 w 340"/>
                <a:gd name="T13" fmla="*/ 453 h 453"/>
                <a:gd name="T14" fmla="*/ 0 w 340"/>
                <a:gd name="T15" fmla="*/ 453 h 453"/>
                <a:gd name="T16" fmla="*/ 0 w 340"/>
                <a:gd name="T17" fmla="*/ 113 h 453"/>
                <a:gd name="T18" fmla="*/ 114 w 340"/>
                <a:gd name="T19" fmla="*/ 113 h 453"/>
                <a:gd name="T20" fmla="*/ 114 w 340"/>
                <a:gd name="T21" fmla="*/ 0 h 45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40" h="453">
                  <a:moveTo>
                    <a:pt x="114" y="0"/>
                  </a:moveTo>
                  <a:lnTo>
                    <a:pt x="227" y="0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0" y="453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39" name="Freeform 761">
              <a:extLst>
                <a:ext uri="{FF2B5EF4-FFF2-40B4-BE49-F238E27FC236}">
                  <a16:creationId xmlns:a16="http://schemas.microsoft.com/office/drawing/2014/main" id="{4B66EEBD-FAAB-44BA-8483-A14F1655D1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7" y="3581"/>
              <a:ext cx="19" cy="5"/>
            </a:xfrm>
            <a:custGeom>
              <a:avLst/>
              <a:gdLst>
                <a:gd name="T0" fmla="*/ 19 w 19"/>
                <a:gd name="T1" fmla="*/ 0 h 5"/>
                <a:gd name="T2" fmla="*/ 0 w 19"/>
                <a:gd name="T3" fmla="*/ 5 h 5"/>
                <a:gd name="T4" fmla="*/ 19 w 19"/>
                <a:gd name="T5" fmla="*/ 0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9" h="5">
                  <a:moveTo>
                    <a:pt x="19" y="0"/>
                  </a:moveTo>
                  <a:cubicBezTo>
                    <a:pt x="13" y="2"/>
                    <a:pt x="0" y="5"/>
                    <a:pt x="0" y="5"/>
                  </a:cubicBezTo>
                  <a:cubicBezTo>
                    <a:pt x="0" y="5"/>
                    <a:pt x="13" y="2"/>
                    <a:pt x="19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40" name="Freeform 765">
              <a:extLst>
                <a:ext uri="{FF2B5EF4-FFF2-40B4-BE49-F238E27FC236}">
                  <a16:creationId xmlns:a16="http://schemas.microsoft.com/office/drawing/2014/main" id="{6B02E2B4-2C91-4014-9DEC-3101F40381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2570"/>
              <a:ext cx="453" cy="454"/>
            </a:xfrm>
            <a:custGeom>
              <a:avLst/>
              <a:gdLst>
                <a:gd name="T0" fmla="*/ 227 w 453"/>
                <a:gd name="T1" fmla="*/ 0 h 454"/>
                <a:gd name="T2" fmla="*/ 0 w 453"/>
                <a:gd name="T3" fmla="*/ 0 h 454"/>
                <a:gd name="T4" fmla="*/ 0 w 453"/>
                <a:gd name="T5" fmla="*/ 454 h 454"/>
                <a:gd name="T6" fmla="*/ 453 w 453"/>
                <a:gd name="T7" fmla="*/ 454 h 454"/>
                <a:gd name="T8" fmla="*/ 453 w 453"/>
                <a:gd name="T9" fmla="*/ 227 h 454"/>
                <a:gd name="T10" fmla="*/ 340 w 453"/>
                <a:gd name="T11" fmla="*/ 227 h 454"/>
                <a:gd name="T12" fmla="*/ 340 w 453"/>
                <a:gd name="T13" fmla="*/ 114 h 454"/>
                <a:gd name="T14" fmla="*/ 227 w 453"/>
                <a:gd name="T15" fmla="*/ 114 h 454"/>
                <a:gd name="T16" fmla="*/ 227 w 453"/>
                <a:gd name="T17" fmla="*/ 0 h 4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53" h="454">
                  <a:moveTo>
                    <a:pt x="227" y="0"/>
                  </a:moveTo>
                  <a:lnTo>
                    <a:pt x="0" y="0"/>
                  </a:lnTo>
                  <a:lnTo>
                    <a:pt x="0" y="454"/>
                  </a:lnTo>
                  <a:lnTo>
                    <a:pt x="453" y="454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41" name="Freeform 766">
              <a:extLst>
                <a:ext uri="{FF2B5EF4-FFF2-40B4-BE49-F238E27FC236}">
                  <a16:creationId xmlns:a16="http://schemas.microsoft.com/office/drawing/2014/main" id="{379FCB94-0AA5-4C36-B5F0-1E752C45D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1663"/>
              <a:ext cx="680" cy="794"/>
            </a:xfrm>
            <a:custGeom>
              <a:avLst/>
              <a:gdLst>
                <a:gd name="T0" fmla="*/ 453 w 680"/>
                <a:gd name="T1" fmla="*/ 0 h 794"/>
                <a:gd name="T2" fmla="*/ 0 w 680"/>
                <a:gd name="T3" fmla="*/ 0 h 794"/>
                <a:gd name="T4" fmla="*/ 0 w 680"/>
                <a:gd name="T5" fmla="*/ 114 h 794"/>
                <a:gd name="T6" fmla="*/ 113 w 680"/>
                <a:gd name="T7" fmla="*/ 114 h 794"/>
                <a:gd name="T8" fmla="*/ 113 w 680"/>
                <a:gd name="T9" fmla="*/ 340 h 794"/>
                <a:gd name="T10" fmla="*/ 0 w 680"/>
                <a:gd name="T11" fmla="*/ 340 h 794"/>
                <a:gd name="T12" fmla="*/ 0 w 680"/>
                <a:gd name="T13" fmla="*/ 567 h 794"/>
                <a:gd name="T14" fmla="*/ 227 w 680"/>
                <a:gd name="T15" fmla="*/ 567 h 794"/>
                <a:gd name="T16" fmla="*/ 227 w 680"/>
                <a:gd name="T17" fmla="*/ 681 h 794"/>
                <a:gd name="T18" fmla="*/ 340 w 680"/>
                <a:gd name="T19" fmla="*/ 681 h 794"/>
                <a:gd name="T20" fmla="*/ 340 w 680"/>
                <a:gd name="T21" fmla="*/ 794 h 794"/>
                <a:gd name="T22" fmla="*/ 453 w 680"/>
                <a:gd name="T23" fmla="*/ 794 h 794"/>
                <a:gd name="T24" fmla="*/ 453 w 680"/>
                <a:gd name="T25" fmla="*/ 567 h 794"/>
                <a:gd name="T26" fmla="*/ 680 w 680"/>
                <a:gd name="T27" fmla="*/ 567 h 794"/>
                <a:gd name="T28" fmla="*/ 680 w 680"/>
                <a:gd name="T29" fmla="*/ 454 h 794"/>
                <a:gd name="T30" fmla="*/ 567 w 680"/>
                <a:gd name="T31" fmla="*/ 454 h 794"/>
                <a:gd name="T32" fmla="*/ 567 w 680"/>
                <a:gd name="T33" fmla="*/ 227 h 794"/>
                <a:gd name="T34" fmla="*/ 453 w 680"/>
                <a:gd name="T35" fmla="*/ 227 h 794"/>
                <a:gd name="T36" fmla="*/ 453 w 680"/>
                <a:gd name="T37" fmla="*/ 0 h 79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680" h="794">
                  <a:moveTo>
                    <a:pt x="453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681"/>
                  </a:lnTo>
                  <a:lnTo>
                    <a:pt x="340" y="681"/>
                  </a:lnTo>
                  <a:lnTo>
                    <a:pt x="340" y="794"/>
                  </a:lnTo>
                  <a:lnTo>
                    <a:pt x="453" y="794"/>
                  </a:lnTo>
                  <a:lnTo>
                    <a:pt x="453" y="567"/>
                  </a:lnTo>
                  <a:lnTo>
                    <a:pt x="680" y="567"/>
                  </a:lnTo>
                  <a:lnTo>
                    <a:pt x="680" y="454"/>
                  </a:lnTo>
                  <a:lnTo>
                    <a:pt x="567" y="454"/>
                  </a:lnTo>
                  <a:lnTo>
                    <a:pt x="567" y="227"/>
                  </a:lnTo>
                  <a:lnTo>
                    <a:pt x="453" y="227"/>
                  </a:lnTo>
                  <a:lnTo>
                    <a:pt x="45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42" name="Freeform 767">
              <a:extLst>
                <a:ext uri="{FF2B5EF4-FFF2-40B4-BE49-F238E27FC236}">
                  <a16:creationId xmlns:a16="http://schemas.microsoft.com/office/drawing/2014/main" id="{93D5AFB0-C785-44CC-B2C5-5991F9143A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1436"/>
              <a:ext cx="1134" cy="1134"/>
            </a:xfrm>
            <a:custGeom>
              <a:avLst/>
              <a:gdLst>
                <a:gd name="T0" fmla="*/ 454 w 1134"/>
                <a:gd name="T1" fmla="*/ 227 h 1134"/>
                <a:gd name="T2" fmla="*/ 681 w 1134"/>
                <a:gd name="T3" fmla="*/ 227 h 1134"/>
                <a:gd name="T4" fmla="*/ 681 w 1134"/>
                <a:gd name="T5" fmla="*/ 114 h 1134"/>
                <a:gd name="T6" fmla="*/ 794 w 1134"/>
                <a:gd name="T7" fmla="*/ 114 h 1134"/>
                <a:gd name="T8" fmla="*/ 794 w 1134"/>
                <a:gd name="T9" fmla="*/ 0 h 1134"/>
                <a:gd name="T10" fmla="*/ 907 w 1134"/>
                <a:gd name="T11" fmla="*/ 0 h 1134"/>
                <a:gd name="T12" fmla="*/ 907 w 1134"/>
                <a:gd name="T13" fmla="*/ 114 h 1134"/>
                <a:gd name="T14" fmla="*/ 1021 w 1134"/>
                <a:gd name="T15" fmla="*/ 114 h 1134"/>
                <a:gd name="T16" fmla="*/ 1021 w 1134"/>
                <a:gd name="T17" fmla="*/ 454 h 1134"/>
                <a:gd name="T18" fmla="*/ 1134 w 1134"/>
                <a:gd name="T19" fmla="*/ 454 h 1134"/>
                <a:gd name="T20" fmla="*/ 1134 w 1134"/>
                <a:gd name="T21" fmla="*/ 567 h 1134"/>
                <a:gd name="T22" fmla="*/ 1021 w 1134"/>
                <a:gd name="T23" fmla="*/ 567 h 1134"/>
                <a:gd name="T24" fmla="*/ 1021 w 1134"/>
                <a:gd name="T25" fmla="*/ 681 h 1134"/>
                <a:gd name="T26" fmla="*/ 907 w 1134"/>
                <a:gd name="T27" fmla="*/ 681 h 1134"/>
                <a:gd name="T28" fmla="*/ 907 w 1134"/>
                <a:gd name="T29" fmla="*/ 908 h 1134"/>
                <a:gd name="T30" fmla="*/ 681 w 1134"/>
                <a:gd name="T31" fmla="*/ 908 h 1134"/>
                <a:gd name="T32" fmla="*/ 681 w 1134"/>
                <a:gd name="T33" fmla="*/ 1134 h 1134"/>
                <a:gd name="T34" fmla="*/ 567 w 1134"/>
                <a:gd name="T35" fmla="*/ 1134 h 1134"/>
                <a:gd name="T36" fmla="*/ 567 w 1134"/>
                <a:gd name="T37" fmla="*/ 1021 h 1134"/>
                <a:gd name="T38" fmla="*/ 454 w 1134"/>
                <a:gd name="T39" fmla="*/ 1021 h 1134"/>
                <a:gd name="T40" fmla="*/ 454 w 1134"/>
                <a:gd name="T41" fmla="*/ 1134 h 1134"/>
                <a:gd name="T42" fmla="*/ 114 w 1134"/>
                <a:gd name="T43" fmla="*/ 1134 h 1134"/>
                <a:gd name="T44" fmla="*/ 114 w 1134"/>
                <a:gd name="T45" fmla="*/ 908 h 1134"/>
                <a:gd name="T46" fmla="*/ 0 w 1134"/>
                <a:gd name="T47" fmla="*/ 908 h 1134"/>
                <a:gd name="T48" fmla="*/ 0 w 1134"/>
                <a:gd name="T49" fmla="*/ 681 h 1134"/>
                <a:gd name="T50" fmla="*/ 340 w 1134"/>
                <a:gd name="T51" fmla="*/ 681 h 1134"/>
                <a:gd name="T52" fmla="*/ 340 w 1134"/>
                <a:gd name="T53" fmla="*/ 454 h 1134"/>
                <a:gd name="T54" fmla="*/ 454 w 1134"/>
                <a:gd name="T55" fmla="*/ 454 h 1134"/>
                <a:gd name="T56" fmla="*/ 454 w 1134"/>
                <a:gd name="T57" fmla="*/ 227 h 113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134" h="1134">
                  <a:moveTo>
                    <a:pt x="454" y="227"/>
                  </a:moveTo>
                  <a:lnTo>
                    <a:pt x="681" y="227"/>
                  </a:lnTo>
                  <a:lnTo>
                    <a:pt x="681" y="114"/>
                  </a:lnTo>
                  <a:lnTo>
                    <a:pt x="794" y="114"/>
                  </a:lnTo>
                  <a:lnTo>
                    <a:pt x="794" y="0"/>
                  </a:lnTo>
                  <a:lnTo>
                    <a:pt x="907" y="0"/>
                  </a:lnTo>
                  <a:lnTo>
                    <a:pt x="907" y="114"/>
                  </a:lnTo>
                  <a:lnTo>
                    <a:pt x="1021" y="114"/>
                  </a:lnTo>
                  <a:lnTo>
                    <a:pt x="1021" y="454"/>
                  </a:lnTo>
                  <a:lnTo>
                    <a:pt x="1134" y="454"/>
                  </a:lnTo>
                  <a:lnTo>
                    <a:pt x="1134" y="567"/>
                  </a:lnTo>
                  <a:lnTo>
                    <a:pt x="1021" y="567"/>
                  </a:lnTo>
                  <a:lnTo>
                    <a:pt x="1021" y="681"/>
                  </a:lnTo>
                  <a:lnTo>
                    <a:pt x="907" y="681"/>
                  </a:lnTo>
                  <a:lnTo>
                    <a:pt x="907" y="908"/>
                  </a:lnTo>
                  <a:lnTo>
                    <a:pt x="681" y="908"/>
                  </a:lnTo>
                  <a:lnTo>
                    <a:pt x="681" y="1134"/>
                  </a:lnTo>
                  <a:lnTo>
                    <a:pt x="567" y="1134"/>
                  </a:lnTo>
                  <a:lnTo>
                    <a:pt x="567" y="1021"/>
                  </a:lnTo>
                  <a:lnTo>
                    <a:pt x="454" y="1021"/>
                  </a:lnTo>
                  <a:lnTo>
                    <a:pt x="454" y="1134"/>
                  </a:lnTo>
                  <a:lnTo>
                    <a:pt x="114" y="1134"/>
                  </a:lnTo>
                  <a:lnTo>
                    <a:pt x="114" y="908"/>
                  </a:lnTo>
                  <a:lnTo>
                    <a:pt x="0" y="908"/>
                  </a:lnTo>
                  <a:lnTo>
                    <a:pt x="0" y="681"/>
                  </a:lnTo>
                  <a:lnTo>
                    <a:pt x="340" y="681"/>
                  </a:lnTo>
                  <a:lnTo>
                    <a:pt x="340" y="454"/>
                  </a:lnTo>
                  <a:lnTo>
                    <a:pt x="454" y="454"/>
                  </a:lnTo>
                  <a:lnTo>
                    <a:pt x="454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43" name="Freeform 768">
              <a:extLst>
                <a:ext uri="{FF2B5EF4-FFF2-40B4-BE49-F238E27FC236}">
                  <a16:creationId xmlns:a16="http://schemas.microsoft.com/office/drawing/2014/main" id="{28C71281-8D4F-4B10-895A-69E526A402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2230"/>
              <a:ext cx="907" cy="681"/>
            </a:xfrm>
            <a:custGeom>
              <a:avLst/>
              <a:gdLst>
                <a:gd name="T0" fmla="*/ 907 w 907"/>
                <a:gd name="T1" fmla="*/ 340 h 681"/>
                <a:gd name="T2" fmla="*/ 907 w 907"/>
                <a:gd name="T3" fmla="*/ 567 h 681"/>
                <a:gd name="T4" fmla="*/ 680 w 907"/>
                <a:gd name="T5" fmla="*/ 567 h 681"/>
                <a:gd name="T6" fmla="*/ 680 w 907"/>
                <a:gd name="T7" fmla="*/ 454 h 681"/>
                <a:gd name="T8" fmla="*/ 567 w 907"/>
                <a:gd name="T9" fmla="*/ 454 h 681"/>
                <a:gd name="T10" fmla="*/ 567 w 907"/>
                <a:gd name="T11" fmla="*/ 681 h 681"/>
                <a:gd name="T12" fmla="*/ 453 w 907"/>
                <a:gd name="T13" fmla="*/ 681 h 681"/>
                <a:gd name="T14" fmla="*/ 453 w 907"/>
                <a:gd name="T15" fmla="*/ 567 h 681"/>
                <a:gd name="T16" fmla="*/ 340 w 907"/>
                <a:gd name="T17" fmla="*/ 567 h 681"/>
                <a:gd name="T18" fmla="*/ 340 w 907"/>
                <a:gd name="T19" fmla="*/ 454 h 681"/>
                <a:gd name="T20" fmla="*/ 227 w 907"/>
                <a:gd name="T21" fmla="*/ 454 h 681"/>
                <a:gd name="T22" fmla="*/ 227 w 907"/>
                <a:gd name="T23" fmla="*/ 340 h 681"/>
                <a:gd name="T24" fmla="*/ 113 w 907"/>
                <a:gd name="T25" fmla="*/ 340 h 681"/>
                <a:gd name="T26" fmla="*/ 113 w 907"/>
                <a:gd name="T27" fmla="*/ 114 h 681"/>
                <a:gd name="T28" fmla="*/ 0 w 907"/>
                <a:gd name="T29" fmla="*/ 114 h 681"/>
                <a:gd name="T30" fmla="*/ 0 w 907"/>
                <a:gd name="T31" fmla="*/ 0 h 681"/>
                <a:gd name="T32" fmla="*/ 227 w 907"/>
                <a:gd name="T33" fmla="*/ 0 h 681"/>
                <a:gd name="T34" fmla="*/ 227 w 907"/>
                <a:gd name="T35" fmla="*/ 114 h 681"/>
                <a:gd name="T36" fmla="*/ 340 w 907"/>
                <a:gd name="T37" fmla="*/ 114 h 681"/>
                <a:gd name="T38" fmla="*/ 340 w 907"/>
                <a:gd name="T39" fmla="*/ 227 h 681"/>
                <a:gd name="T40" fmla="*/ 453 w 907"/>
                <a:gd name="T41" fmla="*/ 227 h 681"/>
                <a:gd name="T42" fmla="*/ 453 w 907"/>
                <a:gd name="T43" fmla="*/ 0 h 681"/>
                <a:gd name="T44" fmla="*/ 680 w 907"/>
                <a:gd name="T45" fmla="*/ 0 h 681"/>
                <a:gd name="T46" fmla="*/ 680 w 907"/>
                <a:gd name="T47" fmla="*/ 114 h 681"/>
                <a:gd name="T48" fmla="*/ 794 w 907"/>
                <a:gd name="T49" fmla="*/ 114 h 681"/>
                <a:gd name="T50" fmla="*/ 794 w 907"/>
                <a:gd name="T51" fmla="*/ 340 h 681"/>
                <a:gd name="T52" fmla="*/ 907 w 907"/>
                <a:gd name="T53" fmla="*/ 340 h 68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907" h="681">
                  <a:moveTo>
                    <a:pt x="907" y="340"/>
                  </a:moveTo>
                  <a:lnTo>
                    <a:pt x="907" y="567"/>
                  </a:lnTo>
                  <a:lnTo>
                    <a:pt x="680" y="567"/>
                  </a:lnTo>
                  <a:lnTo>
                    <a:pt x="680" y="454"/>
                  </a:lnTo>
                  <a:lnTo>
                    <a:pt x="567" y="454"/>
                  </a:lnTo>
                  <a:lnTo>
                    <a:pt x="567" y="681"/>
                  </a:lnTo>
                  <a:lnTo>
                    <a:pt x="453" y="681"/>
                  </a:lnTo>
                  <a:lnTo>
                    <a:pt x="453" y="567"/>
                  </a:lnTo>
                  <a:lnTo>
                    <a:pt x="340" y="567"/>
                  </a:lnTo>
                  <a:lnTo>
                    <a:pt x="340" y="454"/>
                  </a:lnTo>
                  <a:lnTo>
                    <a:pt x="227" y="454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0"/>
                  </a:lnTo>
                  <a:lnTo>
                    <a:pt x="680" y="0"/>
                  </a:lnTo>
                  <a:lnTo>
                    <a:pt x="680" y="114"/>
                  </a:lnTo>
                  <a:lnTo>
                    <a:pt x="794" y="114"/>
                  </a:lnTo>
                  <a:lnTo>
                    <a:pt x="794" y="340"/>
                  </a:lnTo>
                  <a:lnTo>
                    <a:pt x="907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44" name="Freeform 769">
              <a:extLst>
                <a:ext uri="{FF2B5EF4-FFF2-40B4-BE49-F238E27FC236}">
                  <a16:creationId xmlns:a16="http://schemas.microsoft.com/office/drawing/2014/main" id="{AC9BD626-ECD7-4A6D-BCCD-6CD78C9F6A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9" y="2684"/>
              <a:ext cx="454" cy="453"/>
            </a:xfrm>
            <a:custGeom>
              <a:avLst/>
              <a:gdLst>
                <a:gd name="T0" fmla="*/ 454 w 454"/>
                <a:gd name="T1" fmla="*/ 113 h 453"/>
                <a:gd name="T2" fmla="*/ 454 w 454"/>
                <a:gd name="T3" fmla="*/ 340 h 453"/>
                <a:gd name="T4" fmla="*/ 227 w 454"/>
                <a:gd name="T5" fmla="*/ 340 h 453"/>
                <a:gd name="T6" fmla="*/ 227 w 454"/>
                <a:gd name="T7" fmla="*/ 453 h 453"/>
                <a:gd name="T8" fmla="*/ 0 w 454"/>
                <a:gd name="T9" fmla="*/ 453 h 453"/>
                <a:gd name="T10" fmla="*/ 0 w 454"/>
                <a:gd name="T11" fmla="*/ 227 h 453"/>
                <a:gd name="T12" fmla="*/ 114 w 454"/>
                <a:gd name="T13" fmla="*/ 227 h 453"/>
                <a:gd name="T14" fmla="*/ 114 w 454"/>
                <a:gd name="T15" fmla="*/ 0 h 453"/>
                <a:gd name="T16" fmla="*/ 227 w 454"/>
                <a:gd name="T17" fmla="*/ 0 h 453"/>
                <a:gd name="T18" fmla="*/ 227 w 454"/>
                <a:gd name="T19" fmla="*/ 113 h 453"/>
                <a:gd name="T20" fmla="*/ 454 w 454"/>
                <a:gd name="T21" fmla="*/ 113 h 45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54" h="453">
                  <a:moveTo>
                    <a:pt x="454" y="113"/>
                  </a:moveTo>
                  <a:lnTo>
                    <a:pt x="454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0" y="453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454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45" name="Freeform 771">
              <a:extLst>
                <a:ext uri="{FF2B5EF4-FFF2-40B4-BE49-F238E27FC236}">
                  <a16:creationId xmlns:a16="http://schemas.microsoft.com/office/drawing/2014/main" id="{17480BD2-8044-4467-937F-4F002D8DF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" y="2911"/>
              <a:ext cx="567" cy="453"/>
            </a:xfrm>
            <a:custGeom>
              <a:avLst/>
              <a:gdLst>
                <a:gd name="T0" fmla="*/ 227 w 567"/>
                <a:gd name="T1" fmla="*/ 453 h 453"/>
                <a:gd name="T2" fmla="*/ 0 w 567"/>
                <a:gd name="T3" fmla="*/ 453 h 453"/>
                <a:gd name="T4" fmla="*/ 0 w 567"/>
                <a:gd name="T5" fmla="*/ 226 h 453"/>
                <a:gd name="T6" fmla="*/ 113 w 567"/>
                <a:gd name="T7" fmla="*/ 226 h 453"/>
                <a:gd name="T8" fmla="*/ 113 w 567"/>
                <a:gd name="T9" fmla="*/ 113 h 453"/>
                <a:gd name="T10" fmla="*/ 340 w 567"/>
                <a:gd name="T11" fmla="*/ 113 h 453"/>
                <a:gd name="T12" fmla="*/ 340 w 567"/>
                <a:gd name="T13" fmla="*/ 0 h 453"/>
                <a:gd name="T14" fmla="*/ 567 w 567"/>
                <a:gd name="T15" fmla="*/ 0 h 453"/>
                <a:gd name="T16" fmla="*/ 567 w 567"/>
                <a:gd name="T17" fmla="*/ 113 h 453"/>
                <a:gd name="T18" fmla="*/ 453 w 567"/>
                <a:gd name="T19" fmla="*/ 113 h 453"/>
                <a:gd name="T20" fmla="*/ 453 w 567"/>
                <a:gd name="T21" fmla="*/ 226 h 453"/>
                <a:gd name="T22" fmla="*/ 340 w 567"/>
                <a:gd name="T23" fmla="*/ 226 h 453"/>
                <a:gd name="T24" fmla="*/ 340 w 567"/>
                <a:gd name="T25" fmla="*/ 340 h 453"/>
                <a:gd name="T26" fmla="*/ 227 w 567"/>
                <a:gd name="T27" fmla="*/ 340 h 453"/>
                <a:gd name="T28" fmla="*/ 227 w 567"/>
                <a:gd name="T29" fmla="*/ 453 h 45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67" h="453">
                  <a:moveTo>
                    <a:pt x="227" y="453"/>
                  </a:moveTo>
                  <a:lnTo>
                    <a:pt x="0" y="453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453" y="113"/>
                  </a:lnTo>
                  <a:lnTo>
                    <a:pt x="453" y="226"/>
                  </a:lnTo>
                  <a:lnTo>
                    <a:pt x="340" y="226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227" y="45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46" name="Freeform 772">
              <a:extLst>
                <a:ext uri="{FF2B5EF4-FFF2-40B4-BE49-F238E27FC236}">
                  <a16:creationId xmlns:a16="http://schemas.microsoft.com/office/drawing/2014/main" id="{6BD2BF07-D918-4417-8605-DA4604D961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3137"/>
              <a:ext cx="794" cy="567"/>
            </a:xfrm>
            <a:custGeom>
              <a:avLst/>
              <a:gdLst>
                <a:gd name="T0" fmla="*/ 227 w 794"/>
                <a:gd name="T1" fmla="*/ 0 h 567"/>
                <a:gd name="T2" fmla="*/ 454 w 794"/>
                <a:gd name="T3" fmla="*/ 0 h 567"/>
                <a:gd name="T4" fmla="*/ 454 w 794"/>
                <a:gd name="T5" fmla="*/ 114 h 567"/>
                <a:gd name="T6" fmla="*/ 567 w 794"/>
                <a:gd name="T7" fmla="*/ 114 h 567"/>
                <a:gd name="T8" fmla="*/ 567 w 794"/>
                <a:gd name="T9" fmla="*/ 227 h 567"/>
                <a:gd name="T10" fmla="*/ 794 w 794"/>
                <a:gd name="T11" fmla="*/ 227 h 567"/>
                <a:gd name="T12" fmla="*/ 794 w 794"/>
                <a:gd name="T13" fmla="*/ 454 h 567"/>
                <a:gd name="T14" fmla="*/ 681 w 794"/>
                <a:gd name="T15" fmla="*/ 454 h 567"/>
                <a:gd name="T16" fmla="*/ 681 w 794"/>
                <a:gd name="T17" fmla="*/ 341 h 567"/>
                <a:gd name="T18" fmla="*/ 340 w 794"/>
                <a:gd name="T19" fmla="*/ 341 h 567"/>
                <a:gd name="T20" fmla="*/ 340 w 794"/>
                <a:gd name="T21" fmla="*/ 454 h 567"/>
                <a:gd name="T22" fmla="*/ 227 w 794"/>
                <a:gd name="T23" fmla="*/ 454 h 567"/>
                <a:gd name="T24" fmla="*/ 227 w 794"/>
                <a:gd name="T25" fmla="*/ 567 h 567"/>
                <a:gd name="T26" fmla="*/ 114 w 794"/>
                <a:gd name="T27" fmla="*/ 567 h 567"/>
                <a:gd name="T28" fmla="*/ 114 w 794"/>
                <a:gd name="T29" fmla="*/ 454 h 567"/>
                <a:gd name="T30" fmla="*/ 0 w 794"/>
                <a:gd name="T31" fmla="*/ 454 h 567"/>
                <a:gd name="T32" fmla="*/ 0 w 794"/>
                <a:gd name="T33" fmla="*/ 227 h 567"/>
                <a:gd name="T34" fmla="*/ 114 w 794"/>
                <a:gd name="T35" fmla="*/ 227 h 567"/>
                <a:gd name="T36" fmla="*/ 114 w 794"/>
                <a:gd name="T37" fmla="*/ 114 h 567"/>
                <a:gd name="T38" fmla="*/ 227 w 794"/>
                <a:gd name="T39" fmla="*/ 114 h 567"/>
                <a:gd name="T40" fmla="*/ 227 w 794"/>
                <a:gd name="T41" fmla="*/ 0 h 56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794" h="567">
                  <a:moveTo>
                    <a:pt x="227" y="0"/>
                  </a:moveTo>
                  <a:lnTo>
                    <a:pt x="454" y="0"/>
                  </a:lnTo>
                  <a:lnTo>
                    <a:pt x="454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794" y="227"/>
                  </a:lnTo>
                  <a:lnTo>
                    <a:pt x="794" y="454"/>
                  </a:lnTo>
                  <a:lnTo>
                    <a:pt x="681" y="454"/>
                  </a:lnTo>
                  <a:lnTo>
                    <a:pt x="681" y="341"/>
                  </a:lnTo>
                  <a:lnTo>
                    <a:pt x="340" y="341"/>
                  </a:lnTo>
                  <a:lnTo>
                    <a:pt x="340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14"/>
                  </a:lnTo>
                  <a:lnTo>
                    <a:pt x="227" y="114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47" name="Freeform 774">
              <a:extLst>
                <a:ext uri="{FF2B5EF4-FFF2-40B4-BE49-F238E27FC236}">
                  <a16:creationId xmlns:a16="http://schemas.microsoft.com/office/drawing/2014/main" id="{7E148C4A-93A5-4BA3-9BE8-CE95B69749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0" y="2911"/>
              <a:ext cx="794" cy="793"/>
            </a:xfrm>
            <a:custGeom>
              <a:avLst/>
              <a:gdLst>
                <a:gd name="T0" fmla="*/ 0 w 794"/>
                <a:gd name="T1" fmla="*/ 226 h 793"/>
                <a:gd name="T2" fmla="*/ 454 w 794"/>
                <a:gd name="T3" fmla="*/ 226 h 793"/>
                <a:gd name="T4" fmla="*/ 454 w 794"/>
                <a:gd name="T5" fmla="*/ 0 h 793"/>
                <a:gd name="T6" fmla="*/ 567 w 794"/>
                <a:gd name="T7" fmla="*/ 0 h 793"/>
                <a:gd name="T8" fmla="*/ 681 w 794"/>
                <a:gd name="T9" fmla="*/ 0 h 793"/>
                <a:gd name="T10" fmla="*/ 681 w 794"/>
                <a:gd name="T11" fmla="*/ 340 h 793"/>
                <a:gd name="T12" fmla="*/ 794 w 794"/>
                <a:gd name="T13" fmla="*/ 340 h 793"/>
                <a:gd name="T14" fmla="*/ 794 w 794"/>
                <a:gd name="T15" fmla="*/ 567 h 793"/>
                <a:gd name="T16" fmla="*/ 681 w 794"/>
                <a:gd name="T17" fmla="*/ 567 h 793"/>
                <a:gd name="T18" fmla="*/ 681 w 794"/>
                <a:gd name="T19" fmla="*/ 680 h 793"/>
                <a:gd name="T20" fmla="*/ 567 w 794"/>
                <a:gd name="T21" fmla="*/ 680 h 793"/>
                <a:gd name="T22" fmla="*/ 567 w 794"/>
                <a:gd name="T23" fmla="*/ 567 h 793"/>
                <a:gd name="T24" fmla="*/ 454 w 794"/>
                <a:gd name="T25" fmla="*/ 567 h 793"/>
                <a:gd name="T26" fmla="*/ 454 w 794"/>
                <a:gd name="T27" fmla="*/ 793 h 793"/>
                <a:gd name="T28" fmla="*/ 227 w 794"/>
                <a:gd name="T29" fmla="*/ 793 h 793"/>
                <a:gd name="T30" fmla="*/ 227 w 794"/>
                <a:gd name="T31" fmla="*/ 567 h 793"/>
                <a:gd name="T32" fmla="*/ 0 w 794"/>
                <a:gd name="T33" fmla="*/ 567 h 793"/>
                <a:gd name="T34" fmla="*/ 0 w 794"/>
                <a:gd name="T35" fmla="*/ 453 h 793"/>
                <a:gd name="T36" fmla="*/ 114 w 794"/>
                <a:gd name="T37" fmla="*/ 453 h 793"/>
                <a:gd name="T38" fmla="*/ 114 w 794"/>
                <a:gd name="T39" fmla="*/ 340 h 793"/>
                <a:gd name="T40" fmla="*/ 0 w 794"/>
                <a:gd name="T41" fmla="*/ 340 h 793"/>
                <a:gd name="T42" fmla="*/ 0 w 794"/>
                <a:gd name="T43" fmla="*/ 226 h 793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94" h="793">
                  <a:moveTo>
                    <a:pt x="0" y="226"/>
                  </a:moveTo>
                  <a:lnTo>
                    <a:pt x="454" y="226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681" y="0"/>
                  </a:lnTo>
                  <a:lnTo>
                    <a:pt x="681" y="340"/>
                  </a:lnTo>
                  <a:lnTo>
                    <a:pt x="794" y="340"/>
                  </a:lnTo>
                  <a:lnTo>
                    <a:pt x="794" y="567"/>
                  </a:lnTo>
                  <a:lnTo>
                    <a:pt x="681" y="567"/>
                  </a:lnTo>
                  <a:lnTo>
                    <a:pt x="681" y="680"/>
                  </a:lnTo>
                  <a:lnTo>
                    <a:pt x="567" y="680"/>
                  </a:lnTo>
                  <a:lnTo>
                    <a:pt x="567" y="567"/>
                  </a:lnTo>
                  <a:lnTo>
                    <a:pt x="454" y="567"/>
                  </a:lnTo>
                  <a:lnTo>
                    <a:pt x="454" y="793"/>
                  </a:lnTo>
                  <a:lnTo>
                    <a:pt x="227" y="793"/>
                  </a:lnTo>
                  <a:lnTo>
                    <a:pt x="227" y="567"/>
                  </a:lnTo>
                  <a:lnTo>
                    <a:pt x="0" y="567"/>
                  </a:lnTo>
                  <a:lnTo>
                    <a:pt x="0" y="453"/>
                  </a:lnTo>
                  <a:lnTo>
                    <a:pt x="114" y="453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22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48" name="Freeform 775">
              <a:extLst>
                <a:ext uri="{FF2B5EF4-FFF2-40B4-BE49-F238E27FC236}">
                  <a16:creationId xmlns:a16="http://schemas.microsoft.com/office/drawing/2014/main" id="{17137F75-3589-4A8C-BA00-6455B23816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6" y="3024"/>
              <a:ext cx="454" cy="340"/>
            </a:xfrm>
            <a:custGeom>
              <a:avLst/>
              <a:gdLst>
                <a:gd name="T0" fmla="*/ 0 w 454"/>
                <a:gd name="T1" fmla="*/ 0 h 340"/>
                <a:gd name="T2" fmla="*/ 227 w 454"/>
                <a:gd name="T3" fmla="*/ 0 h 340"/>
                <a:gd name="T4" fmla="*/ 227 w 454"/>
                <a:gd name="T5" fmla="*/ 113 h 340"/>
                <a:gd name="T6" fmla="*/ 341 w 454"/>
                <a:gd name="T7" fmla="*/ 113 h 340"/>
                <a:gd name="T8" fmla="*/ 341 w 454"/>
                <a:gd name="T9" fmla="*/ 227 h 340"/>
                <a:gd name="T10" fmla="*/ 454 w 454"/>
                <a:gd name="T11" fmla="*/ 227 h 340"/>
                <a:gd name="T12" fmla="*/ 454 w 454"/>
                <a:gd name="T13" fmla="*/ 340 h 340"/>
                <a:gd name="T14" fmla="*/ 227 w 454"/>
                <a:gd name="T15" fmla="*/ 340 h 340"/>
                <a:gd name="T16" fmla="*/ 227 w 454"/>
                <a:gd name="T17" fmla="*/ 227 h 340"/>
                <a:gd name="T18" fmla="*/ 114 w 454"/>
                <a:gd name="T19" fmla="*/ 227 h 340"/>
                <a:gd name="T20" fmla="*/ 114 w 454"/>
                <a:gd name="T21" fmla="*/ 113 h 340"/>
                <a:gd name="T22" fmla="*/ 0 w 454"/>
                <a:gd name="T23" fmla="*/ 113 h 340"/>
                <a:gd name="T24" fmla="*/ 0 w 454"/>
                <a:gd name="T25" fmla="*/ 0 h 34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54" h="340">
                  <a:moveTo>
                    <a:pt x="0" y="0"/>
                  </a:moveTo>
                  <a:lnTo>
                    <a:pt x="227" y="0"/>
                  </a:lnTo>
                  <a:lnTo>
                    <a:pt x="227" y="113"/>
                  </a:lnTo>
                  <a:lnTo>
                    <a:pt x="341" y="113"/>
                  </a:lnTo>
                  <a:lnTo>
                    <a:pt x="341" y="227"/>
                  </a:lnTo>
                  <a:lnTo>
                    <a:pt x="454" y="227"/>
                  </a:lnTo>
                  <a:lnTo>
                    <a:pt x="454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114" y="227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49" name="Freeform 777">
              <a:extLst>
                <a:ext uri="{FF2B5EF4-FFF2-40B4-BE49-F238E27FC236}">
                  <a16:creationId xmlns:a16="http://schemas.microsoft.com/office/drawing/2014/main" id="{E8BAB0D4-1DB0-4DA9-99A2-170E8A5D00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2911"/>
              <a:ext cx="567" cy="453"/>
            </a:xfrm>
            <a:custGeom>
              <a:avLst/>
              <a:gdLst>
                <a:gd name="T0" fmla="*/ 0 w 567"/>
                <a:gd name="T1" fmla="*/ 0 h 453"/>
                <a:gd name="T2" fmla="*/ 340 w 567"/>
                <a:gd name="T3" fmla="*/ 0 h 453"/>
                <a:gd name="T4" fmla="*/ 340 w 567"/>
                <a:gd name="T5" fmla="*/ 226 h 453"/>
                <a:gd name="T6" fmla="*/ 567 w 567"/>
                <a:gd name="T7" fmla="*/ 226 h 453"/>
                <a:gd name="T8" fmla="*/ 567 w 567"/>
                <a:gd name="T9" fmla="*/ 453 h 453"/>
                <a:gd name="T10" fmla="*/ 340 w 567"/>
                <a:gd name="T11" fmla="*/ 453 h 453"/>
                <a:gd name="T12" fmla="*/ 340 w 567"/>
                <a:gd name="T13" fmla="*/ 340 h 453"/>
                <a:gd name="T14" fmla="*/ 227 w 567"/>
                <a:gd name="T15" fmla="*/ 340 h 453"/>
                <a:gd name="T16" fmla="*/ 227 w 567"/>
                <a:gd name="T17" fmla="*/ 226 h 453"/>
                <a:gd name="T18" fmla="*/ 113 w 567"/>
                <a:gd name="T19" fmla="*/ 226 h 453"/>
                <a:gd name="T20" fmla="*/ 113 w 567"/>
                <a:gd name="T21" fmla="*/ 113 h 453"/>
                <a:gd name="T22" fmla="*/ 0 w 567"/>
                <a:gd name="T23" fmla="*/ 113 h 453"/>
                <a:gd name="T24" fmla="*/ 0 w 567"/>
                <a:gd name="T25" fmla="*/ 0 h 45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67" h="453">
                  <a:moveTo>
                    <a:pt x="0" y="0"/>
                  </a:moveTo>
                  <a:lnTo>
                    <a:pt x="340" y="0"/>
                  </a:lnTo>
                  <a:lnTo>
                    <a:pt x="340" y="226"/>
                  </a:lnTo>
                  <a:lnTo>
                    <a:pt x="567" y="226"/>
                  </a:lnTo>
                  <a:lnTo>
                    <a:pt x="567" y="453"/>
                  </a:lnTo>
                  <a:lnTo>
                    <a:pt x="340" y="453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227" y="226"/>
                  </a:lnTo>
                  <a:lnTo>
                    <a:pt x="113" y="226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50" name="Freeform 778">
              <a:extLst>
                <a:ext uri="{FF2B5EF4-FFF2-40B4-BE49-F238E27FC236}">
                  <a16:creationId xmlns:a16="http://schemas.microsoft.com/office/drawing/2014/main" id="{FD0D0840-7472-42F3-B5A5-A6D10C5749F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2797"/>
              <a:ext cx="680" cy="340"/>
            </a:xfrm>
            <a:custGeom>
              <a:avLst/>
              <a:gdLst>
                <a:gd name="T0" fmla="*/ 0 w 680"/>
                <a:gd name="T1" fmla="*/ 114 h 340"/>
                <a:gd name="T2" fmla="*/ 0 w 680"/>
                <a:gd name="T3" fmla="*/ 0 h 340"/>
                <a:gd name="T4" fmla="*/ 567 w 680"/>
                <a:gd name="T5" fmla="*/ 0 h 340"/>
                <a:gd name="T6" fmla="*/ 567 w 680"/>
                <a:gd name="T7" fmla="*/ 227 h 340"/>
                <a:gd name="T8" fmla="*/ 680 w 680"/>
                <a:gd name="T9" fmla="*/ 227 h 340"/>
                <a:gd name="T10" fmla="*/ 680 w 680"/>
                <a:gd name="T11" fmla="*/ 340 h 340"/>
                <a:gd name="T12" fmla="*/ 340 w 680"/>
                <a:gd name="T13" fmla="*/ 340 h 340"/>
                <a:gd name="T14" fmla="*/ 340 w 680"/>
                <a:gd name="T15" fmla="*/ 114 h 340"/>
                <a:gd name="T16" fmla="*/ 0 w 680"/>
                <a:gd name="T17" fmla="*/ 114 h 3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80" h="340">
                  <a:moveTo>
                    <a:pt x="0" y="114"/>
                  </a:moveTo>
                  <a:lnTo>
                    <a:pt x="0" y="0"/>
                  </a:lnTo>
                  <a:lnTo>
                    <a:pt x="567" y="0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340"/>
                  </a:lnTo>
                  <a:lnTo>
                    <a:pt x="340" y="340"/>
                  </a:lnTo>
                  <a:lnTo>
                    <a:pt x="340" y="114"/>
                  </a:lnTo>
                  <a:lnTo>
                    <a:pt x="0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51" name="Freeform 779">
              <a:extLst>
                <a:ext uri="{FF2B5EF4-FFF2-40B4-BE49-F238E27FC236}">
                  <a16:creationId xmlns:a16="http://schemas.microsoft.com/office/drawing/2014/main" id="{3E88ED72-D6CB-4DD0-9A83-65F360AB4C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" y="2684"/>
              <a:ext cx="340" cy="453"/>
            </a:xfrm>
            <a:custGeom>
              <a:avLst/>
              <a:gdLst>
                <a:gd name="T0" fmla="*/ 0 w 340"/>
                <a:gd name="T1" fmla="*/ 0 h 453"/>
                <a:gd name="T2" fmla="*/ 113 w 340"/>
                <a:gd name="T3" fmla="*/ 0 h 453"/>
                <a:gd name="T4" fmla="*/ 113 w 340"/>
                <a:gd name="T5" fmla="*/ 227 h 453"/>
                <a:gd name="T6" fmla="*/ 227 w 340"/>
                <a:gd name="T7" fmla="*/ 227 h 453"/>
                <a:gd name="T8" fmla="*/ 227 w 340"/>
                <a:gd name="T9" fmla="*/ 340 h 453"/>
                <a:gd name="T10" fmla="*/ 340 w 340"/>
                <a:gd name="T11" fmla="*/ 340 h 453"/>
                <a:gd name="T12" fmla="*/ 340 w 340"/>
                <a:gd name="T13" fmla="*/ 453 h 453"/>
                <a:gd name="T14" fmla="*/ 113 w 340"/>
                <a:gd name="T15" fmla="*/ 453 h 453"/>
                <a:gd name="T16" fmla="*/ 113 w 340"/>
                <a:gd name="T17" fmla="*/ 340 h 453"/>
                <a:gd name="T18" fmla="*/ 0 w 340"/>
                <a:gd name="T19" fmla="*/ 340 h 453"/>
                <a:gd name="T20" fmla="*/ 0 w 340"/>
                <a:gd name="T21" fmla="*/ 0 h 45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40" h="453">
                  <a:moveTo>
                    <a:pt x="0" y="0"/>
                  </a:moveTo>
                  <a:lnTo>
                    <a:pt x="113" y="0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453"/>
                  </a:lnTo>
                  <a:lnTo>
                    <a:pt x="113" y="453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52" name="Freeform 780">
              <a:extLst>
                <a:ext uri="{FF2B5EF4-FFF2-40B4-BE49-F238E27FC236}">
                  <a16:creationId xmlns:a16="http://schemas.microsoft.com/office/drawing/2014/main" id="{03588413-A858-4029-861A-3A3CA6328A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0" y="2797"/>
              <a:ext cx="681" cy="340"/>
            </a:xfrm>
            <a:custGeom>
              <a:avLst/>
              <a:gdLst>
                <a:gd name="T0" fmla="*/ 0 w 681"/>
                <a:gd name="T1" fmla="*/ 0 h 340"/>
                <a:gd name="T2" fmla="*/ 681 w 681"/>
                <a:gd name="T3" fmla="*/ 0 h 340"/>
                <a:gd name="T4" fmla="*/ 681 w 681"/>
                <a:gd name="T5" fmla="*/ 114 h 340"/>
                <a:gd name="T6" fmla="*/ 454 w 681"/>
                <a:gd name="T7" fmla="*/ 114 h 340"/>
                <a:gd name="T8" fmla="*/ 454 w 681"/>
                <a:gd name="T9" fmla="*/ 340 h 340"/>
                <a:gd name="T10" fmla="*/ 227 w 681"/>
                <a:gd name="T11" fmla="*/ 340 h 340"/>
                <a:gd name="T12" fmla="*/ 227 w 681"/>
                <a:gd name="T13" fmla="*/ 227 h 340"/>
                <a:gd name="T14" fmla="*/ 114 w 681"/>
                <a:gd name="T15" fmla="*/ 227 h 340"/>
                <a:gd name="T16" fmla="*/ 114 w 681"/>
                <a:gd name="T17" fmla="*/ 114 h 340"/>
                <a:gd name="T18" fmla="*/ 0 w 681"/>
                <a:gd name="T19" fmla="*/ 114 h 340"/>
                <a:gd name="T20" fmla="*/ 0 w 681"/>
                <a:gd name="T21" fmla="*/ 0 h 34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681" h="340">
                  <a:moveTo>
                    <a:pt x="0" y="0"/>
                  </a:moveTo>
                  <a:lnTo>
                    <a:pt x="681" y="0"/>
                  </a:lnTo>
                  <a:lnTo>
                    <a:pt x="681" y="114"/>
                  </a:lnTo>
                  <a:lnTo>
                    <a:pt x="454" y="114"/>
                  </a:lnTo>
                  <a:lnTo>
                    <a:pt x="454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114" y="227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53" name="Freeform 781">
              <a:extLst>
                <a:ext uri="{FF2B5EF4-FFF2-40B4-BE49-F238E27FC236}">
                  <a16:creationId xmlns:a16="http://schemas.microsoft.com/office/drawing/2014/main" id="{A5D71BD5-2C5E-4CCF-85FF-B9781AE691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" y="2344"/>
              <a:ext cx="680" cy="453"/>
            </a:xfrm>
            <a:custGeom>
              <a:avLst/>
              <a:gdLst>
                <a:gd name="T0" fmla="*/ 680 w 680"/>
                <a:gd name="T1" fmla="*/ 226 h 453"/>
                <a:gd name="T2" fmla="*/ 680 w 680"/>
                <a:gd name="T3" fmla="*/ 340 h 453"/>
                <a:gd name="T4" fmla="*/ 680 w 680"/>
                <a:gd name="T5" fmla="*/ 453 h 453"/>
                <a:gd name="T6" fmla="*/ 113 w 680"/>
                <a:gd name="T7" fmla="*/ 453 h 453"/>
                <a:gd name="T8" fmla="*/ 113 w 680"/>
                <a:gd name="T9" fmla="*/ 226 h 453"/>
                <a:gd name="T10" fmla="*/ 0 w 680"/>
                <a:gd name="T11" fmla="*/ 226 h 453"/>
                <a:gd name="T12" fmla="*/ 0 w 680"/>
                <a:gd name="T13" fmla="*/ 113 h 453"/>
                <a:gd name="T14" fmla="*/ 113 w 680"/>
                <a:gd name="T15" fmla="*/ 113 h 453"/>
                <a:gd name="T16" fmla="*/ 113 w 680"/>
                <a:gd name="T17" fmla="*/ 0 h 453"/>
                <a:gd name="T18" fmla="*/ 227 w 680"/>
                <a:gd name="T19" fmla="*/ 0 h 453"/>
                <a:gd name="T20" fmla="*/ 227 w 680"/>
                <a:gd name="T21" fmla="*/ 113 h 453"/>
                <a:gd name="T22" fmla="*/ 567 w 680"/>
                <a:gd name="T23" fmla="*/ 113 h 453"/>
                <a:gd name="T24" fmla="*/ 567 w 680"/>
                <a:gd name="T25" fmla="*/ 226 h 453"/>
                <a:gd name="T26" fmla="*/ 680 w 680"/>
                <a:gd name="T27" fmla="*/ 226 h 45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680" h="453">
                  <a:moveTo>
                    <a:pt x="680" y="226"/>
                  </a:moveTo>
                  <a:lnTo>
                    <a:pt x="680" y="340"/>
                  </a:lnTo>
                  <a:lnTo>
                    <a:pt x="680" y="453"/>
                  </a:lnTo>
                  <a:lnTo>
                    <a:pt x="113" y="453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567" y="113"/>
                  </a:lnTo>
                  <a:lnTo>
                    <a:pt x="567" y="226"/>
                  </a:lnTo>
                  <a:lnTo>
                    <a:pt x="680" y="22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54" name="Freeform 782">
              <a:extLst>
                <a:ext uri="{FF2B5EF4-FFF2-40B4-BE49-F238E27FC236}">
                  <a16:creationId xmlns:a16="http://schemas.microsoft.com/office/drawing/2014/main" id="{0998A825-76A8-4B02-B1CD-6611EDBC734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2003"/>
              <a:ext cx="1021" cy="908"/>
            </a:xfrm>
            <a:custGeom>
              <a:avLst/>
              <a:gdLst>
                <a:gd name="T0" fmla="*/ 907 w 1021"/>
                <a:gd name="T1" fmla="*/ 0 h 908"/>
                <a:gd name="T2" fmla="*/ 907 w 1021"/>
                <a:gd name="T3" fmla="*/ 114 h 908"/>
                <a:gd name="T4" fmla="*/ 1021 w 1021"/>
                <a:gd name="T5" fmla="*/ 114 h 908"/>
                <a:gd name="T6" fmla="*/ 1021 w 1021"/>
                <a:gd name="T7" fmla="*/ 341 h 908"/>
                <a:gd name="T8" fmla="*/ 907 w 1021"/>
                <a:gd name="T9" fmla="*/ 341 h 908"/>
                <a:gd name="T10" fmla="*/ 907 w 1021"/>
                <a:gd name="T11" fmla="*/ 454 h 908"/>
                <a:gd name="T12" fmla="*/ 794 w 1021"/>
                <a:gd name="T13" fmla="*/ 454 h 908"/>
                <a:gd name="T14" fmla="*/ 794 w 1021"/>
                <a:gd name="T15" fmla="*/ 567 h 908"/>
                <a:gd name="T16" fmla="*/ 907 w 1021"/>
                <a:gd name="T17" fmla="*/ 567 h 908"/>
                <a:gd name="T18" fmla="*/ 907 w 1021"/>
                <a:gd name="T19" fmla="*/ 681 h 908"/>
                <a:gd name="T20" fmla="*/ 794 w 1021"/>
                <a:gd name="T21" fmla="*/ 681 h 908"/>
                <a:gd name="T22" fmla="*/ 794 w 1021"/>
                <a:gd name="T23" fmla="*/ 794 h 908"/>
                <a:gd name="T24" fmla="*/ 227 w 1021"/>
                <a:gd name="T25" fmla="*/ 794 h 908"/>
                <a:gd name="T26" fmla="*/ 227 w 1021"/>
                <a:gd name="T27" fmla="*/ 908 h 908"/>
                <a:gd name="T28" fmla="*/ 0 w 1021"/>
                <a:gd name="T29" fmla="*/ 908 h 908"/>
                <a:gd name="T30" fmla="*/ 0 w 1021"/>
                <a:gd name="T31" fmla="*/ 567 h 908"/>
                <a:gd name="T32" fmla="*/ 227 w 1021"/>
                <a:gd name="T33" fmla="*/ 567 h 908"/>
                <a:gd name="T34" fmla="*/ 227 w 1021"/>
                <a:gd name="T35" fmla="*/ 454 h 908"/>
                <a:gd name="T36" fmla="*/ 340 w 1021"/>
                <a:gd name="T37" fmla="*/ 454 h 908"/>
                <a:gd name="T38" fmla="*/ 340 w 1021"/>
                <a:gd name="T39" fmla="*/ 567 h 908"/>
                <a:gd name="T40" fmla="*/ 454 w 1021"/>
                <a:gd name="T41" fmla="*/ 567 h 908"/>
                <a:gd name="T42" fmla="*/ 454 w 1021"/>
                <a:gd name="T43" fmla="*/ 341 h 908"/>
                <a:gd name="T44" fmla="*/ 680 w 1021"/>
                <a:gd name="T45" fmla="*/ 341 h 908"/>
                <a:gd name="T46" fmla="*/ 680 w 1021"/>
                <a:gd name="T47" fmla="*/ 114 h 908"/>
                <a:gd name="T48" fmla="*/ 794 w 1021"/>
                <a:gd name="T49" fmla="*/ 114 h 908"/>
                <a:gd name="T50" fmla="*/ 794 w 1021"/>
                <a:gd name="T51" fmla="*/ 0 h 908"/>
                <a:gd name="T52" fmla="*/ 907 w 1021"/>
                <a:gd name="T53" fmla="*/ 0 h 90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021" h="908">
                  <a:moveTo>
                    <a:pt x="907" y="0"/>
                  </a:moveTo>
                  <a:lnTo>
                    <a:pt x="907" y="114"/>
                  </a:lnTo>
                  <a:lnTo>
                    <a:pt x="1021" y="114"/>
                  </a:lnTo>
                  <a:lnTo>
                    <a:pt x="1021" y="341"/>
                  </a:lnTo>
                  <a:lnTo>
                    <a:pt x="907" y="341"/>
                  </a:lnTo>
                  <a:lnTo>
                    <a:pt x="907" y="454"/>
                  </a:lnTo>
                  <a:lnTo>
                    <a:pt x="794" y="454"/>
                  </a:lnTo>
                  <a:lnTo>
                    <a:pt x="794" y="567"/>
                  </a:lnTo>
                  <a:lnTo>
                    <a:pt x="907" y="567"/>
                  </a:lnTo>
                  <a:lnTo>
                    <a:pt x="907" y="681"/>
                  </a:lnTo>
                  <a:lnTo>
                    <a:pt x="794" y="681"/>
                  </a:lnTo>
                  <a:lnTo>
                    <a:pt x="794" y="794"/>
                  </a:lnTo>
                  <a:lnTo>
                    <a:pt x="227" y="794"/>
                  </a:lnTo>
                  <a:lnTo>
                    <a:pt x="227" y="908"/>
                  </a:lnTo>
                  <a:lnTo>
                    <a:pt x="0" y="908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454" y="567"/>
                  </a:lnTo>
                  <a:lnTo>
                    <a:pt x="454" y="341"/>
                  </a:lnTo>
                  <a:lnTo>
                    <a:pt x="680" y="341"/>
                  </a:lnTo>
                  <a:lnTo>
                    <a:pt x="680" y="114"/>
                  </a:lnTo>
                  <a:lnTo>
                    <a:pt x="794" y="114"/>
                  </a:lnTo>
                  <a:lnTo>
                    <a:pt x="794" y="0"/>
                  </a:lnTo>
                  <a:lnTo>
                    <a:pt x="90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077" name="Group 785">
            <a:extLst>
              <a:ext uri="{FF2B5EF4-FFF2-40B4-BE49-F238E27FC236}">
                <a16:creationId xmlns:a16="http://schemas.microsoft.com/office/drawing/2014/main" id="{01EBE46D-2EBC-478D-B4FA-0EBEF59D0BC3}"/>
              </a:ext>
            </a:extLst>
          </p:cNvPr>
          <p:cNvGrpSpPr>
            <a:grpSpLocks/>
          </p:cNvGrpSpPr>
          <p:nvPr/>
        </p:nvGrpSpPr>
        <p:grpSpPr bwMode="auto">
          <a:xfrm>
            <a:off x="2035175" y="1830388"/>
            <a:ext cx="10401300" cy="5976937"/>
            <a:chOff x="1282" y="1153"/>
            <a:chExt cx="6552" cy="3765"/>
          </a:xfrm>
        </p:grpSpPr>
        <p:grpSp>
          <p:nvGrpSpPr>
            <p:cNvPr id="3078" name="Group 786">
              <a:extLst>
                <a:ext uri="{FF2B5EF4-FFF2-40B4-BE49-F238E27FC236}">
                  <a16:creationId xmlns:a16="http://schemas.microsoft.com/office/drawing/2014/main" id="{FCDA6C15-FBDA-4A8A-B344-386ACE9BB42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55" y="2996"/>
              <a:ext cx="341" cy="80"/>
              <a:chOff x="1455" y="2996"/>
              <a:chExt cx="341" cy="80"/>
            </a:xfrm>
          </p:grpSpPr>
          <p:sp>
            <p:nvSpPr>
              <p:cNvPr id="3291" name="WordArt 787">
                <a:extLst>
                  <a:ext uri="{FF2B5EF4-FFF2-40B4-BE49-F238E27FC236}">
                    <a16:creationId xmlns:a16="http://schemas.microsoft.com/office/drawing/2014/main" id="{498DD5EB-1638-4E06-A167-60F79409057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455" y="2996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小鹿野町</a:t>
                </a:r>
              </a:p>
            </p:txBody>
          </p:sp>
          <p:sp>
            <p:nvSpPr>
              <p:cNvPr id="3292" name="WordArt 788">
                <a:extLst>
                  <a:ext uri="{FF2B5EF4-FFF2-40B4-BE49-F238E27FC236}">
                    <a16:creationId xmlns:a16="http://schemas.microsoft.com/office/drawing/2014/main" id="{546E5F67-2AC4-461A-9BC6-E827D031C6B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455" y="2996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小鹿野町</a:t>
                </a:r>
              </a:p>
            </p:txBody>
          </p:sp>
        </p:grpSp>
        <p:grpSp>
          <p:nvGrpSpPr>
            <p:cNvPr id="3079" name="Group 789">
              <a:extLst>
                <a:ext uri="{FF2B5EF4-FFF2-40B4-BE49-F238E27FC236}">
                  <a16:creationId xmlns:a16="http://schemas.microsoft.com/office/drawing/2014/main" id="{4F1EE7F5-C1E4-40B7-AF5D-DD02026C5F3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18" y="3369"/>
              <a:ext cx="254" cy="80"/>
              <a:chOff x="2818" y="3369"/>
              <a:chExt cx="254" cy="80"/>
            </a:xfrm>
          </p:grpSpPr>
          <p:sp>
            <p:nvSpPr>
              <p:cNvPr id="3289" name="WordArt 790">
                <a:extLst>
                  <a:ext uri="{FF2B5EF4-FFF2-40B4-BE49-F238E27FC236}">
                    <a16:creationId xmlns:a16="http://schemas.microsoft.com/office/drawing/2014/main" id="{E55C2CA2-1326-493D-A7F1-6322168F080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18" y="336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横瀬町</a:t>
                </a:r>
              </a:p>
            </p:txBody>
          </p:sp>
          <p:sp>
            <p:nvSpPr>
              <p:cNvPr id="3290" name="WordArt 791">
                <a:extLst>
                  <a:ext uri="{FF2B5EF4-FFF2-40B4-BE49-F238E27FC236}">
                    <a16:creationId xmlns:a16="http://schemas.microsoft.com/office/drawing/2014/main" id="{EE3AED02-C83F-4278-9D79-BA82880C1E2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18" y="336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横瀬町</a:t>
                </a:r>
              </a:p>
            </p:txBody>
          </p:sp>
        </p:grpSp>
        <p:grpSp>
          <p:nvGrpSpPr>
            <p:cNvPr id="3080" name="Group 792">
              <a:extLst>
                <a:ext uri="{FF2B5EF4-FFF2-40B4-BE49-F238E27FC236}">
                  <a16:creationId xmlns:a16="http://schemas.microsoft.com/office/drawing/2014/main" id="{FBEC762D-493D-4566-B059-53E9FF904B9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71" y="3988"/>
              <a:ext cx="254" cy="80"/>
              <a:chOff x="3271" y="3988"/>
              <a:chExt cx="254" cy="80"/>
            </a:xfrm>
          </p:grpSpPr>
          <p:sp>
            <p:nvSpPr>
              <p:cNvPr id="3287" name="WordArt 793">
                <a:extLst>
                  <a:ext uri="{FF2B5EF4-FFF2-40B4-BE49-F238E27FC236}">
                    <a16:creationId xmlns:a16="http://schemas.microsoft.com/office/drawing/2014/main" id="{EA63427E-A9A4-4417-AEB4-D9EF630ADDF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71" y="3988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飯能市</a:t>
                </a:r>
              </a:p>
            </p:txBody>
          </p:sp>
          <p:sp>
            <p:nvSpPr>
              <p:cNvPr id="3288" name="WordArt 794">
                <a:extLst>
                  <a:ext uri="{FF2B5EF4-FFF2-40B4-BE49-F238E27FC236}">
                    <a16:creationId xmlns:a16="http://schemas.microsoft.com/office/drawing/2014/main" id="{683AED76-8024-4705-A370-09EA2ECECAC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71" y="398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飯能市</a:t>
                </a:r>
              </a:p>
            </p:txBody>
          </p:sp>
        </p:grpSp>
        <p:grpSp>
          <p:nvGrpSpPr>
            <p:cNvPr id="3081" name="Group 795">
              <a:extLst>
                <a:ext uri="{FF2B5EF4-FFF2-40B4-BE49-F238E27FC236}">
                  <a16:creationId xmlns:a16="http://schemas.microsoft.com/office/drawing/2014/main" id="{F76969AD-7EBF-412E-9E0B-A5054BB0AEB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82" y="3739"/>
              <a:ext cx="254" cy="80"/>
              <a:chOff x="1282" y="3739"/>
              <a:chExt cx="254" cy="80"/>
            </a:xfrm>
          </p:grpSpPr>
          <p:sp>
            <p:nvSpPr>
              <p:cNvPr id="3285" name="WordArt 796">
                <a:extLst>
                  <a:ext uri="{FF2B5EF4-FFF2-40B4-BE49-F238E27FC236}">
                    <a16:creationId xmlns:a16="http://schemas.microsoft.com/office/drawing/2014/main" id="{56E6637D-F0BA-4FCA-9BC4-9ACD7099FB5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282" y="373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秩父市</a:t>
                </a:r>
              </a:p>
            </p:txBody>
          </p:sp>
          <p:sp>
            <p:nvSpPr>
              <p:cNvPr id="3286" name="WordArt 797">
                <a:extLst>
                  <a:ext uri="{FF2B5EF4-FFF2-40B4-BE49-F238E27FC236}">
                    <a16:creationId xmlns:a16="http://schemas.microsoft.com/office/drawing/2014/main" id="{ACC4E01A-FD5B-4574-AC69-3485A08AD68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282" y="373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秩父市</a:t>
                </a:r>
              </a:p>
            </p:txBody>
          </p:sp>
        </p:grpSp>
        <p:grpSp>
          <p:nvGrpSpPr>
            <p:cNvPr id="3082" name="Group 798">
              <a:extLst>
                <a:ext uri="{FF2B5EF4-FFF2-40B4-BE49-F238E27FC236}">
                  <a16:creationId xmlns:a16="http://schemas.microsoft.com/office/drawing/2014/main" id="{94F5546E-DCE8-4915-A765-203B67AEBEE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67" y="1663"/>
              <a:ext cx="254" cy="80"/>
              <a:chOff x="3667" y="1663"/>
              <a:chExt cx="254" cy="80"/>
            </a:xfrm>
          </p:grpSpPr>
          <p:sp>
            <p:nvSpPr>
              <p:cNvPr id="3283" name="WordArt 799">
                <a:extLst>
                  <a:ext uri="{FF2B5EF4-FFF2-40B4-BE49-F238E27FC236}">
                    <a16:creationId xmlns:a16="http://schemas.microsoft.com/office/drawing/2014/main" id="{D41DACFB-69EF-43BE-902F-DF20E65E2AD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67" y="1663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深谷市</a:t>
                </a:r>
              </a:p>
            </p:txBody>
          </p:sp>
          <p:sp>
            <p:nvSpPr>
              <p:cNvPr id="3284" name="WordArt 800">
                <a:extLst>
                  <a:ext uri="{FF2B5EF4-FFF2-40B4-BE49-F238E27FC236}">
                    <a16:creationId xmlns:a16="http://schemas.microsoft.com/office/drawing/2014/main" id="{F840E90F-F912-4E79-A0ED-06798271481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67" y="166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深谷市</a:t>
                </a:r>
              </a:p>
            </p:txBody>
          </p:sp>
        </p:grpSp>
        <p:grpSp>
          <p:nvGrpSpPr>
            <p:cNvPr id="3083" name="Group 801">
              <a:extLst>
                <a:ext uri="{FF2B5EF4-FFF2-40B4-BE49-F238E27FC236}">
                  <a16:creationId xmlns:a16="http://schemas.microsoft.com/office/drawing/2014/main" id="{2E04F3DA-9082-4245-9182-99A9F141221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17" y="1153"/>
              <a:ext cx="254" cy="80"/>
              <a:chOff x="2817" y="1153"/>
              <a:chExt cx="254" cy="80"/>
            </a:xfrm>
          </p:grpSpPr>
          <p:sp>
            <p:nvSpPr>
              <p:cNvPr id="3281" name="WordArt 802">
                <a:extLst>
                  <a:ext uri="{FF2B5EF4-FFF2-40B4-BE49-F238E27FC236}">
                    <a16:creationId xmlns:a16="http://schemas.microsoft.com/office/drawing/2014/main" id="{3615267F-1E1A-4FB0-9BF4-7E297458AD7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17" y="1153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上里町</a:t>
                </a:r>
              </a:p>
            </p:txBody>
          </p:sp>
          <p:sp>
            <p:nvSpPr>
              <p:cNvPr id="3282" name="WordArt 803">
                <a:extLst>
                  <a:ext uri="{FF2B5EF4-FFF2-40B4-BE49-F238E27FC236}">
                    <a16:creationId xmlns:a16="http://schemas.microsoft.com/office/drawing/2014/main" id="{C89A9334-842F-4B30-9B3C-D86559CFE0B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17" y="115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上里町</a:t>
                </a:r>
              </a:p>
            </p:txBody>
          </p:sp>
        </p:grpSp>
        <p:grpSp>
          <p:nvGrpSpPr>
            <p:cNvPr id="3084" name="Group 804">
              <a:extLst>
                <a:ext uri="{FF2B5EF4-FFF2-40B4-BE49-F238E27FC236}">
                  <a16:creationId xmlns:a16="http://schemas.microsoft.com/office/drawing/2014/main" id="{6B21B6E0-BEE2-42D2-80D5-7CEDD13CDF7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53" y="4617"/>
              <a:ext cx="254" cy="80"/>
              <a:chOff x="7353" y="4617"/>
              <a:chExt cx="254" cy="80"/>
            </a:xfrm>
          </p:grpSpPr>
          <p:sp>
            <p:nvSpPr>
              <p:cNvPr id="3279" name="WordArt 805">
                <a:extLst>
                  <a:ext uri="{FF2B5EF4-FFF2-40B4-BE49-F238E27FC236}">
                    <a16:creationId xmlns:a16="http://schemas.microsoft.com/office/drawing/2014/main" id="{61F2E49E-51D8-4676-85FD-B2FD5A818CE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53" y="461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八潮市</a:t>
                </a:r>
              </a:p>
            </p:txBody>
          </p:sp>
          <p:sp>
            <p:nvSpPr>
              <p:cNvPr id="3280" name="WordArt 806">
                <a:extLst>
                  <a:ext uri="{FF2B5EF4-FFF2-40B4-BE49-F238E27FC236}">
                    <a16:creationId xmlns:a16="http://schemas.microsoft.com/office/drawing/2014/main" id="{E04E4220-FCC5-4646-9DC4-76C97A5C467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53" y="461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八潮市</a:t>
                </a:r>
              </a:p>
            </p:txBody>
          </p:sp>
        </p:grpSp>
        <p:grpSp>
          <p:nvGrpSpPr>
            <p:cNvPr id="3085" name="Group 807">
              <a:extLst>
                <a:ext uri="{FF2B5EF4-FFF2-40B4-BE49-F238E27FC236}">
                  <a16:creationId xmlns:a16="http://schemas.microsoft.com/office/drawing/2014/main" id="{4D62297C-F4B6-4723-867D-99200751CF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80" y="4447"/>
              <a:ext cx="254" cy="80"/>
              <a:chOff x="7580" y="4447"/>
              <a:chExt cx="254" cy="80"/>
            </a:xfrm>
          </p:grpSpPr>
          <p:sp>
            <p:nvSpPr>
              <p:cNvPr id="3277" name="WordArt 808">
                <a:extLst>
                  <a:ext uri="{FF2B5EF4-FFF2-40B4-BE49-F238E27FC236}">
                    <a16:creationId xmlns:a16="http://schemas.microsoft.com/office/drawing/2014/main" id="{CE1B53E8-4A61-44E8-9F25-52B61C3E555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580" y="444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三郷市</a:t>
                </a:r>
              </a:p>
            </p:txBody>
          </p:sp>
          <p:sp>
            <p:nvSpPr>
              <p:cNvPr id="3278" name="WordArt 809">
                <a:extLst>
                  <a:ext uri="{FF2B5EF4-FFF2-40B4-BE49-F238E27FC236}">
                    <a16:creationId xmlns:a16="http://schemas.microsoft.com/office/drawing/2014/main" id="{256F89D1-F190-4D66-8E82-F10FBA223D3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580" y="444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三郷市</a:t>
                </a:r>
              </a:p>
            </p:txBody>
          </p:sp>
        </p:grpSp>
        <p:grpSp>
          <p:nvGrpSpPr>
            <p:cNvPr id="3086" name="Group 810">
              <a:extLst>
                <a:ext uri="{FF2B5EF4-FFF2-40B4-BE49-F238E27FC236}">
                  <a16:creationId xmlns:a16="http://schemas.microsoft.com/office/drawing/2014/main" id="{9B6FA6FD-207E-43A2-AA1A-BE87F431B4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40" y="4810"/>
              <a:ext cx="254" cy="80"/>
              <a:chOff x="5540" y="4810"/>
              <a:chExt cx="254" cy="80"/>
            </a:xfrm>
          </p:grpSpPr>
          <p:sp>
            <p:nvSpPr>
              <p:cNvPr id="3275" name="WordArt 811">
                <a:extLst>
                  <a:ext uri="{FF2B5EF4-FFF2-40B4-BE49-F238E27FC236}">
                    <a16:creationId xmlns:a16="http://schemas.microsoft.com/office/drawing/2014/main" id="{C48A7D4F-2161-42DD-9D07-3A4FD5B5EC4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540" y="481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新座市</a:t>
                </a:r>
              </a:p>
            </p:txBody>
          </p:sp>
          <p:sp>
            <p:nvSpPr>
              <p:cNvPr id="3276" name="WordArt 812">
                <a:extLst>
                  <a:ext uri="{FF2B5EF4-FFF2-40B4-BE49-F238E27FC236}">
                    <a16:creationId xmlns:a16="http://schemas.microsoft.com/office/drawing/2014/main" id="{2F1754CE-7675-4946-B9A1-279830C9838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540" y="481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新座市</a:t>
                </a:r>
              </a:p>
            </p:txBody>
          </p:sp>
        </p:grpSp>
        <p:grpSp>
          <p:nvGrpSpPr>
            <p:cNvPr id="3087" name="Group 813">
              <a:extLst>
                <a:ext uri="{FF2B5EF4-FFF2-40B4-BE49-F238E27FC236}">
                  <a16:creationId xmlns:a16="http://schemas.microsoft.com/office/drawing/2014/main" id="{1A57D822-409C-44A3-83A8-53078735C40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93" y="4838"/>
              <a:ext cx="254" cy="80"/>
              <a:chOff x="5993" y="4838"/>
              <a:chExt cx="254" cy="80"/>
            </a:xfrm>
          </p:grpSpPr>
          <p:sp>
            <p:nvSpPr>
              <p:cNvPr id="3273" name="WordArt 814">
                <a:extLst>
                  <a:ext uri="{FF2B5EF4-FFF2-40B4-BE49-F238E27FC236}">
                    <a16:creationId xmlns:a16="http://schemas.microsoft.com/office/drawing/2014/main" id="{264AD27A-FF74-4F16-AE0E-913020484DA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93" y="4838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和光市</a:t>
                </a:r>
              </a:p>
            </p:txBody>
          </p:sp>
          <p:sp>
            <p:nvSpPr>
              <p:cNvPr id="3274" name="WordArt 815">
                <a:extLst>
                  <a:ext uri="{FF2B5EF4-FFF2-40B4-BE49-F238E27FC236}">
                    <a16:creationId xmlns:a16="http://schemas.microsoft.com/office/drawing/2014/main" id="{3E4B41C3-C5B2-44BD-A485-6E9CE4D2EA5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93" y="483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和光市</a:t>
                </a:r>
              </a:p>
            </p:txBody>
          </p:sp>
        </p:grpSp>
        <p:grpSp>
          <p:nvGrpSpPr>
            <p:cNvPr id="3088" name="Group 816">
              <a:extLst>
                <a:ext uri="{FF2B5EF4-FFF2-40B4-BE49-F238E27FC236}">
                  <a16:creationId xmlns:a16="http://schemas.microsoft.com/office/drawing/2014/main" id="{E7E14EB0-65BB-4D15-939C-6E3B3A49CBC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72" y="4702"/>
              <a:ext cx="254" cy="80"/>
              <a:chOff x="4972" y="4702"/>
              <a:chExt cx="254" cy="80"/>
            </a:xfrm>
          </p:grpSpPr>
          <p:sp>
            <p:nvSpPr>
              <p:cNvPr id="3271" name="WordArt 817">
                <a:extLst>
                  <a:ext uri="{FF2B5EF4-FFF2-40B4-BE49-F238E27FC236}">
                    <a16:creationId xmlns:a16="http://schemas.microsoft.com/office/drawing/2014/main" id="{939E2ED3-DBBE-4736-9ADA-946903BEB59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72" y="4702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所沢市</a:t>
                </a:r>
              </a:p>
            </p:txBody>
          </p:sp>
          <p:sp>
            <p:nvSpPr>
              <p:cNvPr id="3272" name="WordArt 818">
                <a:extLst>
                  <a:ext uri="{FF2B5EF4-FFF2-40B4-BE49-F238E27FC236}">
                    <a16:creationId xmlns:a16="http://schemas.microsoft.com/office/drawing/2014/main" id="{6FC183BE-3E9F-4D0F-9B6B-57FB05FB774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72" y="470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所沢市</a:t>
                </a:r>
              </a:p>
            </p:txBody>
          </p:sp>
        </p:grpSp>
        <p:grpSp>
          <p:nvGrpSpPr>
            <p:cNvPr id="3089" name="Group 819">
              <a:extLst>
                <a:ext uri="{FF2B5EF4-FFF2-40B4-BE49-F238E27FC236}">
                  <a16:creationId xmlns:a16="http://schemas.microsoft.com/office/drawing/2014/main" id="{E9D7989D-54A9-4A62-BD7A-4AD87404E93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85" y="3818"/>
              <a:ext cx="254" cy="80"/>
              <a:chOff x="5085" y="3818"/>
              <a:chExt cx="254" cy="80"/>
            </a:xfrm>
          </p:grpSpPr>
          <p:sp>
            <p:nvSpPr>
              <p:cNvPr id="3269" name="WordArt 820">
                <a:extLst>
                  <a:ext uri="{FF2B5EF4-FFF2-40B4-BE49-F238E27FC236}">
                    <a16:creationId xmlns:a16="http://schemas.microsoft.com/office/drawing/2014/main" id="{2DF342E3-E6AC-4D88-AD80-1BB78B2C022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85" y="3818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川越市</a:t>
                </a:r>
              </a:p>
            </p:txBody>
          </p:sp>
          <p:sp>
            <p:nvSpPr>
              <p:cNvPr id="3270" name="WordArt 821">
                <a:extLst>
                  <a:ext uri="{FF2B5EF4-FFF2-40B4-BE49-F238E27FC236}">
                    <a16:creationId xmlns:a16="http://schemas.microsoft.com/office/drawing/2014/main" id="{76D27935-1972-4035-BD8F-D218EAB0534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85" y="381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川越市</a:t>
                </a:r>
              </a:p>
            </p:txBody>
          </p:sp>
        </p:grpSp>
        <p:grpSp>
          <p:nvGrpSpPr>
            <p:cNvPr id="3090" name="Group 822">
              <a:extLst>
                <a:ext uri="{FF2B5EF4-FFF2-40B4-BE49-F238E27FC236}">
                  <a16:creationId xmlns:a16="http://schemas.microsoft.com/office/drawing/2014/main" id="{9F1123E5-3951-4B1C-B272-22B2708A3D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60" y="4220"/>
              <a:ext cx="254" cy="80"/>
              <a:chOff x="4660" y="4220"/>
              <a:chExt cx="254" cy="80"/>
            </a:xfrm>
          </p:grpSpPr>
          <p:sp>
            <p:nvSpPr>
              <p:cNvPr id="3267" name="WordArt 823">
                <a:extLst>
                  <a:ext uri="{FF2B5EF4-FFF2-40B4-BE49-F238E27FC236}">
                    <a16:creationId xmlns:a16="http://schemas.microsoft.com/office/drawing/2014/main" id="{71C53BD7-AE63-4744-BD34-55F12E79F7E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660" y="422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狭山市</a:t>
                </a:r>
              </a:p>
            </p:txBody>
          </p:sp>
          <p:sp>
            <p:nvSpPr>
              <p:cNvPr id="3268" name="WordArt 824">
                <a:extLst>
                  <a:ext uri="{FF2B5EF4-FFF2-40B4-BE49-F238E27FC236}">
                    <a16:creationId xmlns:a16="http://schemas.microsoft.com/office/drawing/2014/main" id="{2F30E800-748B-4D28-A0F4-7DCE464F8D2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660" y="422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狭山市</a:t>
                </a:r>
              </a:p>
            </p:txBody>
          </p:sp>
        </p:grpSp>
        <p:grpSp>
          <p:nvGrpSpPr>
            <p:cNvPr id="3091" name="Group 825">
              <a:extLst>
                <a:ext uri="{FF2B5EF4-FFF2-40B4-BE49-F238E27FC236}">
                  <a16:creationId xmlns:a16="http://schemas.microsoft.com/office/drawing/2014/main" id="{F459B208-B582-4DFC-9BA6-2ACA2E733D9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19" y="4555"/>
              <a:ext cx="254" cy="80"/>
              <a:chOff x="4319" y="4555"/>
              <a:chExt cx="254" cy="80"/>
            </a:xfrm>
          </p:grpSpPr>
          <p:sp>
            <p:nvSpPr>
              <p:cNvPr id="3265" name="WordArt 826">
                <a:extLst>
                  <a:ext uri="{FF2B5EF4-FFF2-40B4-BE49-F238E27FC236}">
                    <a16:creationId xmlns:a16="http://schemas.microsoft.com/office/drawing/2014/main" id="{23822239-A742-4210-9F21-DF332B97B46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19" y="455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入間市</a:t>
                </a:r>
              </a:p>
            </p:txBody>
          </p:sp>
          <p:sp>
            <p:nvSpPr>
              <p:cNvPr id="3266" name="WordArt 827">
                <a:extLst>
                  <a:ext uri="{FF2B5EF4-FFF2-40B4-BE49-F238E27FC236}">
                    <a16:creationId xmlns:a16="http://schemas.microsoft.com/office/drawing/2014/main" id="{42BCD017-97A7-41E8-B7EE-981CFC59B6C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19" y="455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入間市</a:t>
                </a:r>
              </a:p>
            </p:txBody>
          </p:sp>
        </p:grpSp>
        <p:grpSp>
          <p:nvGrpSpPr>
            <p:cNvPr id="3092" name="Group 828">
              <a:extLst>
                <a:ext uri="{FF2B5EF4-FFF2-40B4-BE49-F238E27FC236}">
                  <a16:creationId xmlns:a16="http://schemas.microsoft.com/office/drawing/2014/main" id="{C68C99FC-22BF-4E2A-8EEB-353BBC55784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02" y="4276"/>
              <a:ext cx="254" cy="80"/>
              <a:chOff x="6702" y="4276"/>
              <a:chExt cx="254" cy="80"/>
            </a:xfrm>
          </p:grpSpPr>
          <p:sp>
            <p:nvSpPr>
              <p:cNvPr id="3263" name="WordArt 829">
                <a:extLst>
                  <a:ext uri="{FF2B5EF4-FFF2-40B4-BE49-F238E27FC236}">
                    <a16:creationId xmlns:a16="http://schemas.microsoft.com/office/drawing/2014/main" id="{26924985-E9F4-45B2-BC7B-5D6DD98F35F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02" y="4276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川口市</a:t>
                </a:r>
              </a:p>
            </p:txBody>
          </p:sp>
          <p:sp>
            <p:nvSpPr>
              <p:cNvPr id="3264" name="WordArt 830">
                <a:extLst>
                  <a:ext uri="{FF2B5EF4-FFF2-40B4-BE49-F238E27FC236}">
                    <a16:creationId xmlns:a16="http://schemas.microsoft.com/office/drawing/2014/main" id="{05D520F5-BEE1-449C-866C-6702044FE75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02" y="427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川口市</a:t>
                </a:r>
              </a:p>
            </p:txBody>
          </p:sp>
        </p:grpSp>
        <p:grpSp>
          <p:nvGrpSpPr>
            <p:cNvPr id="3093" name="Group 831">
              <a:extLst>
                <a:ext uri="{FF2B5EF4-FFF2-40B4-BE49-F238E27FC236}">
                  <a16:creationId xmlns:a16="http://schemas.microsoft.com/office/drawing/2014/main" id="{0530810B-F135-44DA-BAE1-F42D7173AE7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27" y="4389"/>
              <a:ext cx="254" cy="80"/>
              <a:chOff x="7127" y="4389"/>
              <a:chExt cx="254" cy="80"/>
            </a:xfrm>
          </p:grpSpPr>
          <p:sp>
            <p:nvSpPr>
              <p:cNvPr id="3261" name="WordArt 832">
                <a:extLst>
                  <a:ext uri="{FF2B5EF4-FFF2-40B4-BE49-F238E27FC236}">
                    <a16:creationId xmlns:a16="http://schemas.microsoft.com/office/drawing/2014/main" id="{AADB3FF2-EC0B-422D-B9E3-1842A06B2A1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127" y="438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草加市</a:t>
                </a:r>
              </a:p>
            </p:txBody>
          </p:sp>
          <p:sp>
            <p:nvSpPr>
              <p:cNvPr id="3262" name="WordArt 833">
                <a:extLst>
                  <a:ext uri="{FF2B5EF4-FFF2-40B4-BE49-F238E27FC236}">
                    <a16:creationId xmlns:a16="http://schemas.microsoft.com/office/drawing/2014/main" id="{FB6651CF-C26A-4B85-B3A7-A757B1DFA62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127" y="438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草加市</a:t>
                </a:r>
              </a:p>
            </p:txBody>
          </p:sp>
        </p:grpSp>
        <p:grpSp>
          <p:nvGrpSpPr>
            <p:cNvPr id="3094" name="Group 834">
              <a:extLst>
                <a:ext uri="{FF2B5EF4-FFF2-40B4-BE49-F238E27FC236}">
                  <a16:creationId xmlns:a16="http://schemas.microsoft.com/office/drawing/2014/main" id="{A35F6A6C-C381-4AC2-B03B-459763C2E76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52" y="4016"/>
              <a:ext cx="254" cy="80"/>
              <a:chOff x="7552" y="4016"/>
              <a:chExt cx="254" cy="80"/>
            </a:xfrm>
          </p:grpSpPr>
          <p:sp>
            <p:nvSpPr>
              <p:cNvPr id="3259" name="WordArt 835">
                <a:extLst>
                  <a:ext uri="{FF2B5EF4-FFF2-40B4-BE49-F238E27FC236}">
                    <a16:creationId xmlns:a16="http://schemas.microsoft.com/office/drawing/2014/main" id="{D85076D6-7589-4E73-957B-FB5CE3F1284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552" y="4016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吉川市</a:t>
                </a:r>
              </a:p>
            </p:txBody>
          </p:sp>
          <p:sp>
            <p:nvSpPr>
              <p:cNvPr id="3260" name="WordArt 836">
                <a:extLst>
                  <a:ext uri="{FF2B5EF4-FFF2-40B4-BE49-F238E27FC236}">
                    <a16:creationId xmlns:a16="http://schemas.microsoft.com/office/drawing/2014/main" id="{274F9A89-EBB4-4999-A422-F7DB698FCE4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552" y="401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吉川市</a:t>
                </a:r>
              </a:p>
            </p:txBody>
          </p:sp>
        </p:grpSp>
        <p:grpSp>
          <p:nvGrpSpPr>
            <p:cNvPr id="3095" name="Group 837">
              <a:extLst>
                <a:ext uri="{FF2B5EF4-FFF2-40B4-BE49-F238E27FC236}">
                  <a16:creationId xmlns:a16="http://schemas.microsoft.com/office/drawing/2014/main" id="{8030988B-FA4B-4DA4-8EE6-AD762F3F7EA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42" y="3931"/>
              <a:ext cx="254" cy="80"/>
              <a:chOff x="7042" y="3931"/>
              <a:chExt cx="254" cy="80"/>
            </a:xfrm>
          </p:grpSpPr>
          <p:sp>
            <p:nvSpPr>
              <p:cNvPr id="3257" name="WordArt 838">
                <a:extLst>
                  <a:ext uri="{FF2B5EF4-FFF2-40B4-BE49-F238E27FC236}">
                    <a16:creationId xmlns:a16="http://schemas.microsoft.com/office/drawing/2014/main" id="{55943111-3830-4EA5-8270-BF8C379FFBF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042" y="393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越谷市</a:t>
                </a:r>
              </a:p>
            </p:txBody>
          </p:sp>
          <p:sp>
            <p:nvSpPr>
              <p:cNvPr id="3258" name="WordArt 839">
                <a:extLst>
                  <a:ext uri="{FF2B5EF4-FFF2-40B4-BE49-F238E27FC236}">
                    <a16:creationId xmlns:a16="http://schemas.microsoft.com/office/drawing/2014/main" id="{025A8A59-BBEE-4477-8BB1-6323CFF41DD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042" y="393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越谷市</a:t>
                </a:r>
              </a:p>
            </p:txBody>
          </p:sp>
        </p:grpSp>
        <p:grpSp>
          <p:nvGrpSpPr>
            <p:cNvPr id="3096" name="Group 840">
              <a:extLst>
                <a:ext uri="{FF2B5EF4-FFF2-40B4-BE49-F238E27FC236}">
                  <a16:creationId xmlns:a16="http://schemas.microsoft.com/office/drawing/2014/main" id="{2B60A53A-2947-4F3A-B0C0-C436027E3EA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97" y="3591"/>
              <a:ext cx="254" cy="80"/>
              <a:chOff x="7297" y="3591"/>
              <a:chExt cx="254" cy="80"/>
            </a:xfrm>
          </p:grpSpPr>
          <p:sp>
            <p:nvSpPr>
              <p:cNvPr id="3255" name="WordArt 841">
                <a:extLst>
                  <a:ext uri="{FF2B5EF4-FFF2-40B4-BE49-F238E27FC236}">
                    <a16:creationId xmlns:a16="http://schemas.microsoft.com/office/drawing/2014/main" id="{B21B76A1-B99C-49AF-9288-75085AA794E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297" y="359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松伏町</a:t>
                </a:r>
              </a:p>
            </p:txBody>
          </p:sp>
          <p:sp>
            <p:nvSpPr>
              <p:cNvPr id="3256" name="WordArt 842">
                <a:extLst>
                  <a:ext uri="{FF2B5EF4-FFF2-40B4-BE49-F238E27FC236}">
                    <a16:creationId xmlns:a16="http://schemas.microsoft.com/office/drawing/2014/main" id="{C3BC6272-1B44-4452-9981-F38E91330DD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297" y="359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松伏町</a:t>
                </a:r>
              </a:p>
            </p:txBody>
          </p:sp>
        </p:grpSp>
        <p:grpSp>
          <p:nvGrpSpPr>
            <p:cNvPr id="3097" name="Group 846">
              <a:extLst>
                <a:ext uri="{FF2B5EF4-FFF2-40B4-BE49-F238E27FC236}">
                  <a16:creationId xmlns:a16="http://schemas.microsoft.com/office/drawing/2014/main" id="{DF51F25B-AE42-4249-B670-0D49FFC3BA0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91" y="4385"/>
              <a:ext cx="114" cy="61"/>
              <a:chOff x="6191" y="4385"/>
              <a:chExt cx="114" cy="61"/>
            </a:xfrm>
          </p:grpSpPr>
          <p:sp>
            <p:nvSpPr>
              <p:cNvPr id="3253" name="WordArt 847">
                <a:extLst>
                  <a:ext uri="{FF2B5EF4-FFF2-40B4-BE49-F238E27FC236}">
                    <a16:creationId xmlns:a16="http://schemas.microsoft.com/office/drawing/2014/main" id="{54193EBF-BEE1-43FA-9DBE-CC948E28BCC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91" y="4385"/>
                <a:ext cx="114" cy="61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  <p:sp>
            <p:nvSpPr>
              <p:cNvPr id="3254" name="WordArt 848">
                <a:extLst>
                  <a:ext uri="{FF2B5EF4-FFF2-40B4-BE49-F238E27FC236}">
                    <a16:creationId xmlns:a16="http://schemas.microsoft.com/office/drawing/2014/main" id="{CA1AA494-D4EE-491E-8D90-914426361F1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91" y="4385"/>
                <a:ext cx="114" cy="6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</p:grpSp>
        <p:grpSp>
          <p:nvGrpSpPr>
            <p:cNvPr id="3098" name="Group 849">
              <a:extLst>
                <a:ext uri="{FF2B5EF4-FFF2-40B4-BE49-F238E27FC236}">
                  <a16:creationId xmlns:a16="http://schemas.microsoft.com/office/drawing/2014/main" id="{A02C36EE-2BE1-4FF1-BB47-AD63C363F9E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19" y="4617"/>
              <a:ext cx="254" cy="80"/>
              <a:chOff x="6219" y="4617"/>
              <a:chExt cx="254" cy="80"/>
            </a:xfrm>
          </p:grpSpPr>
          <p:sp>
            <p:nvSpPr>
              <p:cNvPr id="3251" name="WordArt 850">
                <a:extLst>
                  <a:ext uri="{FF2B5EF4-FFF2-40B4-BE49-F238E27FC236}">
                    <a16:creationId xmlns:a16="http://schemas.microsoft.com/office/drawing/2014/main" id="{6DE2436E-D8A0-45B6-8F3F-FA93DED77A3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219" y="461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戸田市</a:t>
                </a:r>
              </a:p>
            </p:txBody>
          </p:sp>
          <p:sp>
            <p:nvSpPr>
              <p:cNvPr id="3252" name="WordArt 851">
                <a:extLst>
                  <a:ext uri="{FF2B5EF4-FFF2-40B4-BE49-F238E27FC236}">
                    <a16:creationId xmlns:a16="http://schemas.microsoft.com/office/drawing/2014/main" id="{26601C9D-0375-4C5B-A8C0-66DF02FE271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219" y="461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戸田市</a:t>
                </a:r>
              </a:p>
            </p:txBody>
          </p:sp>
        </p:grpSp>
        <p:grpSp>
          <p:nvGrpSpPr>
            <p:cNvPr id="3099" name="Group 852">
              <a:extLst>
                <a:ext uri="{FF2B5EF4-FFF2-40B4-BE49-F238E27FC236}">
                  <a16:creationId xmlns:a16="http://schemas.microsoft.com/office/drawing/2014/main" id="{4423E6FB-DDA9-49D0-9E23-155A724CEED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22" y="4640"/>
              <a:ext cx="254" cy="80"/>
              <a:chOff x="5822" y="4640"/>
              <a:chExt cx="254" cy="80"/>
            </a:xfrm>
          </p:grpSpPr>
          <p:sp>
            <p:nvSpPr>
              <p:cNvPr id="3249" name="WordArt 853">
                <a:extLst>
                  <a:ext uri="{FF2B5EF4-FFF2-40B4-BE49-F238E27FC236}">
                    <a16:creationId xmlns:a16="http://schemas.microsoft.com/office/drawing/2014/main" id="{1ED9B77B-B9F7-46B9-8DA5-9D24ECA0B4D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22" y="464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朝霞市</a:t>
                </a:r>
              </a:p>
            </p:txBody>
          </p:sp>
          <p:sp>
            <p:nvSpPr>
              <p:cNvPr id="3250" name="WordArt 854">
                <a:extLst>
                  <a:ext uri="{FF2B5EF4-FFF2-40B4-BE49-F238E27FC236}">
                    <a16:creationId xmlns:a16="http://schemas.microsoft.com/office/drawing/2014/main" id="{B2A30C2C-9E84-4510-A0B2-27C6C789A88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22" y="464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朝霞市</a:t>
                </a:r>
              </a:p>
            </p:txBody>
          </p:sp>
        </p:grpSp>
        <p:grpSp>
          <p:nvGrpSpPr>
            <p:cNvPr id="3100" name="Group 855">
              <a:extLst>
                <a:ext uri="{FF2B5EF4-FFF2-40B4-BE49-F238E27FC236}">
                  <a16:creationId xmlns:a16="http://schemas.microsoft.com/office/drawing/2014/main" id="{05F9A4E1-5F84-4E10-BE30-908828654E2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81" y="4441"/>
              <a:ext cx="254" cy="80"/>
              <a:chOff x="5681" y="4441"/>
              <a:chExt cx="254" cy="80"/>
            </a:xfrm>
          </p:grpSpPr>
          <p:sp>
            <p:nvSpPr>
              <p:cNvPr id="3247" name="WordArt 856">
                <a:extLst>
                  <a:ext uri="{FF2B5EF4-FFF2-40B4-BE49-F238E27FC236}">
                    <a16:creationId xmlns:a16="http://schemas.microsoft.com/office/drawing/2014/main" id="{80E05BEA-2FCB-403D-AA07-62AB044ED82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81" y="444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志木市</a:t>
                </a:r>
              </a:p>
            </p:txBody>
          </p:sp>
          <p:sp>
            <p:nvSpPr>
              <p:cNvPr id="3248" name="WordArt 857">
                <a:extLst>
                  <a:ext uri="{FF2B5EF4-FFF2-40B4-BE49-F238E27FC236}">
                    <a16:creationId xmlns:a16="http://schemas.microsoft.com/office/drawing/2014/main" id="{A0D8F24E-EC27-49FD-B868-528C5B1CEDC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81" y="444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志木市</a:t>
                </a:r>
              </a:p>
            </p:txBody>
          </p:sp>
        </p:grpSp>
        <p:grpSp>
          <p:nvGrpSpPr>
            <p:cNvPr id="3101" name="Group 858">
              <a:extLst>
                <a:ext uri="{FF2B5EF4-FFF2-40B4-BE49-F238E27FC236}">
                  <a16:creationId xmlns:a16="http://schemas.microsoft.com/office/drawing/2014/main" id="{426F4A98-61A2-4E8D-A46E-AB93FD3E58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89" y="4498"/>
              <a:ext cx="170" cy="80"/>
              <a:chOff x="6389" y="4498"/>
              <a:chExt cx="170" cy="80"/>
            </a:xfrm>
          </p:grpSpPr>
          <p:sp>
            <p:nvSpPr>
              <p:cNvPr id="3245" name="WordArt 859">
                <a:extLst>
                  <a:ext uri="{FF2B5EF4-FFF2-40B4-BE49-F238E27FC236}">
                    <a16:creationId xmlns:a16="http://schemas.microsoft.com/office/drawing/2014/main" id="{075651DF-8145-4190-8E83-07A4434C5A5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89" y="4498"/>
                <a:ext cx="170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蕨市</a:t>
                </a:r>
              </a:p>
            </p:txBody>
          </p:sp>
          <p:sp>
            <p:nvSpPr>
              <p:cNvPr id="3246" name="WordArt 860">
                <a:extLst>
                  <a:ext uri="{FF2B5EF4-FFF2-40B4-BE49-F238E27FC236}">
                    <a16:creationId xmlns:a16="http://schemas.microsoft.com/office/drawing/2014/main" id="{2C175064-EA90-47E8-B606-3B3D0BA79FC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89" y="4498"/>
                <a:ext cx="17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蕨市</a:t>
                </a:r>
              </a:p>
            </p:txBody>
          </p:sp>
        </p:grpSp>
        <p:sp>
          <p:nvSpPr>
            <p:cNvPr id="3102" name="WordArt 861">
              <a:extLst>
                <a:ext uri="{FF2B5EF4-FFF2-40B4-BE49-F238E27FC236}">
                  <a16:creationId xmlns:a16="http://schemas.microsoft.com/office/drawing/2014/main" id="{3AF2F448-9770-491F-BAB5-5F3B69FE47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16" y="3988"/>
              <a:ext cx="114" cy="61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緑区</a:t>
              </a:r>
            </a:p>
          </p:txBody>
        </p:sp>
        <p:sp>
          <p:nvSpPr>
            <p:cNvPr id="3103" name="WordArt 862">
              <a:extLst>
                <a:ext uri="{FF2B5EF4-FFF2-40B4-BE49-F238E27FC236}">
                  <a16:creationId xmlns:a16="http://schemas.microsoft.com/office/drawing/2014/main" id="{9A325D99-A619-4D54-A8E5-70CEF1EF48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27" y="3279"/>
              <a:ext cx="341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春日部市</a:t>
              </a:r>
            </a:p>
          </p:txBody>
        </p:sp>
        <p:grpSp>
          <p:nvGrpSpPr>
            <p:cNvPr id="3104" name="Group 863">
              <a:extLst>
                <a:ext uri="{FF2B5EF4-FFF2-40B4-BE49-F238E27FC236}">
                  <a16:creationId xmlns:a16="http://schemas.microsoft.com/office/drawing/2014/main" id="{282B672C-DB0D-41D3-A217-24AED5374B9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04" y="3931"/>
              <a:ext cx="198" cy="62"/>
              <a:chOff x="6304" y="3931"/>
              <a:chExt cx="198" cy="62"/>
            </a:xfrm>
          </p:grpSpPr>
          <p:sp>
            <p:nvSpPr>
              <p:cNvPr id="3243" name="WordArt 864">
                <a:extLst>
                  <a:ext uri="{FF2B5EF4-FFF2-40B4-BE49-F238E27FC236}">
                    <a16:creationId xmlns:a16="http://schemas.microsoft.com/office/drawing/2014/main" id="{123E21EC-44CD-4C4C-8076-B81A7E64FE7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04" y="3931"/>
                <a:ext cx="198" cy="62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浦和区</a:t>
                </a:r>
              </a:p>
            </p:txBody>
          </p:sp>
          <p:sp>
            <p:nvSpPr>
              <p:cNvPr id="3244" name="WordArt 865">
                <a:extLst>
                  <a:ext uri="{FF2B5EF4-FFF2-40B4-BE49-F238E27FC236}">
                    <a16:creationId xmlns:a16="http://schemas.microsoft.com/office/drawing/2014/main" id="{D00B8A6D-BC21-4FFB-AE9E-3F0A558E55A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04" y="3931"/>
                <a:ext cx="198" cy="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浦和区</a:t>
                </a:r>
              </a:p>
            </p:txBody>
          </p:sp>
        </p:grpSp>
        <p:sp>
          <p:nvSpPr>
            <p:cNvPr id="3105" name="WordArt 866">
              <a:extLst>
                <a:ext uri="{FF2B5EF4-FFF2-40B4-BE49-F238E27FC236}">
                  <a16:creationId xmlns:a16="http://schemas.microsoft.com/office/drawing/2014/main" id="{B9C9E1C1-1A97-4DB1-A10B-F3DF51BBF3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16" y="3988"/>
              <a:ext cx="114" cy="6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緑区</a:t>
              </a:r>
            </a:p>
          </p:txBody>
        </p:sp>
        <p:grpSp>
          <p:nvGrpSpPr>
            <p:cNvPr id="3106" name="Group 867">
              <a:extLst>
                <a:ext uri="{FF2B5EF4-FFF2-40B4-BE49-F238E27FC236}">
                  <a16:creationId xmlns:a16="http://schemas.microsoft.com/office/drawing/2014/main" id="{B4C45CDE-4776-4E7F-A43A-9ABE2986767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32" y="3648"/>
              <a:ext cx="198" cy="62"/>
              <a:chOff x="6332" y="3648"/>
              <a:chExt cx="198" cy="62"/>
            </a:xfrm>
          </p:grpSpPr>
          <p:sp>
            <p:nvSpPr>
              <p:cNvPr id="3241" name="WordArt 868">
                <a:extLst>
                  <a:ext uri="{FF2B5EF4-FFF2-40B4-BE49-F238E27FC236}">
                    <a16:creationId xmlns:a16="http://schemas.microsoft.com/office/drawing/2014/main" id="{DE1DA645-21C3-4CAE-AB18-AC4FAC30787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32" y="3648"/>
                <a:ext cx="198" cy="62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見沼区</a:t>
                </a:r>
              </a:p>
            </p:txBody>
          </p:sp>
          <p:sp>
            <p:nvSpPr>
              <p:cNvPr id="3242" name="WordArt 869">
                <a:extLst>
                  <a:ext uri="{FF2B5EF4-FFF2-40B4-BE49-F238E27FC236}">
                    <a16:creationId xmlns:a16="http://schemas.microsoft.com/office/drawing/2014/main" id="{D2A92310-E0F2-4031-B1A2-B97AEBDFF3B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32" y="3648"/>
                <a:ext cx="198" cy="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見沼区</a:t>
                </a:r>
              </a:p>
            </p:txBody>
          </p:sp>
        </p:grpSp>
        <p:grpSp>
          <p:nvGrpSpPr>
            <p:cNvPr id="3107" name="Group 870">
              <a:extLst>
                <a:ext uri="{FF2B5EF4-FFF2-40B4-BE49-F238E27FC236}">
                  <a16:creationId xmlns:a16="http://schemas.microsoft.com/office/drawing/2014/main" id="{6895832C-17CA-4DBD-8175-DD3E4F8FD7D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16" y="3563"/>
              <a:ext cx="198" cy="62"/>
              <a:chOff x="6616" y="3563"/>
              <a:chExt cx="198" cy="62"/>
            </a:xfrm>
          </p:grpSpPr>
          <p:sp>
            <p:nvSpPr>
              <p:cNvPr id="3239" name="WordArt 871">
                <a:extLst>
                  <a:ext uri="{FF2B5EF4-FFF2-40B4-BE49-F238E27FC236}">
                    <a16:creationId xmlns:a16="http://schemas.microsoft.com/office/drawing/2014/main" id="{150D453B-5C4E-4385-B90A-55F7527E14E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16" y="3563"/>
                <a:ext cx="198" cy="62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岩槻区</a:t>
                </a:r>
              </a:p>
            </p:txBody>
          </p:sp>
          <p:sp>
            <p:nvSpPr>
              <p:cNvPr id="3240" name="WordArt 872">
                <a:extLst>
                  <a:ext uri="{FF2B5EF4-FFF2-40B4-BE49-F238E27FC236}">
                    <a16:creationId xmlns:a16="http://schemas.microsoft.com/office/drawing/2014/main" id="{AC707B8D-9BB3-441A-9DB0-FB769201130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16" y="3563"/>
                <a:ext cx="198" cy="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岩槻区</a:t>
                </a:r>
              </a:p>
            </p:txBody>
          </p:sp>
        </p:grpSp>
        <p:sp>
          <p:nvSpPr>
            <p:cNvPr id="3108" name="WordArt 873">
              <a:extLst>
                <a:ext uri="{FF2B5EF4-FFF2-40B4-BE49-F238E27FC236}">
                  <a16:creationId xmlns:a16="http://schemas.microsoft.com/office/drawing/2014/main" id="{85B67D4D-82D1-482F-8845-7D95AAE7F3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27" y="3279"/>
              <a:ext cx="341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春日部市</a:t>
              </a:r>
            </a:p>
          </p:txBody>
        </p:sp>
        <p:grpSp>
          <p:nvGrpSpPr>
            <p:cNvPr id="3109" name="Group 874">
              <a:extLst>
                <a:ext uri="{FF2B5EF4-FFF2-40B4-BE49-F238E27FC236}">
                  <a16:creationId xmlns:a16="http://schemas.microsoft.com/office/drawing/2014/main" id="{AB861295-8F32-4B10-A0F9-B5E011119D9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72" y="1720"/>
              <a:ext cx="254" cy="80"/>
              <a:chOff x="3072" y="1720"/>
              <a:chExt cx="254" cy="80"/>
            </a:xfrm>
          </p:grpSpPr>
          <p:sp>
            <p:nvSpPr>
              <p:cNvPr id="3237" name="WordArt 875">
                <a:extLst>
                  <a:ext uri="{FF2B5EF4-FFF2-40B4-BE49-F238E27FC236}">
                    <a16:creationId xmlns:a16="http://schemas.microsoft.com/office/drawing/2014/main" id="{64A49F4D-3592-43F1-A483-620D0709150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72" y="172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美里町</a:t>
                </a:r>
              </a:p>
            </p:txBody>
          </p:sp>
          <p:sp>
            <p:nvSpPr>
              <p:cNvPr id="3238" name="WordArt 876">
                <a:extLst>
                  <a:ext uri="{FF2B5EF4-FFF2-40B4-BE49-F238E27FC236}">
                    <a16:creationId xmlns:a16="http://schemas.microsoft.com/office/drawing/2014/main" id="{040B37EE-8FEF-4C4E-BB03-BBA4A9D383E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72" y="172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美里町</a:t>
                </a:r>
              </a:p>
            </p:txBody>
          </p:sp>
        </p:grpSp>
        <p:grpSp>
          <p:nvGrpSpPr>
            <p:cNvPr id="3110" name="Group 877">
              <a:extLst>
                <a:ext uri="{FF2B5EF4-FFF2-40B4-BE49-F238E27FC236}">
                  <a16:creationId xmlns:a16="http://schemas.microsoft.com/office/drawing/2014/main" id="{A84B05D1-EC71-4E58-A00C-C2F025713D1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71" y="2315"/>
              <a:ext cx="254" cy="80"/>
              <a:chOff x="3271" y="2315"/>
              <a:chExt cx="254" cy="80"/>
            </a:xfrm>
          </p:grpSpPr>
          <p:sp>
            <p:nvSpPr>
              <p:cNvPr id="3235" name="WordArt 878">
                <a:extLst>
                  <a:ext uri="{FF2B5EF4-FFF2-40B4-BE49-F238E27FC236}">
                    <a16:creationId xmlns:a16="http://schemas.microsoft.com/office/drawing/2014/main" id="{72842E58-E113-4B1F-A38F-E3B4FAE5FBF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71" y="231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寄居町</a:t>
                </a:r>
              </a:p>
            </p:txBody>
          </p:sp>
          <p:sp>
            <p:nvSpPr>
              <p:cNvPr id="3236" name="WordArt 879">
                <a:extLst>
                  <a:ext uri="{FF2B5EF4-FFF2-40B4-BE49-F238E27FC236}">
                    <a16:creationId xmlns:a16="http://schemas.microsoft.com/office/drawing/2014/main" id="{FA7B54A1-3888-46FD-B73D-8D683E11B74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71" y="231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寄居町</a:t>
                </a:r>
              </a:p>
            </p:txBody>
          </p:sp>
        </p:grpSp>
        <p:grpSp>
          <p:nvGrpSpPr>
            <p:cNvPr id="3111" name="Group 880">
              <a:extLst>
                <a:ext uri="{FF2B5EF4-FFF2-40B4-BE49-F238E27FC236}">
                  <a16:creationId xmlns:a16="http://schemas.microsoft.com/office/drawing/2014/main" id="{C577F013-3968-4C49-A647-9608F21A2B6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75" y="2230"/>
              <a:ext cx="254" cy="80"/>
              <a:chOff x="2675" y="2230"/>
              <a:chExt cx="254" cy="80"/>
            </a:xfrm>
          </p:grpSpPr>
          <p:sp>
            <p:nvSpPr>
              <p:cNvPr id="3233" name="WordArt 881">
                <a:extLst>
                  <a:ext uri="{FF2B5EF4-FFF2-40B4-BE49-F238E27FC236}">
                    <a16:creationId xmlns:a16="http://schemas.microsoft.com/office/drawing/2014/main" id="{F44B47EB-A5D9-412A-A0AC-F98507D6654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675" y="223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長瀬町</a:t>
                </a:r>
              </a:p>
            </p:txBody>
          </p:sp>
          <p:sp>
            <p:nvSpPr>
              <p:cNvPr id="3234" name="WordArt 882">
                <a:extLst>
                  <a:ext uri="{FF2B5EF4-FFF2-40B4-BE49-F238E27FC236}">
                    <a16:creationId xmlns:a16="http://schemas.microsoft.com/office/drawing/2014/main" id="{83121604-F5A0-461D-A4FD-E26F89676AB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675" y="223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長瀬町</a:t>
                </a:r>
              </a:p>
            </p:txBody>
          </p:sp>
        </p:grpSp>
        <p:grpSp>
          <p:nvGrpSpPr>
            <p:cNvPr id="3112" name="Group 883">
              <a:extLst>
                <a:ext uri="{FF2B5EF4-FFF2-40B4-BE49-F238E27FC236}">
                  <a16:creationId xmlns:a16="http://schemas.microsoft.com/office/drawing/2014/main" id="{59583A8E-BBF5-4A8B-AE1B-B8537331965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62" y="2514"/>
              <a:ext cx="254" cy="80"/>
              <a:chOff x="2562" y="2514"/>
              <a:chExt cx="254" cy="80"/>
            </a:xfrm>
          </p:grpSpPr>
          <p:sp>
            <p:nvSpPr>
              <p:cNvPr id="3231" name="WordArt 884">
                <a:extLst>
                  <a:ext uri="{FF2B5EF4-FFF2-40B4-BE49-F238E27FC236}">
                    <a16:creationId xmlns:a16="http://schemas.microsoft.com/office/drawing/2014/main" id="{E2145230-BB12-4E7B-9141-0AC043541D1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62" y="2514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皆野町</a:t>
                </a:r>
              </a:p>
            </p:txBody>
          </p:sp>
          <p:sp>
            <p:nvSpPr>
              <p:cNvPr id="3232" name="WordArt 885">
                <a:extLst>
                  <a:ext uri="{FF2B5EF4-FFF2-40B4-BE49-F238E27FC236}">
                    <a16:creationId xmlns:a16="http://schemas.microsoft.com/office/drawing/2014/main" id="{A8C7E866-E0EF-4CB4-8A10-BAA02F1765D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62" y="251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皆野町</a:t>
                </a:r>
              </a:p>
            </p:txBody>
          </p:sp>
        </p:grpSp>
        <p:grpSp>
          <p:nvGrpSpPr>
            <p:cNvPr id="3113" name="Group 886">
              <a:extLst>
                <a:ext uri="{FF2B5EF4-FFF2-40B4-BE49-F238E27FC236}">
                  <a16:creationId xmlns:a16="http://schemas.microsoft.com/office/drawing/2014/main" id="{C3765920-D9D3-40E9-8668-16C97E1196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77" y="1550"/>
              <a:ext cx="254" cy="80"/>
              <a:chOff x="2477" y="1550"/>
              <a:chExt cx="254" cy="80"/>
            </a:xfrm>
          </p:grpSpPr>
          <p:sp>
            <p:nvSpPr>
              <p:cNvPr id="3229" name="WordArt 887">
                <a:extLst>
                  <a:ext uri="{FF2B5EF4-FFF2-40B4-BE49-F238E27FC236}">
                    <a16:creationId xmlns:a16="http://schemas.microsoft.com/office/drawing/2014/main" id="{2B61381F-B747-4E0C-8BF5-BB8C1B4FFD0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77" y="155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神川町</a:t>
                </a:r>
              </a:p>
            </p:txBody>
          </p:sp>
          <p:sp>
            <p:nvSpPr>
              <p:cNvPr id="3230" name="WordArt 888">
                <a:extLst>
                  <a:ext uri="{FF2B5EF4-FFF2-40B4-BE49-F238E27FC236}">
                    <a16:creationId xmlns:a16="http://schemas.microsoft.com/office/drawing/2014/main" id="{DB750B1B-6B0C-469A-B9E0-EF0CA76D5A0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77" y="155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神川町</a:t>
                </a:r>
              </a:p>
            </p:txBody>
          </p:sp>
        </p:grpSp>
        <p:grpSp>
          <p:nvGrpSpPr>
            <p:cNvPr id="3114" name="Group 889">
              <a:extLst>
                <a:ext uri="{FF2B5EF4-FFF2-40B4-BE49-F238E27FC236}">
                  <a16:creationId xmlns:a16="http://schemas.microsoft.com/office/drawing/2014/main" id="{90D8166E-BCFE-46A7-AFF0-5BCB03272F1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33" y="1692"/>
              <a:ext cx="254" cy="80"/>
              <a:chOff x="2733" y="1692"/>
              <a:chExt cx="254" cy="80"/>
            </a:xfrm>
          </p:grpSpPr>
          <p:sp>
            <p:nvSpPr>
              <p:cNvPr id="3227" name="WordArt 890">
                <a:extLst>
                  <a:ext uri="{FF2B5EF4-FFF2-40B4-BE49-F238E27FC236}">
                    <a16:creationId xmlns:a16="http://schemas.microsoft.com/office/drawing/2014/main" id="{E114CF47-40C3-4C81-B04A-E056B918FF9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733" y="1692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本庄市</a:t>
                </a:r>
              </a:p>
            </p:txBody>
          </p:sp>
          <p:sp>
            <p:nvSpPr>
              <p:cNvPr id="3228" name="WordArt 891">
                <a:extLst>
                  <a:ext uri="{FF2B5EF4-FFF2-40B4-BE49-F238E27FC236}">
                    <a16:creationId xmlns:a16="http://schemas.microsoft.com/office/drawing/2014/main" id="{9BD0E709-32FD-443C-8F3E-38B09FB20B1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733" y="169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本庄市</a:t>
                </a:r>
              </a:p>
            </p:txBody>
          </p:sp>
        </p:grpSp>
        <p:grpSp>
          <p:nvGrpSpPr>
            <p:cNvPr id="3115" name="Group 892">
              <a:extLst>
                <a:ext uri="{FF2B5EF4-FFF2-40B4-BE49-F238E27FC236}">
                  <a16:creationId xmlns:a16="http://schemas.microsoft.com/office/drawing/2014/main" id="{2BCD6148-FD8E-4B2D-A8DD-FE71B116371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28" y="2741"/>
              <a:ext cx="341" cy="80"/>
              <a:chOff x="3128" y="2741"/>
              <a:chExt cx="341" cy="80"/>
            </a:xfrm>
          </p:grpSpPr>
          <p:sp>
            <p:nvSpPr>
              <p:cNvPr id="3225" name="WordArt 893">
                <a:extLst>
                  <a:ext uri="{FF2B5EF4-FFF2-40B4-BE49-F238E27FC236}">
                    <a16:creationId xmlns:a16="http://schemas.microsoft.com/office/drawing/2014/main" id="{35E7F224-2C97-4EF9-837D-D35DF1F5CDC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8" y="2741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東秩父村</a:t>
                </a:r>
              </a:p>
            </p:txBody>
          </p:sp>
          <p:sp>
            <p:nvSpPr>
              <p:cNvPr id="3226" name="WordArt 894">
                <a:extLst>
                  <a:ext uri="{FF2B5EF4-FFF2-40B4-BE49-F238E27FC236}">
                    <a16:creationId xmlns:a16="http://schemas.microsoft.com/office/drawing/2014/main" id="{C8A825C4-C731-42FF-8F14-264E4F3A3EC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8" y="2741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東秩父村</a:t>
                </a:r>
              </a:p>
            </p:txBody>
          </p:sp>
        </p:grpSp>
        <p:grpSp>
          <p:nvGrpSpPr>
            <p:cNvPr id="3116" name="Group 895">
              <a:extLst>
                <a:ext uri="{FF2B5EF4-FFF2-40B4-BE49-F238E27FC236}">
                  <a16:creationId xmlns:a16="http://schemas.microsoft.com/office/drawing/2014/main" id="{AD1719BF-9278-4424-A948-68D62175952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49" y="1895"/>
              <a:ext cx="254" cy="80"/>
              <a:chOff x="4349" y="1895"/>
              <a:chExt cx="254" cy="80"/>
            </a:xfrm>
          </p:grpSpPr>
          <p:sp>
            <p:nvSpPr>
              <p:cNvPr id="3223" name="WordArt 896">
                <a:extLst>
                  <a:ext uri="{FF2B5EF4-FFF2-40B4-BE49-F238E27FC236}">
                    <a16:creationId xmlns:a16="http://schemas.microsoft.com/office/drawing/2014/main" id="{08CE98C8-6A5D-4E81-9111-A4A3319167C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49" y="189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熊谷市</a:t>
                </a:r>
              </a:p>
            </p:txBody>
          </p:sp>
          <p:sp>
            <p:nvSpPr>
              <p:cNvPr id="3224" name="WordArt 897">
                <a:extLst>
                  <a:ext uri="{FF2B5EF4-FFF2-40B4-BE49-F238E27FC236}">
                    <a16:creationId xmlns:a16="http://schemas.microsoft.com/office/drawing/2014/main" id="{8F3F1E01-F88D-43EE-979E-8BAC3FD438C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49" y="189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熊谷市</a:t>
                </a:r>
              </a:p>
            </p:txBody>
          </p:sp>
        </p:grpSp>
        <p:grpSp>
          <p:nvGrpSpPr>
            <p:cNvPr id="3117" name="Group 898">
              <a:extLst>
                <a:ext uri="{FF2B5EF4-FFF2-40B4-BE49-F238E27FC236}">
                  <a16:creationId xmlns:a16="http://schemas.microsoft.com/office/drawing/2014/main" id="{02FCDDEA-087D-47F5-83EB-A5D84446418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32" y="2972"/>
              <a:ext cx="341" cy="80"/>
              <a:chOff x="4432" y="2972"/>
              <a:chExt cx="341" cy="80"/>
            </a:xfrm>
          </p:grpSpPr>
          <p:sp>
            <p:nvSpPr>
              <p:cNvPr id="3221" name="WordArt 899">
                <a:extLst>
                  <a:ext uri="{FF2B5EF4-FFF2-40B4-BE49-F238E27FC236}">
                    <a16:creationId xmlns:a16="http://schemas.microsoft.com/office/drawing/2014/main" id="{FF62C633-3E56-49C6-89AA-F31E46D134A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32" y="2972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東松山市</a:t>
                </a:r>
              </a:p>
            </p:txBody>
          </p:sp>
          <p:sp>
            <p:nvSpPr>
              <p:cNvPr id="3222" name="WordArt 900">
                <a:extLst>
                  <a:ext uri="{FF2B5EF4-FFF2-40B4-BE49-F238E27FC236}">
                    <a16:creationId xmlns:a16="http://schemas.microsoft.com/office/drawing/2014/main" id="{C1E5823D-C2FF-48C4-AAA6-6DB5D1146A1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32" y="2972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東松山市</a:t>
                </a:r>
              </a:p>
            </p:txBody>
          </p:sp>
        </p:grpSp>
        <p:grpSp>
          <p:nvGrpSpPr>
            <p:cNvPr id="3118" name="Group 901">
              <a:extLst>
                <a:ext uri="{FF2B5EF4-FFF2-40B4-BE49-F238E27FC236}">
                  <a16:creationId xmlns:a16="http://schemas.microsoft.com/office/drawing/2014/main" id="{37A4E306-CC89-4E17-B3F2-E5C04ECF2A0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67" y="2627"/>
              <a:ext cx="254" cy="80"/>
              <a:chOff x="3667" y="2627"/>
              <a:chExt cx="254" cy="80"/>
            </a:xfrm>
          </p:grpSpPr>
          <p:sp>
            <p:nvSpPr>
              <p:cNvPr id="3219" name="WordArt 902">
                <a:extLst>
                  <a:ext uri="{FF2B5EF4-FFF2-40B4-BE49-F238E27FC236}">
                    <a16:creationId xmlns:a16="http://schemas.microsoft.com/office/drawing/2014/main" id="{8DD86CC1-EA8B-4555-9477-440AA2B8E6D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67" y="262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小川町</a:t>
                </a:r>
              </a:p>
            </p:txBody>
          </p:sp>
          <p:sp>
            <p:nvSpPr>
              <p:cNvPr id="3220" name="WordArt 903">
                <a:extLst>
                  <a:ext uri="{FF2B5EF4-FFF2-40B4-BE49-F238E27FC236}">
                    <a16:creationId xmlns:a16="http://schemas.microsoft.com/office/drawing/2014/main" id="{A79854E9-6E0D-4984-B927-B8555E19A63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67" y="262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小川町</a:t>
                </a:r>
              </a:p>
            </p:txBody>
          </p:sp>
        </p:grpSp>
        <p:grpSp>
          <p:nvGrpSpPr>
            <p:cNvPr id="3119" name="Group 904">
              <a:extLst>
                <a:ext uri="{FF2B5EF4-FFF2-40B4-BE49-F238E27FC236}">
                  <a16:creationId xmlns:a16="http://schemas.microsoft.com/office/drawing/2014/main" id="{C8035D30-F02D-4F0D-BB5E-671481327F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08" y="2740"/>
              <a:ext cx="254" cy="80"/>
              <a:chOff x="4008" y="2740"/>
              <a:chExt cx="254" cy="80"/>
            </a:xfrm>
          </p:grpSpPr>
          <p:sp>
            <p:nvSpPr>
              <p:cNvPr id="3217" name="WordArt 905">
                <a:extLst>
                  <a:ext uri="{FF2B5EF4-FFF2-40B4-BE49-F238E27FC236}">
                    <a16:creationId xmlns:a16="http://schemas.microsoft.com/office/drawing/2014/main" id="{3B87FC1E-4E58-4D1D-8C12-BDF85B644E1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08" y="274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嵐山町</a:t>
                </a:r>
              </a:p>
            </p:txBody>
          </p:sp>
          <p:sp>
            <p:nvSpPr>
              <p:cNvPr id="3218" name="WordArt 906">
                <a:extLst>
                  <a:ext uri="{FF2B5EF4-FFF2-40B4-BE49-F238E27FC236}">
                    <a16:creationId xmlns:a16="http://schemas.microsoft.com/office/drawing/2014/main" id="{8CFC8994-F7D8-45D8-8741-4814412771D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08" y="274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嵐山町</a:t>
                </a:r>
              </a:p>
            </p:txBody>
          </p:sp>
        </p:grpSp>
        <p:grpSp>
          <p:nvGrpSpPr>
            <p:cNvPr id="3120" name="Group 907">
              <a:extLst>
                <a:ext uri="{FF2B5EF4-FFF2-40B4-BE49-F238E27FC236}">
                  <a16:creationId xmlns:a16="http://schemas.microsoft.com/office/drawing/2014/main" id="{C3CBBE22-D232-4843-A44E-F9BBF503C6F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64" y="2570"/>
              <a:ext cx="254" cy="80"/>
              <a:chOff x="4264" y="2570"/>
              <a:chExt cx="254" cy="80"/>
            </a:xfrm>
          </p:grpSpPr>
          <p:sp>
            <p:nvSpPr>
              <p:cNvPr id="3215" name="WordArt 908">
                <a:extLst>
                  <a:ext uri="{FF2B5EF4-FFF2-40B4-BE49-F238E27FC236}">
                    <a16:creationId xmlns:a16="http://schemas.microsoft.com/office/drawing/2014/main" id="{8B1DDF25-3065-4696-B119-BE018F3E8F8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64" y="257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滑川町</a:t>
                </a:r>
              </a:p>
            </p:txBody>
          </p:sp>
          <p:sp>
            <p:nvSpPr>
              <p:cNvPr id="3216" name="WordArt 909">
                <a:extLst>
                  <a:ext uri="{FF2B5EF4-FFF2-40B4-BE49-F238E27FC236}">
                    <a16:creationId xmlns:a16="http://schemas.microsoft.com/office/drawing/2014/main" id="{8B9499C6-EA60-4D7D-A3C4-0C142E8F04C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64" y="257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滑川町</a:t>
                </a:r>
              </a:p>
            </p:txBody>
          </p:sp>
        </p:grpSp>
        <p:grpSp>
          <p:nvGrpSpPr>
            <p:cNvPr id="3121" name="Group 910">
              <a:extLst>
                <a:ext uri="{FF2B5EF4-FFF2-40B4-BE49-F238E27FC236}">
                  <a16:creationId xmlns:a16="http://schemas.microsoft.com/office/drawing/2014/main" id="{EEB8FF0D-F7F6-4C92-807A-AF75843216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15" y="2774"/>
              <a:ext cx="254" cy="80"/>
              <a:chOff x="4915" y="2774"/>
              <a:chExt cx="254" cy="80"/>
            </a:xfrm>
          </p:grpSpPr>
          <p:sp>
            <p:nvSpPr>
              <p:cNvPr id="3213" name="WordArt 911">
                <a:extLst>
                  <a:ext uri="{FF2B5EF4-FFF2-40B4-BE49-F238E27FC236}">
                    <a16:creationId xmlns:a16="http://schemas.microsoft.com/office/drawing/2014/main" id="{FFB7E9D5-A8B3-44ED-829B-96A3EFAB9DA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15" y="2774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吉見町</a:t>
                </a:r>
              </a:p>
            </p:txBody>
          </p:sp>
          <p:sp>
            <p:nvSpPr>
              <p:cNvPr id="3214" name="WordArt 912">
                <a:extLst>
                  <a:ext uri="{FF2B5EF4-FFF2-40B4-BE49-F238E27FC236}">
                    <a16:creationId xmlns:a16="http://schemas.microsoft.com/office/drawing/2014/main" id="{E0D754E2-BF1A-4AAF-AFF0-98148377216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15" y="277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吉見町</a:t>
                </a:r>
              </a:p>
            </p:txBody>
          </p:sp>
        </p:grpSp>
        <p:grpSp>
          <p:nvGrpSpPr>
            <p:cNvPr id="3122" name="Group 913">
              <a:extLst>
                <a:ext uri="{FF2B5EF4-FFF2-40B4-BE49-F238E27FC236}">
                  <a16:creationId xmlns:a16="http://schemas.microsoft.com/office/drawing/2014/main" id="{22003B97-E428-43F0-87F2-13E133634DF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69" y="2567"/>
              <a:ext cx="254" cy="80"/>
              <a:chOff x="6169" y="2567"/>
              <a:chExt cx="254" cy="80"/>
            </a:xfrm>
          </p:grpSpPr>
          <p:sp>
            <p:nvSpPr>
              <p:cNvPr id="3211" name="WordArt 914">
                <a:extLst>
                  <a:ext uri="{FF2B5EF4-FFF2-40B4-BE49-F238E27FC236}">
                    <a16:creationId xmlns:a16="http://schemas.microsoft.com/office/drawing/2014/main" id="{57294AED-EE7F-4F40-8732-037F895BFD1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69" y="256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白岡町</a:t>
                </a:r>
              </a:p>
            </p:txBody>
          </p:sp>
          <p:sp>
            <p:nvSpPr>
              <p:cNvPr id="3212" name="WordArt 915">
                <a:extLst>
                  <a:ext uri="{FF2B5EF4-FFF2-40B4-BE49-F238E27FC236}">
                    <a16:creationId xmlns:a16="http://schemas.microsoft.com/office/drawing/2014/main" id="{DEC4E1C5-98CC-4E73-8EC9-E00CAE0A63E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69" y="256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白岡町</a:t>
                </a:r>
              </a:p>
            </p:txBody>
          </p:sp>
        </p:grpSp>
        <p:grpSp>
          <p:nvGrpSpPr>
            <p:cNvPr id="3123" name="Group 916">
              <a:extLst>
                <a:ext uri="{FF2B5EF4-FFF2-40B4-BE49-F238E27FC236}">
                  <a16:creationId xmlns:a16="http://schemas.microsoft.com/office/drawing/2014/main" id="{9F9A3838-E6E5-40C9-8455-87C9AAF05F8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17" y="2571"/>
              <a:ext cx="254" cy="80"/>
              <a:chOff x="6717" y="2571"/>
              <a:chExt cx="254" cy="80"/>
            </a:xfrm>
          </p:grpSpPr>
          <p:sp>
            <p:nvSpPr>
              <p:cNvPr id="3209" name="WordArt 917">
                <a:extLst>
                  <a:ext uri="{FF2B5EF4-FFF2-40B4-BE49-F238E27FC236}">
                    <a16:creationId xmlns:a16="http://schemas.microsoft.com/office/drawing/2014/main" id="{4EA725E3-B298-4CB9-8F08-BA6DAC738D1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17" y="257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幸手市</a:t>
                </a:r>
              </a:p>
            </p:txBody>
          </p:sp>
          <p:sp>
            <p:nvSpPr>
              <p:cNvPr id="3210" name="WordArt 918">
                <a:extLst>
                  <a:ext uri="{FF2B5EF4-FFF2-40B4-BE49-F238E27FC236}">
                    <a16:creationId xmlns:a16="http://schemas.microsoft.com/office/drawing/2014/main" id="{D24361B4-2655-4894-AF4A-EC5208179ED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17" y="257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幸手市</a:t>
                </a:r>
              </a:p>
            </p:txBody>
          </p:sp>
        </p:grpSp>
        <p:grpSp>
          <p:nvGrpSpPr>
            <p:cNvPr id="3124" name="Group 919">
              <a:extLst>
                <a:ext uri="{FF2B5EF4-FFF2-40B4-BE49-F238E27FC236}">
                  <a16:creationId xmlns:a16="http://schemas.microsoft.com/office/drawing/2014/main" id="{5FF8E224-9077-4BAF-A78D-DBDB8F1B23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61" y="2499"/>
              <a:ext cx="254" cy="80"/>
              <a:chOff x="5261" y="2499"/>
              <a:chExt cx="254" cy="80"/>
            </a:xfrm>
          </p:grpSpPr>
          <p:sp>
            <p:nvSpPr>
              <p:cNvPr id="3207" name="WordArt 920">
                <a:extLst>
                  <a:ext uri="{FF2B5EF4-FFF2-40B4-BE49-F238E27FC236}">
                    <a16:creationId xmlns:a16="http://schemas.microsoft.com/office/drawing/2014/main" id="{860E50DC-9D9C-429A-85D8-392789FB151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61" y="249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鴻巣町</a:t>
                </a:r>
              </a:p>
            </p:txBody>
          </p:sp>
          <p:sp>
            <p:nvSpPr>
              <p:cNvPr id="3208" name="WordArt 921">
                <a:extLst>
                  <a:ext uri="{FF2B5EF4-FFF2-40B4-BE49-F238E27FC236}">
                    <a16:creationId xmlns:a16="http://schemas.microsoft.com/office/drawing/2014/main" id="{B2AF7438-4519-4DC3-AF1B-21D0745E830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61" y="249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鴻巣町</a:t>
                </a:r>
              </a:p>
            </p:txBody>
          </p:sp>
        </p:grpSp>
        <p:grpSp>
          <p:nvGrpSpPr>
            <p:cNvPr id="3125" name="Group 922">
              <a:extLst>
                <a:ext uri="{FF2B5EF4-FFF2-40B4-BE49-F238E27FC236}">
                  <a16:creationId xmlns:a16="http://schemas.microsoft.com/office/drawing/2014/main" id="{723A8EF5-DD3A-4462-9AE8-ABA2D093DE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13" y="2127"/>
              <a:ext cx="254" cy="80"/>
              <a:chOff x="5913" y="2127"/>
              <a:chExt cx="254" cy="80"/>
            </a:xfrm>
          </p:grpSpPr>
          <p:sp>
            <p:nvSpPr>
              <p:cNvPr id="3205" name="WordArt 923">
                <a:extLst>
                  <a:ext uri="{FF2B5EF4-FFF2-40B4-BE49-F238E27FC236}">
                    <a16:creationId xmlns:a16="http://schemas.microsoft.com/office/drawing/2014/main" id="{99CFD41A-5465-470E-894E-55A28C5F46E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13" y="212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加須市</a:t>
                </a:r>
              </a:p>
            </p:txBody>
          </p:sp>
          <p:sp>
            <p:nvSpPr>
              <p:cNvPr id="3206" name="WordArt 924">
                <a:extLst>
                  <a:ext uri="{FF2B5EF4-FFF2-40B4-BE49-F238E27FC236}">
                    <a16:creationId xmlns:a16="http://schemas.microsoft.com/office/drawing/2014/main" id="{4B71CC4D-F070-410D-A63C-EF4EF85CE60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13" y="212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加須市</a:t>
                </a:r>
              </a:p>
            </p:txBody>
          </p:sp>
        </p:grpSp>
        <p:grpSp>
          <p:nvGrpSpPr>
            <p:cNvPr id="3126" name="Group 925">
              <a:extLst>
                <a:ext uri="{FF2B5EF4-FFF2-40B4-BE49-F238E27FC236}">
                  <a16:creationId xmlns:a16="http://schemas.microsoft.com/office/drawing/2014/main" id="{57696A32-4F42-4680-9EE5-5FB7A57305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25" y="1939"/>
              <a:ext cx="254" cy="80"/>
              <a:chOff x="5025" y="1939"/>
              <a:chExt cx="254" cy="80"/>
            </a:xfrm>
          </p:grpSpPr>
          <p:sp>
            <p:nvSpPr>
              <p:cNvPr id="3203" name="WordArt 926">
                <a:extLst>
                  <a:ext uri="{FF2B5EF4-FFF2-40B4-BE49-F238E27FC236}">
                    <a16:creationId xmlns:a16="http://schemas.microsoft.com/office/drawing/2014/main" id="{FADDF9CE-5531-41ED-8D3C-9517A4C751B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5" y="193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行田市</a:t>
                </a:r>
              </a:p>
            </p:txBody>
          </p:sp>
          <p:sp>
            <p:nvSpPr>
              <p:cNvPr id="3204" name="WordArt 927">
                <a:extLst>
                  <a:ext uri="{FF2B5EF4-FFF2-40B4-BE49-F238E27FC236}">
                    <a16:creationId xmlns:a16="http://schemas.microsoft.com/office/drawing/2014/main" id="{01FC157A-853E-4108-B22B-22933C47670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5" y="193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行田市</a:t>
                </a:r>
              </a:p>
            </p:txBody>
          </p:sp>
        </p:grpSp>
        <p:grpSp>
          <p:nvGrpSpPr>
            <p:cNvPr id="3127" name="Group 928">
              <a:extLst>
                <a:ext uri="{FF2B5EF4-FFF2-40B4-BE49-F238E27FC236}">
                  <a16:creationId xmlns:a16="http://schemas.microsoft.com/office/drawing/2014/main" id="{0679CC68-44E4-4B25-8E5A-D37CE6DFD1E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49" y="1727"/>
              <a:ext cx="254" cy="80"/>
              <a:chOff x="5549" y="1727"/>
              <a:chExt cx="254" cy="80"/>
            </a:xfrm>
          </p:grpSpPr>
          <p:sp>
            <p:nvSpPr>
              <p:cNvPr id="3201" name="WordArt 929">
                <a:extLst>
                  <a:ext uri="{FF2B5EF4-FFF2-40B4-BE49-F238E27FC236}">
                    <a16:creationId xmlns:a16="http://schemas.microsoft.com/office/drawing/2014/main" id="{4379AF1F-6BCC-47AC-8045-E0AC8C71F59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549" y="172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羽生市</a:t>
                </a:r>
              </a:p>
            </p:txBody>
          </p:sp>
          <p:sp>
            <p:nvSpPr>
              <p:cNvPr id="3202" name="WordArt 930">
                <a:extLst>
                  <a:ext uri="{FF2B5EF4-FFF2-40B4-BE49-F238E27FC236}">
                    <a16:creationId xmlns:a16="http://schemas.microsoft.com/office/drawing/2014/main" id="{92C3044C-B66E-4681-80E4-40BE96C2DE4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549" y="172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羽生市</a:t>
                </a:r>
              </a:p>
            </p:txBody>
          </p:sp>
        </p:grpSp>
        <p:sp>
          <p:nvSpPr>
            <p:cNvPr id="3128" name="WordArt 931">
              <a:extLst>
                <a:ext uri="{FF2B5EF4-FFF2-40B4-BE49-F238E27FC236}">
                  <a16:creationId xmlns:a16="http://schemas.microsoft.com/office/drawing/2014/main" id="{4ADCD7F6-3878-433D-9EAD-AC47B08A8F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993" y="3166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伊奈町</a:t>
              </a:r>
            </a:p>
          </p:txBody>
        </p:sp>
        <p:sp>
          <p:nvSpPr>
            <p:cNvPr id="3129" name="WordArt 932">
              <a:extLst>
                <a:ext uri="{FF2B5EF4-FFF2-40B4-BE49-F238E27FC236}">
                  <a16:creationId xmlns:a16="http://schemas.microsoft.com/office/drawing/2014/main" id="{FD9F1207-67F4-4D15-8324-5BA8018BDA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993" y="3166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伊奈町</a:t>
              </a:r>
            </a:p>
          </p:txBody>
        </p:sp>
        <p:grpSp>
          <p:nvGrpSpPr>
            <p:cNvPr id="3130" name="Group 933">
              <a:extLst>
                <a:ext uri="{FF2B5EF4-FFF2-40B4-BE49-F238E27FC236}">
                  <a16:creationId xmlns:a16="http://schemas.microsoft.com/office/drawing/2014/main" id="{97169CB9-8A76-4807-8F85-5CB1BC4691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77" y="2939"/>
              <a:ext cx="254" cy="80"/>
              <a:chOff x="6277" y="2939"/>
              <a:chExt cx="254" cy="80"/>
            </a:xfrm>
          </p:grpSpPr>
          <p:sp>
            <p:nvSpPr>
              <p:cNvPr id="3199" name="WordArt 934">
                <a:extLst>
                  <a:ext uri="{FF2B5EF4-FFF2-40B4-BE49-F238E27FC236}">
                    <a16:creationId xmlns:a16="http://schemas.microsoft.com/office/drawing/2014/main" id="{7B73F83E-9391-489E-90E8-CEC1275D099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277" y="293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白岡町</a:t>
                </a:r>
              </a:p>
            </p:txBody>
          </p:sp>
          <p:sp>
            <p:nvSpPr>
              <p:cNvPr id="3200" name="WordArt 935">
                <a:extLst>
                  <a:ext uri="{FF2B5EF4-FFF2-40B4-BE49-F238E27FC236}">
                    <a16:creationId xmlns:a16="http://schemas.microsoft.com/office/drawing/2014/main" id="{BCACAAE5-2DE5-4896-80EB-1F17ABDCF3C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277" y="293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白岡町</a:t>
                </a:r>
              </a:p>
            </p:txBody>
          </p:sp>
        </p:grpSp>
        <p:grpSp>
          <p:nvGrpSpPr>
            <p:cNvPr id="3131" name="Group 936">
              <a:extLst>
                <a:ext uri="{FF2B5EF4-FFF2-40B4-BE49-F238E27FC236}">
                  <a16:creationId xmlns:a16="http://schemas.microsoft.com/office/drawing/2014/main" id="{B5CE7AB3-C9CA-4819-9182-8302300B23A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35" y="3057"/>
              <a:ext cx="254" cy="80"/>
              <a:chOff x="6135" y="3057"/>
              <a:chExt cx="254" cy="80"/>
            </a:xfrm>
          </p:grpSpPr>
          <p:sp>
            <p:nvSpPr>
              <p:cNvPr id="3197" name="WordArt 937">
                <a:extLst>
                  <a:ext uri="{FF2B5EF4-FFF2-40B4-BE49-F238E27FC236}">
                    <a16:creationId xmlns:a16="http://schemas.microsoft.com/office/drawing/2014/main" id="{B9F17138-FEED-4DD9-8C3E-B59859636F1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35" y="305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蓮田市</a:t>
                </a:r>
              </a:p>
            </p:txBody>
          </p:sp>
          <p:sp>
            <p:nvSpPr>
              <p:cNvPr id="3198" name="WordArt 938">
                <a:extLst>
                  <a:ext uri="{FF2B5EF4-FFF2-40B4-BE49-F238E27FC236}">
                    <a16:creationId xmlns:a16="http://schemas.microsoft.com/office/drawing/2014/main" id="{B8E86831-4FA0-4F93-BDA5-A06FB78DF83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35" y="305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蓮田市</a:t>
                </a:r>
              </a:p>
            </p:txBody>
          </p:sp>
        </p:grpSp>
        <p:grpSp>
          <p:nvGrpSpPr>
            <p:cNvPr id="3132" name="Group 939">
              <a:extLst>
                <a:ext uri="{FF2B5EF4-FFF2-40B4-BE49-F238E27FC236}">
                  <a16:creationId xmlns:a16="http://schemas.microsoft.com/office/drawing/2014/main" id="{84FE7752-5804-4B57-93C9-AFFF7E1E01B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61" y="2895"/>
              <a:ext cx="254" cy="80"/>
              <a:chOff x="6861" y="2895"/>
              <a:chExt cx="254" cy="80"/>
            </a:xfrm>
          </p:grpSpPr>
          <p:sp>
            <p:nvSpPr>
              <p:cNvPr id="3195" name="WordArt 940">
                <a:extLst>
                  <a:ext uri="{FF2B5EF4-FFF2-40B4-BE49-F238E27FC236}">
                    <a16:creationId xmlns:a16="http://schemas.microsoft.com/office/drawing/2014/main" id="{32DEEE2A-FE09-4915-91B4-A5F945EB418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61" y="289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杉戸町</a:t>
                </a:r>
              </a:p>
            </p:txBody>
          </p:sp>
          <p:sp>
            <p:nvSpPr>
              <p:cNvPr id="3196" name="WordArt 941">
                <a:extLst>
                  <a:ext uri="{FF2B5EF4-FFF2-40B4-BE49-F238E27FC236}">
                    <a16:creationId xmlns:a16="http://schemas.microsoft.com/office/drawing/2014/main" id="{DC65DC6E-5C9D-4030-AE10-181127D7155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61" y="289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杉戸町</a:t>
                </a:r>
              </a:p>
            </p:txBody>
          </p:sp>
        </p:grpSp>
        <p:grpSp>
          <p:nvGrpSpPr>
            <p:cNvPr id="3133" name="Group 942">
              <a:extLst>
                <a:ext uri="{FF2B5EF4-FFF2-40B4-BE49-F238E27FC236}">
                  <a16:creationId xmlns:a16="http://schemas.microsoft.com/office/drawing/2014/main" id="{1B6003D7-1426-40E6-9365-F46022800B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17" y="3023"/>
              <a:ext cx="254" cy="80"/>
              <a:chOff x="6617" y="3023"/>
              <a:chExt cx="254" cy="80"/>
            </a:xfrm>
          </p:grpSpPr>
          <p:sp>
            <p:nvSpPr>
              <p:cNvPr id="3193" name="WordArt 943">
                <a:extLst>
                  <a:ext uri="{FF2B5EF4-FFF2-40B4-BE49-F238E27FC236}">
                    <a16:creationId xmlns:a16="http://schemas.microsoft.com/office/drawing/2014/main" id="{F0A3B045-CA97-4DE4-8DEC-DBF63868DF4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17" y="3023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 dirty="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宮代町</a:t>
                </a:r>
              </a:p>
            </p:txBody>
          </p:sp>
          <p:sp>
            <p:nvSpPr>
              <p:cNvPr id="3194" name="WordArt 944">
                <a:extLst>
                  <a:ext uri="{FF2B5EF4-FFF2-40B4-BE49-F238E27FC236}">
                    <a16:creationId xmlns:a16="http://schemas.microsoft.com/office/drawing/2014/main" id="{97758AF0-CBA5-4354-8BAB-8A9684771B9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17" y="302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 dirty="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宮代町</a:t>
                </a:r>
              </a:p>
            </p:txBody>
          </p:sp>
        </p:grpSp>
        <p:sp>
          <p:nvSpPr>
            <p:cNvPr id="3134" name="WordArt 945">
              <a:extLst>
                <a:ext uri="{FF2B5EF4-FFF2-40B4-BE49-F238E27FC236}">
                  <a16:creationId xmlns:a16="http://schemas.microsoft.com/office/drawing/2014/main" id="{6966780C-D135-4425-8AD8-033001219D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3" y="3619"/>
              <a:ext cx="341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鶴ヶ島市</a:t>
              </a:r>
            </a:p>
          </p:txBody>
        </p:sp>
        <p:grpSp>
          <p:nvGrpSpPr>
            <p:cNvPr id="3135" name="Group 946">
              <a:extLst>
                <a:ext uri="{FF2B5EF4-FFF2-40B4-BE49-F238E27FC236}">
                  <a16:creationId xmlns:a16="http://schemas.microsoft.com/office/drawing/2014/main" id="{E5F4661B-4BF0-4312-A564-4EEA0463A44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92" y="3563"/>
              <a:ext cx="114" cy="61"/>
              <a:chOff x="5992" y="3563"/>
              <a:chExt cx="114" cy="61"/>
            </a:xfrm>
          </p:grpSpPr>
          <p:sp>
            <p:nvSpPr>
              <p:cNvPr id="3191" name="WordArt 947">
                <a:extLst>
                  <a:ext uri="{FF2B5EF4-FFF2-40B4-BE49-F238E27FC236}">
                    <a16:creationId xmlns:a16="http://schemas.microsoft.com/office/drawing/2014/main" id="{E0C22642-18AF-4EF9-A20C-D44F0D1B5C0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92" y="3563"/>
                <a:ext cx="114" cy="61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  <p:sp>
            <p:nvSpPr>
              <p:cNvPr id="3192" name="WordArt 948">
                <a:extLst>
                  <a:ext uri="{FF2B5EF4-FFF2-40B4-BE49-F238E27FC236}">
                    <a16:creationId xmlns:a16="http://schemas.microsoft.com/office/drawing/2014/main" id="{D5685565-428F-4EBF-94DE-9E9A862B0B2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92" y="3563"/>
                <a:ext cx="114" cy="6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</p:grpSp>
        <p:grpSp>
          <p:nvGrpSpPr>
            <p:cNvPr id="3136" name="Group 949">
              <a:extLst>
                <a:ext uri="{FF2B5EF4-FFF2-40B4-BE49-F238E27FC236}">
                  <a16:creationId xmlns:a16="http://schemas.microsoft.com/office/drawing/2014/main" id="{52141C5D-1E49-44DC-A8FD-A1F762BD9F9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21" y="3251"/>
              <a:ext cx="254" cy="80"/>
              <a:chOff x="4121" y="3251"/>
              <a:chExt cx="254" cy="80"/>
            </a:xfrm>
          </p:grpSpPr>
          <p:sp>
            <p:nvSpPr>
              <p:cNvPr id="3189" name="WordArt 950">
                <a:extLst>
                  <a:ext uri="{FF2B5EF4-FFF2-40B4-BE49-F238E27FC236}">
                    <a16:creationId xmlns:a16="http://schemas.microsoft.com/office/drawing/2014/main" id="{6D79B753-27CB-41E8-ADD4-496158085F0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21" y="325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鳩山町</a:t>
                </a:r>
              </a:p>
            </p:txBody>
          </p:sp>
          <p:sp>
            <p:nvSpPr>
              <p:cNvPr id="3190" name="WordArt 951">
                <a:extLst>
                  <a:ext uri="{FF2B5EF4-FFF2-40B4-BE49-F238E27FC236}">
                    <a16:creationId xmlns:a16="http://schemas.microsoft.com/office/drawing/2014/main" id="{FAA83618-2FE1-4718-A7F2-C357984E217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21" y="325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鳩山町</a:t>
                </a:r>
              </a:p>
            </p:txBody>
          </p:sp>
        </p:grpSp>
        <p:grpSp>
          <p:nvGrpSpPr>
            <p:cNvPr id="3137" name="Group 952">
              <a:extLst>
                <a:ext uri="{FF2B5EF4-FFF2-40B4-BE49-F238E27FC236}">
                  <a16:creationId xmlns:a16="http://schemas.microsoft.com/office/drawing/2014/main" id="{9ADFE5DE-511D-437A-A017-9253E8CB67E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96" y="3421"/>
              <a:ext cx="254" cy="80"/>
              <a:chOff x="3696" y="3421"/>
              <a:chExt cx="254" cy="80"/>
            </a:xfrm>
          </p:grpSpPr>
          <p:sp>
            <p:nvSpPr>
              <p:cNvPr id="3187" name="WordArt 953">
                <a:extLst>
                  <a:ext uri="{FF2B5EF4-FFF2-40B4-BE49-F238E27FC236}">
                    <a16:creationId xmlns:a16="http://schemas.microsoft.com/office/drawing/2014/main" id="{FE70BD68-A466-433A-B9D2-D4FE26A673E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96" y="342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越生町</a:t>
                </a:r>
              </a:p>
            </p:txBody>
          </p:sp>
          <p:sp>
            <p:nvSpPr>
              <p:cNvPr id="3188" name="WordArt 954">
                <a:extLst>
                  <a:ext uri="{FF2B5EF4-FFF2-40B4-BE49-F238E27FC236}">
                    <a16:creationId xmlns:a16="http://schemas.microsoft.com/office/drawing/2014/main" id="{07C6E303-D749-496F-A116-B5935C877F0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96" y="342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越生町</a:t>
                </a:r>
              </a:p>
            </p:txBody>
          </p:sp>
        </p:grpSp>
        <p:grpSp>
          <p:nvGrpSpPr>
            <p:cNvPr id="3138" name="Group 955">
              <a:extLst>
                <a:ext uri="{FF2B5EF4-FFF2-40B4-BE49-F238E27FC236}">
                  <a16:creationId xmlns:a16="http://schemas.microsoft.com/office/drawing/2014/main" id="{01D9118A-B6BB-481A-A957-69A20F4DA0C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57" y="3251"/>
              <a:ext cx="254" cy="80"/>
              <a:chOff x="5057" y="3251"/>
              <a:chExt cx="254" cy="80"/>
            </a:xfrm>
          </p:grpSpPr>
          <p:sp>
            <p:nvSpPr>
              <p:cNvPr id="3185" name="WordArt 956">
                <a:extLst>
                  <a:ext uri="{FF2B5EF4-FFF2-40B4-BE49-F238E27FC236}">
                    <a16:creationId xmlns:a16="http://schemas.microsoft.com/office/drawing/2014/main" id="{90B69136-4E79-47EC-8CF7-D8F2CC9AE65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57" y="325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川島町</a:t>
                </a:r>
              </a:p>
            </p:txBody>
          </p:sp>
          <p:sp>
            <p:nvSpPr>
              <p:cNvPr id="3186" name="WordArt 957">
                <a:extLst>
                  <a:ext uri="{FF2B5EF4-FFF2-40B4-BE49-F238E27FC236}">
                    <a16:creationId xmlns:a16="http://schemas.microsoft.com/office/drawing/2014/main" id="{2A9601D1-6421-48BF-8E07-D7851215D55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57" y="325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川島町</a:t>
                </a:r>
              </a:p>
            </p:txBody>
          </p:sp>
        </p:grpSp>
        <p:grpSp>
          <p:nvGrpSpPr>
            <p:cNvPr id="3139" name="Group 958">
              <a:extLst>
                <a:ext uri="{FF2B5EF4-FFF2-40B4-BE49-F238E27FC236}">
                  <a16:creationId xmlns:a16="http://schemas.microsoft.com/office/drawing/2014/main" id="{D1A9B9AC-65FD-44A3-BB99-BDDCBCD92E8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75" y="3369"/>
              <a:ext cx="254" cy="80"/>
              <a:chOff x="4575" y="3369"/>
              <a:chExt cx="254" cy="80"/>
            </a:xfrm>
          </p:grpSpPr>
          <p:sp>
            <p:nvSpPr>
              <p:cNvPr id="3183" name="WordArt 959">
                <a:extLst>
                  <a:ext uri="{FF2B5EF4-FFF2-40B4-BE49-F238E27FC236}">
                    <a16:creationId xmlns:a16="http://schemas.microsoft.com/office/drawing/2014/main" id="{AB20E7D4-D3CA-492D-A191-6C2F30D7466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75" y="336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坂戸市</a:t>
                </a:r>
              </a:p>
            </p:txBody>
          </p:sp>
          <p:sp>
            <p:nvSpPr>
              <p:cNvPr id="3184" name="WordArt 960">
                <a:extLst>
                  <a:ext uri="{FF2B5EF4-FFF2-40B4-BE49-F238E27FC236}">
                    <a16:creationId xmlns:a16="http://schemas.microsoft.com/office/drawing/2014/main" id="{C7F488FB-B640-45BC-B539-5A298CCF994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75" y="336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坂戸市</a:t>
                </a:r>
              </a:p>
            </p:txBody>
          </p:sp>
        </p:grpSp>
        <p:grpSp>
          <p:nvGrpSpPr>
            <p:cNvPr id="3140" name="Group 961">
              <a:extLst>
                <a:ext uri="{FF2B5EF4-FFF2-40B4-BE49-F238E27FC236}">
                  <a16:creationId xmlns:a16="http://schemas.microsoft.com/office/drawing/2014/main" id="{38035152-67D4-4379-9631-104625625B5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78" y="3908"/>
              <a:ext cx="254" cy="80"/>
              <a:chOff x="4178" y="3908"/>
              <a:chExt cx="254" cy="80"/>
            </a:xfrm>
          </p:grpSpPr>
          <p:sp>
            <p:nvSpPr>
              <p:cNvPr id="3181" name="WordArt 962">
                <a:extLst>
                  <a:ext uri="{FF2B5EF4-FFF2-40B4-BE49-F238E27FC236}">
                    <a16:creationId xmlns:a16="http://schemas.microsoft.com/office/drawing/2014/main" id="{DD1C1998-276E-4E5D-9F3D-1960FD0F63B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78" y="3908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日高市</a:t>
                </a:r>
              </a:p>
            </p:txBody>
          </p:sp>
          <p:sp>
            <p:nvSpPr>
              <p:cNvPr id="3182" name="WordArt 963">
                <a:extLst>
                  <a:ext uri="{FF2B5EF4-FFF2-40B4-BE49-F238E27FC236}">
                    <a16:creationId xmlns:a16="http://schemas.microsoft.com/office/drawing/2014/main" id="{7C0B7238-0CAE-4DAA-8FE2-1D1691E1D80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78" y="390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日高市</a:t>
                </a:r>
              </a:p>
            </p:txBody>
          </p:sp>
        </p:grpSp>
        <p:grpSp>
          <p:nvGrpSpPr>
            <p:cNvPr id="3141" name="Group 964">
              <a:extLst>
                <a:ext uri="{FF2B5EF4-FFF2-40B4-BE49-F238E27FC236}">
                  <a16:creationId xmlns:a16="http://schemas.microsoft.com/office/drawing/2014/main" id="{BA4488DD-4995-40F0-BE7B-65EF8896522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80" y="3336"/>
              <a:ext cx="254" cy="80"/>
              <a:chOff x="5680" y="3336"/>
              <a:chExt cx="254" cy="80"/>
            </a:xfrm>
          </p:grpSpPr>
          <p:sp>
            <p:nvSpPr>
              <p:cNvPr id="3179" name="WordArt 965">
                <a:extLst>
                  <a:ext uri="{FF2B5EF4-FFF2-40B4-BE49-F238E27FC236}">
                    <a16:creationId xmlns:a16="http://schemas.microsoft.com/office/drawing/2014/main" id="{D5A74086-AB2F-41C5-8E83-8568EB6F590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80" y="3336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上尾市</a:t>
                </a:r>
              </a:p>
            </p:txBody>
          </p:sp>
          <p:sp>
            <p:nvSpPr>
              <p:cNvPr id="3180" name="WordArt 966">
                <a:extLst>
                  <a:ext uri="{FF2B5EF4-FFF2-40B4-BE49-F238E27FC236}">
                    <a16:creationId xmlns:a16="http://schemas.microsoft.com/office/drawing/2014/main" id="{02FE7CCA-10F6-4DFF-B47C-8F81414B613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80" y="333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上尾市</a:t>
                </a:r>
              </a:p>
            </p:txBody>
          </p:sp>
        </p:grpSp>
        <p:grpSp>
          <p:nvGrpSpPr>
            <p:cNvPr id="3142" name="Group 967">
              <a:extLst>
                <a:ext uri="{FF2B5EF4-FFF2-40B4-BE49-F238E27FC236}">
                  <a16:creationId xmlns:a16="http://schemas.microsoft.com/office/drawing/2014/main" id="{E153656A-9497-48B6-9359-B6F3B3E864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10" y="3109"/>
              <a:ext cx="254" cy="80"/>
              <a:chOff x="5510" y="3109"/>
              <a:chExt cx="254" cy="80"/>
            </a:xfrm>
          </p:grpSpPr>
          <p:sp>
            <p:nvSpPr>
              <p:cNvPr id="3177" name="WordArt 968">
                <a:extLst>
                  <a:ext uri="{FF2B5EF4-FFF2-40B4-BE49-F238E27FC236}">
                    <a16:creationId xmlns:a16="http://schemas.microsoft.com/office/drawing/2014/main" id="{7092F7DD-2D53-463B-9F62-A7974D1E619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510" y="310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桶川市</a:t>
                </a:r>
              </a:p>
            </p:txBody>
          </p:sp>
          <p:sp>
            <p:nvSpPr>
              <p:cNvPr id="3178" name="WordArt 969">
                <a:extLst>
                  <a:ext uri="{FF2B5EF4-FFF2-40B4-BE49-F238E27FC236}">
                    <a16:creationId xmlns:a16="http://schemas.microsoft.com/office/drawing/2014/main" id="{69D5B58F-CA1D-4A06-B8BB-804AA4F3934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510" y="310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桶川市</a:t>
                </a:r>
              </a:p>
            </p:txBody>
          </p:sp>
        </p:grpSp>
        <p:grpSp>
          <p:nvGrpSpPr>
            <p:cNvPr id="3143" name="Group 970">
              <a:extLst>
                <a:ext uri="{FF2B5EF4-FFF2-40B4-BE49-F238E27FC236}">
                  <a16:creationId xmlns:a16="http://schemas.microsoft.com/office/drawing/2014/main" id="{2121F62A-776D-42ED-8C3B-4B50C53FEE7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89" y="2915"/>
              <a:ext cx="254" cy="80"/>
              <a:chOff x="5389" y="2915"/>
              <a:chExt cx="254" cy="80"/>
            </a:xfrm>
          </p:grpSpPr>
          <p:sp>
            <p:nvSpPr>
              <p:cNvPr id="3175" name="WordArt 971">
                <a:extLst>
                  <a:ext uri="{FF2B5EF4-FFF2-40B4-BE49-F238E27FC236}">
                    <a16:creationId xmlns:a16="http://schemas.microsoft.com/office/drawing/2014/main" id="{E592342D-A2E0-4CBC-B0C7-6A3556F44DC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89" y="291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北本市</a:t>
                </a:r>
              </a:p>
            </p:txBody>
          </p:sp>
          <p:sp>
            <p:nvSpPr>
              <p:cNvPr id="3176" name="WordArt 972">
                <a:extLst>
                  <a:ext uri="{FF2B5EF4-FFF2-40B4-BE49-F238E27FC236}">
                    <a16:creationId xmlns:a16="http://schemas.microsoft.com/office/drawing/2014/main" id="{EAFABEE0-1CB6-4D05-86BC-A15CD01C696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89" y="291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北本市</a:t>
                </a:r>
              </a:p>
            </p:txBody>
          </p:sp>
        </p:grpSp>
        <p:grpSp>
          <p:nvGrpSpPr>
            <p:cNvPr id="3144" name="Group 973">
              <a:extLst>
                <a:ext uri="{FF2B5EF4-FFF2-40B4-BE49-F238E27FC236}">
                  <a16:creationId xmlns:a16="http://schemas.microsoft.com/office/drawing/2014/main" id="{419ABFC7-2C8D-446A-A835-C997824519C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22" y="3676"/>
              <a:ext cx="341" cy="80"/>
              <a:chOff x="3922" y="3676"/>
              <a:chExt cx="341" cy="80"/>
            </a:xfrm>
          </p:grpSpPr>
          <p:sp>
            <p:nvSpPr>
              <p:cNvPr id="3173" name="WordArt 974">
                <a:extLst>
                  <a:ext uri="{FF2B5EF4-FFF2-40B4-BE49-F238E27FC236}">
                    <a16:creationId xmlns:a16="http://schemas.microsoft.com/office/drawing/2014/main" id="{38A099C4-4E63-42E3-9995-AA40C0356DA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22" y="3676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毛呂山町</a:t>
                </a:r>
              </a:p>
            </p:txBody>
          </p:sp>
          <p:sp>
            <p:nvSpPr>
              <p:cNvPr id="3174" name="WordArt 975">
                <a:extLst>
                  <a:ext uri="{FF2B5EF4-FFF2-40B4-BE49-F238E27FC236}">
                    <a16:creationId xmlns:a16="http://schemas.microsoft.com/office/drawing/2014/main" id="{7F9AF743-3A39-4578-A1E8-C7F0F21086A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22" y="3676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毛呂山町</a:t>
                </a:r>
              </a:p>
            </p:txBody>
          </p:sp>
        </p:grpSp>
        <p:sp>
          <p:nvSpPr>
            <p:cNvPr id="3145" name="WordArt 976">
              <a:extLst>
                <a:ext uri="{FF2B5EF4-FFF2-40B4-BE49-F238E27FC236}">
                  <a16:creationId xmlns:a16="http://schemas.microsoft.com/office/drawing/2014/main" id="{BFBF2878-F042-4A71-9B1F-AD4A9F7727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3" y="3619"/>
              <a:ext cx="341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鶴ヶ島市</a:t>
              </a:r>
            </a:p>
          </p:txBody>
        </p:sp>
        <p:grpSp>
          <p:nvGrpSpPr>
            <p:cNvPr id="3146" name="Group 977">
              <a:extLst>
                <a:ext uri="{FF2B5EF4-FFF2-40B4-BE49-F238E27FC236}">
                  <a16:creationId xmlns:a16="http://schemas.microsoft.com/office/drawing/2014/main" id="{BB87FECB-003F-4BED-B99B-AA950A412EC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40" y="3137"/>
              <a:ext cx="341" cy="80"/>
              <a:chOff x="3440" y="3137"/>
              <a:chExt cx="341" cy="80"/>
            </a:xfrm>
          </p:grpSpPr>
          <p:sp>
            <p:nvSpPr>
              <p:cNvPr id="3171" name="WordArt 978">
                <a:extLst>
                  <a:ext uri="{FF2B5EF4-FFF2-40B4-BE49-F238E27FC236}">
                    <a16:creationId xmlns:a16="http://schemas.microsoft.com/office/drawing/2014/main" id="{4BA89EAD-990C-4A1C-87ED-ECD82EB061A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40" y="3137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ときがわ町</a:t>
                </a:r>
              </a:p>
            </p:txBody>
          </p:sp>
          <p:sp>
            <p:nvSpPr>
              <p:cNvPr id="3172" name="WordArt 979">
                <a:extLst>
                  <a:ext uri="{FF2B5EF4-FFF2-40B4-BE49-F238E27FC236}">
                    <a16:creationId xmlns:a16="http://schemas.microsoft.com/office/drawing/2014/main" id="{EA877E2D-5CDD-4E9D-9DA3-C03B1CFAE75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40" y="3137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ときがわ町</a:t>
                </a:r>
              </a:p>
            </p:txBody>
          </p:sp>
        </p:grpSp>
        <p:grpSp>
          <p:nvGrpSpPr>
            <p:cNvPr id="3147" name="Group 980">
              <a:extLst>
                <a:ext uri="{FF2B5EF4-FFF2-40B4-BE49-F238E27FC236}">
                  <a16:creationId xmlns:a16="http://schemas.microsoft.com/office/drawing/2014/main" id="{72DECABE-998E-4C00-B81D-F15AE7190CB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7" y="4045"/>
              <a:ext cx="198" cy="62"/>
              <a:chOff x="6077" y="4045"/>
              <a:chExt cx="198" cy="62"/>
            </a:xfrm>
          </p:grpSpPr>
          <p:sp>
            <p:nvSpPr>
              <p:cNvPr id="3169" name="WordArt 981">
                <a:extLst>
                  <a:ext uri="{FF2B5EF4-FFF2-40B4-BE49-F238E27FC236}">
                    <a16:creationId xmlns:a16="http://schemas.microsoft.com/office/drawing/2014/main" id="{31F71E70-926C-4FAE-82C0-272005C1F93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077" y="4045"/>
                <a:ext cx="198" cy="62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  <p:sp>
            <p:nvSpPr>
              <p:cNvPr id="3170" name="WordArt 982">
                <a:extLst>
                  <a:ext uri="{FF2B5EF4-FFF2-40B4-BE49-F238E27FC236}">
                    <a16:creationId xmlns:a16="http://schemas.microsoft.com/office/drawing/2014/main" id="{E3BD6949-0DFB-430E-9CDC-F1AB7A2F2FB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077" y="4045"/>
                <a:ext cx="198" cy="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</p:grpSp>
        <p:grpSp>
          <p:nvGrpSpPr>
            <p:cNvPr id="3148" name="Group 983">
              <a:extLst>
                <a:ext uri="{FF2B5EF4-FFF2-40B4-BE49-F238E27FC236}">
                  <a16:creationId xmlns:a16="http://schemas.microsoft.com/office/drawing/2014/main" id="{8883C7DB-7566-4F83-9E55-E489BF99CE5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35" y="4158"/>
              <a:ext cx="114" cy="61"/>
              <a:chOff x="5935" y="4158"/>
              <a:chExt cx="114" cy="61"/>
            </a:xfrm>
          </p:grpSpPr>
          <p:sp>
            <p:nvSpPr>
              <p:cNvPr id="3167" name="WordArt 984">
                <a:extLst>
                  <a:ext uri="{FF2B5EF4-FFF2-40B4-BE49-F238E27FC236}">
                    <a16:creationId xmlns:a16="http://schemas.microsoft.com/office/drawing/2014/main" id="{1D63DC9E-8217-4CDC-8129-CAE46332BA9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35" y="4158"/>
                <a:ext cx="114" cy="61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桜区</a:t>
                </a:r>
              </a:p>
            </p:txBody>
          </p:sp>
          <p:sp>
            <p:nvSpPr>
              <p:cNvPr id="3168" name="WordArt 985">
                <a:extLst>
                  <a:ext uri="{FF2B5EF4-FFF2-40B4-BE49-F238E27FC236}">
                    <a16:creationId xmlns:a16="http://schemas.microsoft.com/office/drawing/2014/main" id="{AD27CD36-4C02-466E-9937-53B63D422E0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35" y="4158"/>
                <a:ext cx="114" cy="6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桜区</a:t>
                </a:r>
              </a:p>
            </p:txBody>
          </p:sp>
        </p:grpSp>
        <p:grpSp>
          <p:nvGrpSpPr>
            <p:cNvPr id="3149" name="Group 986">
              <a:extLst>
                <a:ext uri="{FF2B5EF4-FFF2-40B4-BE49-F238E27FC236}">
                  <a16:creationId xmlns:a16="http://schemas.microsoft.com/office/drawing/2014/main" id="{2F930355-9BAE-4DC2-A60A-6536FE1B01D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09" y="3789"/>
              <a:ext cx="114" cy="61"/>
              <a:chOff x="5709" y="3789"/>
              <a:chExt cx="114" cy="61"/>
            </a:xfrm>
          </p:grpSpPr>
          <p:sp>
            <p:nvSpPr>
              <p:cNvPr id="3165" name="WordArt 987">
                <a:extLst>
                  <a:ext uri="{FF2B5EF4-FFF2-40B4-BE49-F238E27FC236}">
                    <a16:creationId xmlns:a16="http://schemas.microsoft.com/office/drawing/2014/main" id="{06011B1A-3DC4-40A1-8BF1-BB9B361661B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09" y="3789"/>
                <a:ext cx="114" cy="61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  <p:sp>
            <p:nvSpPr>
              <p:cNvPr id="3166" name="WordArt 988">
                <a:extLst>
                  <a:ext uri="{FF2B5EF4-FFF2-40B4-BE49-F238E27FC236}">
                    <a16:creationId xmlns:a16="http://schemas.microsoft.com/office/drawing/2014/main" id="{3A087E2B-CD6F-43C1-8892-735186AD8D0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09" y="3789"/>
                <a:ext cx="114" cy="6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</p:grpSp>
        <p:grpSp>
          <p:nvGrpSpPr>
            <p:cNvPr id="3150" name="Group 989">
              <a:extLst>
                <a:ext uri="{FF2B5EF4-FFF2-40B4-BE49-F238E27FC236}">
                  <a16:creationId xmlns:a16="http://schemas.microsoft.com/office/drawing/2014/main" id="{173A28CE-66D8-4341-A7CB-F2BD8591C4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7" y="3761"/>
              <a:ext cx="198" cy="62"/>
              <a:chOff x="6077" y="3761"/>
              <a:chExt cx="198" cy="62"/>
            </a:xfrm>
          </p:grpSpPr>
          <p:sp>
            <p:nvSpPr>
              <p:cNvPr id="3163" name="WordArt 990">
                <a:extLst>
                  <a:ext uri="{FF2B5EF4-FFF2-40B4-BE49-F238E27FC236}">
                    <a16:creationId xmlns:a16="http://schemas.microsoft.com/office/drawing/2014/main" id="{96A8F95F-E8E1-4E55-94C1-73654C30C5A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077" y="3761"/>
                <a:ext cx="198" cy="62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大宮区</a:t>
                </a:r>
              </a:p>
            </p:txBody>
          </p:sp>
          <p:sp>
            <p:nvSpPr>
              <p:cNvPr id="3164" name="WordArt 991">
                <a:extLst>
                  <a:ext uri="{FF2B5EF4-FFF2-40B4-BE49-F238E27FC236}">
                    <a16:creationId xmlns:a16="http://schemas.microsoft.com/office/drawing/2014/main" id="{8187783F-4195-4CE2-9294-58359B9C29C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077" y="3761"/>
                <a:ext cx="198" cy="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大宮区</a:t>
                </a:r>
              </a:p>
            </p:txBody>
          </p:sp>
        </p:grpSp>
        <p:grpSp>
          <p:nvGrpSpPr>
            <p:cNvPr id="3151" name="Group 992">
              <a:extLst>
                <a:ext uri="{FF2B5EF4-FFF2-40B4-BE49-F238E27FC236}">
                  <a16:creationId xmlns:a16="http://schemas.microsoft.com/office/drawing/2014/main" id="{9D56A10B-E13C-4828-B6F0-B913618A0AC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83" y="4441"/>
              <a:ext cx="254" cy="80"/>
              <a:chOff x="5283" y="4441"/>
              <a:chExt cx="254" cy="80"/>
            </a:xfrm>
          </p:grpSpPr>
          <p:sp>
            <p:nvSpPr>
              <p:cNvPr id="3161" name="WordArt 993">
                <a:extLst>
                  <a:ext uri="{FF2B5EF4-FFF2-40B4-BE49-F238E27FC236}">
                    <a16:creationId xmlns:a16="http://schemas.microsoft.com/office/drawing/2014/main" id="{51D614D4-C3F9-4553-A4F8-D10734A49F1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83" y="444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三芳町</a:t>
                </a:r>
              </a:p>
            </p:txBody>
          </p:sp>
          <p:sp>
            <p:nvSpPr>
              <p:cNvPr id="3162" name="WordArt 994">
                <a:extLst>
                  <a:ext uri="{FF2B5EF4-FFF2-40B4-BE49-F238E27FC236}">
                    <a16:creationId xmlns:a16="http://schemas.microsoft.com/office/drawing/2014/main" id="{CC9AA73F-3404-426A-A0DA-0D82F50CBCB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83" y="444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三芳町</a:t>
                </a:r>
              </a:p>
            </p:txBody>
          </p:sp>
        </p:grpSp>
        <p:grpSp>
          <p:nvGrpSpPr>
            <p:cNvPr id="3152" name="Group 995">
              <a:extLst>
                <a:ext uri="{FF2B5EF4-FFF2-40B4-BE49-F238E27FC236}">
                  <a16:creationId xmlns:a16="http://schemas.microsoft.com/office/drawing/2014/main" id="{E75D00B1-CB62-45E6-900A-B39030065E2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64" y="3874"/>
              <a:ext cx="341" cy="80"/>
              <a:chOff x="5964" y="3874"/>
              <a:chExt cx="341" cy="80"/>
            </a:xfrm>
          </p:grpSpPr>
          <p:sp>
            <p:nvSpPr>
              <p:cNvPr id="3159" name="WordArt 996">
                <a:extLst>
                  <a:ext uri="{FF2B5EF4-FFF2-40B4-BE49-F238E27FC236}">
                    <a16:creationId xmlns:a16="http://schemas.microsoft.com/office/drawing/2014/main" id="{67D07B07-3D31-4D7E-B1D2-95AE5B4403A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64" y="3874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さいたま市</a:t>
                </a:r>
              </a:p>
            </p:txBody>
          </p:sp>
          <p:sp>
            <p:nvSpPr>
              <p:cNvPr id="3160" name="WordArt 997">
                <a:extLst>
                  <a:ext uri="{FF2B5EF4-FFF2-40B4-BE49-F238E27FC236}">
                    <a16:creationId xmlns:a16="http://schemas.microsoft.com/office/drawing/2014/main" id="{4E192879-2DAF-4464-9007-50E99ED52C0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64" y="3874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さいたま市</a:t>
                </a:r>
              </a:p>
            </p:txBody>
          </p:sp>
        </p:grpSp>
        <p:grpSp>
          <p:nvGrpSpPr>
            <p:cNvPr id="3153" name="Group 998">
              <a:extLst>
                <a:ext uri="{FF2B5EF4-FFF2-40B4-BE49-F238E27FC236}">
                  <a16:creationId xmlns:a16="http://schemas.microsoft.com/office/drawing/2014/main" id="{29DD5E38-E125-40F3-A275-1794896529F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26" y="4135"/>
              <a:ext cx="341" cy="80"/>
              <a:chOff x="5226" y="4135"/>
              <a:chExt cx="341" cy="80"/>
            </a:xfrm>
          </p:grpSpPr>
          <p:sp>
            <p:nvSpPr>
              <p:cNvPr id="3157" name="WordArt 999">
                <a:extLst>
                  <a:ext uri="{FF2B5EF4-FFF2-40B4-BE49-F238E27FC236}">
                    <a16:creationId xmlns:a16="http://schemas.microsoft.com/office/drawing/2014/main" id="{D4649BC7-990A-443F-846D-03BAE5D588E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26" y="4135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ふじみ野市</a:t>
                </a:r>
              </a:p>
            </p:txBody>
          </p:sp>
          <p:sp>
            <p:nvSpPr>
              <p:cNvPr id="3158" name="WordArt 1000">
                <a:extLst>
                  <a:ext uri="{FF2B5EF4-FFF2-40B4-BE49-F238E27FC236}">
                    <a16:creationId xmlns:a16="http://schemas.microsoft.com/office/drawing/2014/main" id="{BEE00830-B3CD-405D-BF74-42F7A41103F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26" y="4135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ふじみ野市</a:t>
                </a:r>
              </a:p>
            </p:txBody>
          </p:sp>
        </p:grpSp>
        <p:grpSp>
          <p:nvGrpSpPr>
            <p:cNvPr id="3154" name="Group 1001">
              <a:extLst>
                <a:ext uri="{FF2B5EF4-FFF2-40B4-BE49-F238E27FC236}">
                  <a16:creationId xmlns:a16="http://schemas.microsoft.com/office/drawing/2014/main" id="{470B499C-155B-400A-A958-AE34DE9F5E4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81" y="4276"/>
              <a:ext cx="341" cy="80"/>
              <a:chOff x="5481" y="4276"/>
              <a:chExt cx="341" cy="80"/>
            </a:xfrm>
          </p:grpSpPr>
          <p:sp>
            <p:nvSpPr>
              <p:cNvPr id="3155" name="WordArt 1002">
                <a:extLst>
                  <a:ext uri="{FF2B5EF4-FFF2-40B4-BE49-F238E27FC236}">
                    <a16:creationId xmlns:a16="http://schemas.microsoft.com/office/drawing/2014/main" id="{E182B91B-4FAB-46D3-8EEF-35B9261A3B1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81" y="4276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富士見市</a:t>
                </a:r>
              </a:p>
            </p:txBody>
          </p:sp>
          <p:sp>
            <p:nvSpPr>
              <p:cNvPr id="3156" name="WordArt 1003">
                <a:extLst>
                  <a:ext uri="{FF2B5EF4-FFF2-40B4-BE49-F238E27FC236}">
                    <a16:creationId xmlns:a16="http://schemas.microsoft.com/office/drawing/2014/main" id="{658AF010-CA7C-4E12-BFC5-82E1B8C4867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81" y="4276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富士見市</a:t>
                </a:r>
              </a:p>
            </p:txBody>
          </p:sp>
        </p:grp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87">
            <a:extLst>
              <a:ext uri="{FF2B5EF4-FFF2-40B4-BE49-F238E27FC236}">
                <a16:creationId xmlns:a16="http://schemas.microsoft.com/office/drawing/2014/main" id="{F3888157-C568-42CB-9417-542D0C1E196B}"/>
              </a:ext>
            </a:extLst>
          </p:cNvPr>
          <p:cNvGrpSpPr>
            <a:grpSpLocks/>
          </p:cNvGrpSpPr>
          <p:nvPr/>
        </p:nvGrpSpPr>
        <p:grpSpPr bwMode="auto">
          <a:xfrm>
            <a:off x="639763" y="1739900"/>
            <a:ext cx="11882437" cy="6300788"/>
            <a:chOff x="403" y="1096"/>
            <a:chExt cx="7485" cy="3969"/>
          </a:xfrm>
        </p:grpSpPr>
        <p:sp>
          <p:nvSpPr>
            <p:cNvPr id="4329" name="Rectangle 8">
              <a:extLst>
                <a:ext uri="{FF2B5EF4-FFF2-40B4-BE49-F238E27FC236}">
                  <a16:creationId xmlns:a16="http://schemas.microsoft.com/office/drawing/2014/main" id="{4A5F5321-6C95-4178-9A10-AEC580E65B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" y="2911"/>
              <a:ext cx="2268" cy="136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30" name="Rectangle 9">
              <a:extLst>
                <a:ext uri="{FF2B5EF4-FFF2-40B4-BE49-F238E27FC236}">
                  <a16:creationId xmlns:a16="http://schemas.microsoft.com/office/drawing/2014/main" id="{C65DEE69-FA6A-442D-99DB-6D5C0AADD7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0" y="2570"/>
              <a:ext cx="1701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31" name="Rectangle 10">
              <a:extLst>
                <a:ext uri="{FF2B5EF4-FFF2-40B4-BE49-F238E27FC236}">
                  <a16:creationId xmlns:a16="http://schemas.microsoft.com/office/drawing/2014/main" id="{949F03F3-30FA-4284-841F-D222D0BC5D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1" y="3591"/>
              <a:ext cx="1361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32" name="Rectangle 11">
              <a:extLst>
                <a:ext uri="{FF2B5EF4-FFF2-40B4-BE49-F238E27FC236}">
                  <a16:creationId xmlns:a16="http://schemas.microsoft.com/office/drawing/2014/main" id="{74D48BAC-C6B2-437B-B4EE-BF041749D8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1" y="3251"/>
              <a:ext cx="907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33" name="Rectangle 12">
              <a:extLst>
                <a:ext uri="{FF2B5EF4-FFF2-40B4-BE49-F238E27FC236}">
                  <a16:creationId xmlns:a16="http://schemas.microsoft.com/office/drawing/2014/main" id="{6AECD515-BAD3-49D1-9A2E-F15FB51452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1" y="2570"/>
              <a:ext cx="907" cy="68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34" name="Rectangle 13">
              <a:extLst>
                <a:ext uri="{FF2B5EF4-FFF2-40B4-BE49-F238E27FC236}">
                  <a16:creationId xmlns:a16="http://schemas.microsoft.com/office/drawing/2014/main" id="{67AC6590-9B8F-4594-96B0-503DFD93A6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7" y="2230"/>
              <a:ext cx="1248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35" name="Rectangle 14">
              <a:extLst>
                <a:ext uri="{FF2B5EF4-FFF2-40B4-BE49-F238E27FC236}">
                  <a16:creationId xmlns:a16="http://schemas.microsoft.com/office/drawing/2014/main" id="{A528C713-0A2A-4024-B49C-2FE7193206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4" y="1890"/>
              <a:ext cx="681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36" name="Rectangle 15">
              <a:extLst>
                <a:ext uri="{FF2B5EF4-FFF2-40B4-BE49-F238E27FC236}">
                  <a16:creationId xmlns:a16="http://schemas.microsoft.com/office/drawing/2014/main" id="{137A3785-FEBF-4442-9671-A3C5F3D83B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5" y="2003"/>
              <a:ext cx="907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37" name="Rectangle 16">
              <a:extLst>
                <a:ext uri="{FF2B5EF4-FFF2-40B4-BE49-F238E27FC236}">
                  <a16:creationId xmlns:a16="http://schemas.microsoft.com/office/drawing/2014/main" id="{0319C3AB-ECA6-483F-A56D-F267E108A6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5" y="1210"/>
              <a:ext cx="567" cy="79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38" name="Rectangle 17">
              <a:extLst>
                <a:ext uri="{FF2B5EF4-FFF2-40B4-BE49-F238E27FC236}">
                  <a16:creationId xmlns:a16="http://schemas.microsoft.com/office/drawing/2014/main" id="{F5F324E7-1146-41A8-8FC7-EE3816985D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1210"/>
              <a:ext cx="794" cy="113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39" name="Rectangle 18">
              <a:extLst>
                <a:ext uri="{FF2B5EF4-FFF2-40B4-BE49-F238E27FC236}">
                  <a16:creationId xmlns:a16="http://schemas.microsoft.com/office/drawing/2014/main" id="{8E4CD2C4-D80C-4C75-A923-41CD5FB7B8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5" y="1323"/>
              <a:ext cx="340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40" name="Rectangle 19">
              <a:extLst>
                <a:ext uri="{FF2B5EF4-FFF2-40B4-BE49-F238E27FC236}">
                  <a16:creationId xmlns:a16="http://schemas.microsoft.com/office/drawing/2014/main" id="{0E68E270-664C-43FF-AD55-A37BE90A01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1" y="1323"/>
              <a:ext cx="454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41" name="Rectangle 20">
              <a:extLst>
                <a:ext uri="{FF2B5EF4-FFF2-40B4-BE49-F238E27FC236}">
                  <a16:creationId xmlns:a16="http://schemas.microsoft.com/office/drawing/2014/main" id="{0BEB9F98-7983-4ABB-AE0B-8B4BD3ACCF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5" y="1096"/>
              <a:ext cx="680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42" name="Rectangle 21">
              <a:extLst>
                <a:ext uri="{FF2B5EF4-FFF2-40B4-BE49-F238E27FC236}">
                  <a16:creationId xmlns:a16="http://schemas.microsoft.com/office/drawing/2014/main" id="{F1A1510E-6440-45D5-8F41-ADE5857547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4" y="1436"/>
              <a:ext cx="227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43" name="Rectangle 22">
              <a:extLst>
                <a:ext uri="{FF2B5EF4-FFF2-40B4-BE49-F238E27FC236}">
                  <a16:creationId xmlns:a16="http://schemas.microsoft.com/office/drawing/2014/main" id="{FD5683C6-C5CE-4547-9CC3-53AA98D884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1550"/>
              <a:ext cx="567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44" name="Rectangle 23">
              <a:extLst>
                <a:ext uri="{FF2B5EF4-FFF2-40B4-BE49-F238E27FC236}">
                  <a16:creationId xmlns:a16="http://schemas.microsoft.com/office/drawing/2014/main" id="{B802540B-7913-4471-9038-867107BFCB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3" y="1436"/>
              <a:ext cx="680" cy="34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45" name="Rectangle 24">
              <a:extLst>
                <a:ext uri="{FF2B5EF4-FFF2-40B4-BE49-F238E27FC236}">
                  <a16:creationId xmlns:a16="http://schemas.microsoft.com/office/drawing/2014/main" id="{3BAEB790-0212-400D-8C73-B5B34DA420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3" y="1777"/>
              <a:ext cx="1247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46" name="Rectangle 25">
              <a:extLst>
                <a:ext uri="{FF2B5EF4-FFF2-40B4-BE49-F238E27FC236}">
                  <a16:creationId xmlns:a16="http://schemas.microsoft.com/office/drawing/2014/main" id="{3A26890A-FCBC-4927-961E-DACF52543E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8" y="2570"/>
              <a:ext cx="454" cy="34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47" name="Rectangle 26">
              <a:extLst>
                <a:ext uri="{FF2B5EF4-FFF2-40B4-BE49-F238E27FC236}">
                  <a16:creationId xmlns:a16="http://schemas.microsoft.com/office/drawing/2014/main" id="{07EE5E0D-02CD-4363-81A2-7EFC7F4440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8" y="2911"/>
              <a:ext cx="454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48" name="Rectangle 27">
              <a:extLst>
                <a:ext uri="{FF2B5EF4-FFF2-40B4-BE49-F238E27FC236}">
                  <a16:creationId xmlns:a16="http://schemas.microsoft.com/office/drawing/2014/main" id="{46B9FF6B-2E2E-4F34-ABDF-5A673E9376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8" y="3251"/>
              <a:ext cx="454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49" name="Rectangle 28">
              <a:extLst>
                <a:ext uri="{FF2B5EF4-FFF2-40B4-BE49-F238E27FC236}">
                  <a16:creationId xmlns:a16="http://schemas.microsoft.com/office/drawing/2014/main" id="{8E8BB060-09FC-4877-B0B6-376AC21793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2344"/>
              <a:ext cx="227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50" name="Rectangle 29">
              <a:extLst>
                <a:ext uri="{FF2B5EF4-FFF2-40B4-BE49-F238E27FC236}">
                  <a16:creationId xmlns:a16="http://schemas.microsoft.com/office/drawing/2014/main" id="{43F71939-A97C-459D-978C-12C6BEC836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9" y="2344"/>
              <a:ext cx="227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51" name="Rectangle 30">
              <a:extLst>
                <a:ext uri="{FF2B5EF4-FFF2-40B4-BE49-F238E27FC236}">
                  <a16:creationId xmlns:a16="http://schemas.microsoft.com/office/drawing/2014/main" id="{36161F34-58E7-4EB1-A6C1-5DC924501B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6" y="2344"/>
              <a:ext cx="340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52" name="Rectangle 31">
              <a:extLst>
                <a:ext uri="{FF2B5EF4-FFF2-40B4-BE49-F238E27FC236}">
                  <a16:creationId xmlns:a16="http://schemas.microsoft.com/office/drawing/2014/main" id="{860857CA-565B-4543-8F6A-0938499025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3024"/>
              <a:ext cx="454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53" name="Rectangle 32">
              <a:extLst>
                <a:ext uri="{FF2B5EF4-FFF2-40B4-BE49-F238E27FC236}">
                  <a16:creationId xmlns:a16="http://schemas.microsoft.com/office/drawing/2014/main" id="{A594BEAA-C869-4156-8E4A-C48FD91087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3364"/>
              <a:ext cx="454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54" name="Rectangle 33">
              <a:extLst>
                <a:ext uri="{FF2B5EF4-FFF2-40B4-BE49-F238E27FC236}">
                  <a16:creationId xmlns:a16="http://schemas.microsoft.com/office/drawing/2014/main" id="{A4036765-A6D3-4D44-89A9-2D4641B8DD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6" y="3251"/>
              <a:ext cx="453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55" name="Rectangle 34">
              <a:extLst>
                <a:ext uri="{FF2B5EF4-FFF2-40B4-BE49-F238E27FC236}">
                  <a16:creationId xmlns:a16="http://schemas.microsoft.com/office/drawing/2014/main" id="{565A1FC9-49D5-453C-B806-CB01190B86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3818"/>
              <a:ext cx="454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56" name="Rectangle 35">
              <a:extLst>
                <a:ext uri="{FF2B5EF4-FFF2-40B4-BE49-F238E27FC236}">
                  <a16:creationId xmlns:a16="http://schemas.microsoft.com/office/drawing/2014/main" id="{007FCF4D-8C7E-42F0-A14F-3918FFDE0D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6" y="3591"/>
              <a:ext cx="453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57" name="Rectangle 36">
              <a:extLst>
                <a:ext uri="{FF2B5EF4-FFF2-40B4-BE49-F238E27FC236}">
                  <a16:creationId xmlns:a16="http://schemas.microsoft.com/office/drawing/2014/main" id="{103F9A6E-0A6D-40B8-8E0B-3131A807E6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3478"/>
              <a:ext cx="681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58" name="Rectangle 37">
              <a:extLst>
                <a:ext uri="{FF2B5EF4-FFF2-40B4-BE49-F238E27FC236}">
                  <a16:creationId xmlns:a16="http://schemas.microsoft.com/office/drawing/2014/main" id="{B975C4D7-67E9-4C55-A1ED-08B12F4FA0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6" y="3818"/>
              <a:ext cx="453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59" name="Rectangle 38">
              <a:extLst>
                <a:ext uri="{FF2B5EF4-FFF2-40B4-BE49-F238E27FC236}">
                  <a16:creationId xmlns:a16="http://schemas.microsoft.com/office/drawing/2014/main" id="{46B56579-EC3C-4FEA-B9E9-439E888EEB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4158"/>
              <a:ext cx="453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60" name="Rectangle 39">
              <a:extLst>
                <a:ext uri="{FF2B5EF4-FFF2-40B4-BE49-F238E27FC236}">
                  <a16:creationId xmlns:a16="http://schemas.microsoft.com/office/drawing/2014/main" id="{BE98E842-EF60-4C10-8B31-6BDE63233E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6" y="4385"/>
              <a:ext cx="793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61" name="Rectangle 40">
              <a:extLst>
                <a:ext uri="{FF2B5EF4-FFF2-40B4-BE49-F238E27FC236}">
                  <a16:creationId xmlns:a16="http://schemas.microsoft.com/office/drawing/2014/main" id="{BD2DF48E-782E-47A1-93AE-05113DB68F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4158"/>
              <a:ext cx="681" cy="226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62" name="Rectangle 41">
              <a:extLst>
                <a:ext uri="{FF2B5EF4-FFF2-40B4-BE49-F238E27FC236}">
                  <a16:creationId xmlns:a16="http://schemas.microsoft.com/office/drawing/2014/main" id="{424CF400-F1F6-4FB8-B2AC-C3E5BDD58F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9" y="4385"/>
              <a:ext cx="341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63" name="Rectangle 42">
              <a:extLst>
                <a:ext uri="{FF2B5EF4-FFF2-40B4-BE49-F238E27FC236}">
                  <a16:creationId xmlns:a16="http://schemas.microsoft.com/office/drawing/2014/main" id="{C2B9B66E-4BD6-4408-8074-80ACD109F9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0" y="4612"/>
              <a:ext cx="226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64" name="Rectangle 43">
              <a:extLst>
                <a:ext uri="{FF2B5EF4-FFF2-40B4-BE49-F238E27FC236}">
                  <a16:creationId xmlns:a16="http://schemas.microsoft.com/office/drawing/2014/main" id="{9B500AE8-2C0C-4B75-8E2D-592C91DD2E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2344"/>
              <a:ext cx="1020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65" name="Rectangle 44">
              <a:extLst>
                <a:ext uri="{FF2B5EF4-FFF2-40B4-BE49-F238E27FC236}">
                  <a16:creationId xmlns:a16="http://schemas.microsoft.com/office/drawing/2014/main" id="{2BEA8BAD-B3A1-432C-8346-066BF08507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2797"/>
              <a:ext cx="453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66" name="Rectangle 45">
              <a:extLst>
                <a:ext uri="{FF2B5EF4-FFF2-40B4-BE49-F238E27FC236}">
                  <a16:creationId xmlns:a16="http://schemas.microsoft.com/office/drawing/2014/main" id="{AE549344-0FEF-4697-8746-A792DD0AF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3251"/>
              <a:ext cx="681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67" name="Rectangle 46">
              <a:extLst>
                <a:ext uri="{FF2B5EF4-FFF2-40B4-BE49-F238E27FC236}">
                  <a16:creationId xmlns:a16="http://schemas.microsoft.com/office/drawing/2014/main" id="{B2FE12DC-D8D0-47A0-9BCD-5176E1DA8C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9" y="2797"/>
              <a:ext cx="567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68" name="Rectangle 47">
              <a:extLst>
                <a:ext uri="{FF2B5EF4-FFF2-40B4-BE49-F238E27FC236}">
                  <a16:creationId xmlns:a16="http://schemas.microsoft.com/office/drawing/2014/main" id="{9D872779-0199-4D67-BE97-C700DB0922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9" y="3024"/>
              <a:ext cx="567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69" name="Rectangle 48">
              <a:extLst>
                <a:ext uri="{FF2B5EF4-FFF2-40B4-BE49-F238E27FC236}">
                  <a16:creationId xmlns:a16="http://schemas.microsoft.com/office/drawing/2014/main" id="{49006BA0-A872-4872-849E-A327726D9E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6" y="2797"/>
              <a:ext cx="227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70" name="Rectangle 49">
              <a:extLst>
                <a:ext uri="{FF2B5EF4-FFF2-40B4-BE49-F238E27FC236}">
                  <a16:creationId xmlns:a16="http://schemas.microsoft.com/office/drawing/2014/main" id="{992EC44A-0BC9-4058-A243-1EFDBA7585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6" y="2344"/>
              <a:ext cx="794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71" name="Rectangle 50">
              <a:extLst>
                <a:ext uri="{FF2B5EF4-FFF2-40B4-BE49-F238E27FC236}">
                  <a16:creationId xmlns:a16="http://schemas.microsoft.com/office/drawing/2014/main" id="{9DF867AD-FF97-4163-A6A7-B79CF6E110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40" y="2344"/>
              <a:ext cx="454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72" name="Rectangle 51">
              <a:extLst>
                <a:ext uri="{FF2B5EF4-FFF2-40B4-BE49-F238E27FC236}">
                  <a16:creationId xmlns:a16="http://schemas.microsoft.com/office/drawing/2014/main" id="{6A188126-442C-4982-9411-7E177F7B3B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3" y="2797"/>
              <a:ext cx="227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73" name="Rectangle 52">
              <a:extLst>
                <a:ext uri="{FF2B5EF4-FFF2-40B4-BE49-F238E27FC236}">
                  <a16:creationId xmlns:a16="http://schemas.microsoft.com/office/drawing/2014/main" id="{BA6EF769-55C3-44DB-B661-D43FB02409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0" y="2797"/>
              <a:ext cx="340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74" name="Rectangle 53">
              <a:extLst>
                <a:ext uri="{FF2B5EF4-FFF2-40B4-BE49-F238E27FC236}">
                  <a16:creationId xmlns:a16="http://schemas.microsoft.com/office/drawing/2014/main" id="{6AA5800B-DB84-40D9-9345-C5A29B4E5C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40" y="2797"/>
              <a:ext cx="227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75" name="Rectangle 54">
              <a:extLst>
                <a:ext uri="{FF2B5EF4-FFF2-40B4-BE49-F238E27FC236}">
                  <a16:creationId xmlns:a16="http://schemas.microsoft.com/office/drawing/2014/main" id="{431D2A0B-B901-42AC-80E1-357CEDF162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67" y="2797"/>
              <a:ext cx="227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76" name="Rectangle 55">
              <a:extLst>
                <a:ext uri="{FF2B5EF4-FFF2-40B4-BE49-F238E27FC236}">
                  <a16:creationId xmlns:a16="http://schemas.microsoft.com/office/drawing/2014/main" id="{D653B648-5CDC-4960-B0F3-F26B319890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40" y="3137"/>
              <a:ext cx="794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77" name="Rectangle 56">
              <a:extLst>
                <a:ext uri="{FF2B5EF4-FFF2-40B4-BE49-F238E27FC236}">
                  <a16:creationId xmlns:a16="http://schemas.microsoft.com/office/drawing/2014/main" id="{DA0EE822-9B66-4F1D-8002-C832BD0936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6" y="4498"/>
              <a:ext cx="226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78" name="Rectangle 57">
              <a:extLst>
                <a:ext uri="{FF2B5EF4-FFF2-40B4-BE49-F238E27FC236}">
                  <a16:creationId xmlns:a16="http://schemas.microsoft.com/office/drawing/2014/main" id="{FE3E9197-375D-4975-914A-103E29705B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3" y="4725"/>
              <a:ext cx="114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79" name="Rectangle 58">
              <a:extLst>
                <a:ext uri="{FF2B5EF4-FFF2-40B4-BE49-F238E27FC236}">
                  <a16:creationId xmlns:a16="http://schemas.microsoft.com/office/drawing/2014/main" id="{06D5F429-015B-4083-BE32-D9D87FB19D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3" y="4498"/>
              <a:ext cx="340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80" name="Rectangle 59">
              <a:extLst>
                <a:ext uri="{FF2B5EF4-FFF2-40B4-BE49-F238E27FC236}">
                  <a16:creationId xmlns:a16="http://schemas.microsoft.com/office/drawing/2014/main" id="{6372FAB0-10F0-4AFA-AB3C-3009FEA1D0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3" y="4498"/>
              <a:ext cx="114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81" name="Rectangle 60">
              <a:extLst>
                <a:ext uri="{FF2B5EF4-FFF2-40B4-BE49-F238E27FC236}">
                  <a16:creationId xmlns:a16="http://schemas.microsoft.com/office/drawing/2014/main" id="{C0A6FBEF-49FE-4028-90D4-4F35832DAE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27" y="4158"/>
              <a:ext cx="453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82" name="Rectangle 62">
              <a:extLst>
                <a:ext uri="{FF2B5EF4-FFF2-40B4-BE49-F238E27FC236}">
                  <a16:creationId xmlns:a16="http://schemas.microsoft.com/office/drawing/2014/main" id="{59753D0A-3DCE-4E96-BC09-F660AA7D6D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0" y="4271"/>
              <a:ext cx="341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83" name="Rectangle 63">
              <a:extLst>
                <a:ext uri="{FF2B5EF4-FFF2-40B4-BE49-F238E27FC236}">
                  <a16:creationId xmlns:a16="http://schemas.microsoft.com/office/drawing/2014/main" id="{19A47BCC-BD5E-4549-A0D8-954747607E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21" y="4271"/>
              <a:ext cx="226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84" name="Rectangle 64">
              <a:extLst>
                <a:ext uri="{FF2B5EF4-FFF2-40B4-BE49-F238E27FC236}">
                  <a16:creationId xmlns:a16="http://schemas.microsoft.com/office/drawing/2014/main" id="{A99D390F-587B-4DF3-B717-8D68959881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7" y="4271"/>
              <a:ext cx="227" cy="68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85" name="Rectangle 65">
              <a:extLst>
                <a:ext uri="{FF2B5EF4-FFF2-40B4-BE49-F238E27FC236}">
                  <a16:creationId xmlns:a16="http://schemas.microsoft.com/office/drawing/2014/main" id="{42F25EF4-E522-44B7-92DC-A80E433036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0" y="3251"/>
              <a:ext cx="1020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86" name="Rectangle 66">
              <a:extLst>
                <a:ext uri="{FF2B5EF4-FFF2-40B4-BE49-F238E27FC236}">
                  <a16:creationId xmlns:a16="http://schemas.microsoft.com/office/drawing/2014/main" id="{BD60E1A9-72F3-4CFB-B3A5-EBAFC0A517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0" y="4385"/>
              <a:ext cx="226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87" name="Rectangle 67">
              <a:extLst>
                <a:ext uri="{FF2B5EF4-FFF2-40B4-BE49-F238E27FC236}">
                  <a16:creationId xmlns:a16="http://schemas.microsoft.com/office/drawing/2014/main" id="{76B7654D-0DD1-451D-83F0-A242754EE9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0" y="4158"/>
              <a:ext cx="226" cy="225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88" name="Rectangle 68">
              <a:extLst>
                <a:ext uri="{FF2B5EF4-FFF2-40B4-BE49-F238E27FC236}">
                  <a16:creationId xmlns:a16="http://schemas.microsoft.com/office/drawing/2014/main" id="{30193E08-8680-4E53-9004-D87DDC5BE3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0" y="3478"/>
              <a:ext cx="454" cy="79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89" name="Rectangle 69">
              <a:extLst>
                <a:ext uri="{FF2B5EF4-FFF2-40B4-BE49-F238E27FC236}">
                  <a16:creationId xmlns:a16="http://schemas.microsoft.com/office/drawing/2014/main" id="{76F36957-8FCD-4D6D-BF8E-67BC50D59C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34" y="3818"/>
              <a:ext cx="454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90" name="Rectangle 70">
              <a:extLst>
                <a:ext uri="{FF2B5EF4-FFF2-40B4-BE49-F238E27FC236}">
                  <a16:creationId xmlns:a16="http://schemas.microsoft.com/office/drawing/2014/main" id="{EB8F4D34-EE54-440B-A647-63877A63E9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34" y="3478"/>
              <a:ext cx="227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C1E065"/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</p:grpSp>
      <p:grpSp>
        <p:nvGrpSpPr>
          <p:cNvPr id="4099" name="Group 88">
            <a:extLst>
              <a:ext uri="{FF2B5EF4-FFF2-40B4-BE49-F238E27FC236}">
                <a16:creationId xmlns:a16="http://schemas.microsoft.com/office/drawing/2014/main" id="{BA20E371-E398-48E2-AC84-33034156B0BD}"/>
              </a:ext>
            </a:extLst>
          </p:cNvPr>
          <p:cNvGrpSpPr>
            <a:grpSpLocks/>
          </p:cNvGrpSpPr>
          <p:nvPr/>
        </p:nvGrpSpPr>
        <p:grpSpPr bwMode="auto">
          <a:xfrm>
            <a:off x="8921750" y="5521325"/>
            <a:ext cx="2159000" cy="1619250"/>
            <a:chOff x="5620" y="3478"/>
            <a:chExt cx="1360" cy="1020"/>
          </a:xfrm>
        </p:grpSpPr>
        <p:sp>
          <p:nvSpPr>
            <p:cNvPr id="4319" name="Rectangle 78">
              <a:extLst>
                <a:ext uri="{FF2B5EF4-FFF2-40B4-BE49-F238E27FC236}">
                  <a16:creationId xmlns:a16="http://schemas.microsoft.com/office/drawing/2014/main" id="{F16FA4A4-282F-4180-9A50-9F3739F475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0" y="3931"/>
              <a:ext cx="227" cy="340"/>
            </a:xfrm>
            <a:prstGeom prst="rect">
              <a:avLst/>
            </a:prstGeom>
            <a:gradFill rotWithShape="1">
              <a:gsLst>
                <a:gs pos="0">
                  <a:srgbClr val="CBE5FF"/>
                </a:gs>
                <a:gs pos="100000">
                  <a:srgbClr val="99CCFF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20" name="Rectangle 71">
              <a:extLst>
                <a:ext uri="{FF2B5EF4-FFF2-40B4-BE49-F238E27FC236}">
                  <a16:creationId xmlns:a16="http://schemas.microsoft.com/office/drawing/2014/main" id="{DBB11B1F-0CD1-414C-B09F-2E458F08F1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27" y="3478"/>
              <a:ext cx="453" cy="340"/>
            </a:xfrm>
            <a:prstGeom prst="rect">
              <a:avLst/>
            </a:prstGeom>
            <a:gradFill rotWithShape="1">
              <a:gsLst>
                <a:gs pos="0">
                  <a:srgbClr val="CBE5FF"/>
                </a:gs>
                <a:gs pos="100000">
                  <a:srgbClr val="99CCFF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21" name="Rectangle 72">
              <a:extLst>
                <a:ext uri="{FF2B5EF4-FFF2-40B4-BE49-F238E27FC236}">
                  <a16:creationId xmlns:a16="http://schemas.microsoft.com/office/drawing/2014/main" id="{8F2DC070-23F0-4D31-8FBD-9A22840CE5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27" y="3818"/>
              <a:ext cx="453" cy="340"/>
            </a:xfrm>
            <a:prstGeom prst="rect">
              <a:avLst/>
            </a:prstGeom>
            <a:gradFill rotWithShape="1">
              <a:gsLst>
                <a:gs pos="0">
                  <a:srgbClr val="CBE5FF"/>
                </a:gs>
                <a:gs pos="100000">
                  <a:srgbClr val="99CCFF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22" name="Rectangle 73">
              <a:extLst>
                <a:ext uri="{FF2B5EF4-FFF2-40B4-BE49-F238E27FC236}">
                  <a16:creationId xmlns:a16="http://schemas.microsoft.com/office/drawing/2014/main" id="{65BE62E4-5F33-42F6-B612-B07EF0DB21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6" y="4271"/>
              <a:ext cx="680" cy="227"/>
            </a:xfrm>
            <a:prstGeom prst="rect">
              <a:avLst/>
            </a:prstGeom>
            <a:gradFill rotWithShape="1">
              <a:gsLst>
                <a:gs pos="0">
                  <a:srgbClr val="CBE5FF"/>
                </a:gs>
                <a:gs pos="100000">
                  <a:srgbClr val="99CCFF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23" name="Rectangle 74">
              <a:extLst>
                <a:ext uri="{FF2B5EF4-FFF2-40B4-BE49-F238E27FC236}">
                  <a16:creationId xmlns:a16="http://schemas.microsoft.com/office/drawing/2014/main" id="{3CC17603-6562-46BF-A89F-B924256264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0" y="3478"/>
              <a:ext cx="226" cy="680"/>
            </a:xfrm>
            <a:prstGeom prst="rect">
              <a:avLst/>
            </a:prstGeom>
            <a:gradFill rotWithShape="1">
              <a:gsLst>
                <a:gs pos="0">
                  <a:srgbClr val="CBE5FF"/>
                </a:gs>
                <a:gs pos="100000">
                  <a:srgbClr val="99CCFF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24" name="Rectangle 75">
              <a:extLst>
                <a:ext uri="{FF2B5EF4-FFF2-40B4-BE49-F238E27FC236}">
                  <a16:creationId xmlns:a16="http://schemas.microsoft.com/office/drawing/2014/main" id="{A229FD2B-EC60-4CEC-A329-E90901E8A3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6" y="3478"/>
              <a:ext cx="454" cy="226"/>
            </a:xfrm>
            <a:prstGeom prst="rect">
              <a:avLst/>
            </a:prstGeom>
            <a:gradFill rotWithShape="1">
              <a:gsLst>
                <a:gs pos="0">
                  <a:srgbClr val="CBE5FF"/>
                </a:gs>
                <a:gs pos="100000">
                  <a:srgbClr val="99CCFF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25" name="Rectangle 76">
              <a:extLst>
                <a:ext uri="{FF2B5EF4-FFF2-40B4-BE49-F238E27FC236}">
                  <a16:creationId xmlns:a16="http://schemas.microsoft.com/office/drawing/2014/main" id="{42461CEA-AF2B-4C2C-9EAA-23981A1AE5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6" y="3704"/>
              <a:ext cx="454" cy="226"/>
            </a:xfrm>
            <a:prstGeom prst="rect">
              <a:avLst/>
            </a:prstGeom>
            <a:gradFill rotWithShape="1">
              <a:gsLst>
                <a:gs pos="0">
                  <a:srgbClr val="CBE5FF"/>
                </a:gs>
                <a:gs pos="100000">
                  <a:srgbClr val="99CCFF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26" name="Rectangle 77">
              <a:extLst>
                <a:ext uri="{FF2B5EF4-FFF2-40B4-BE49-F238E27FC236}">
                  <a16:creationId xmlns:a16="http://schemas.microsoft.com/office/drawing/2014/main" id="{D01CA129-8C13-4746-88AA-F790A6899E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0" y="3478"/>
              <a:ext cx="227" cy="453"/>
            </a:xfrm>
            <a:prstGeom prst="rect">
              <a:avLst/>
            </a:prstGeom>
            <a:gradFill rotWithShape="1">
              <a:gsLst>
                <a:gs pos="0">
                  <a:srgbClr val="CBE5FF"/>
                </a:gs>
                <a:gs pos="100000">
                  <a:srgbClr val="99CCFF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27" name="Rectangle 79">
              <a:extLst>
                <a:ext uri="{FF2B5EF4-FFF2-40B4-BE49-F238E27FC236}">
                  <a16:creationId xmlns:a16="http://schemas.microsoft.com/office/drawing/2014/main" id="{8A61421F-EBAB-4586-B168-C5DAE2403D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3" y="3931"/>
              <a:ext cx="227" cy="340"/>
            </a:xfrm>
            <a:prstGeom prst="rect">
              <a:avLst/>
            </a:prstGeom>
            <a:gradFill rotWithShape="1">
              <a:gsLst>
                <a:gs pos="0">
                  <a:srgbClr val="CBE5FF"/>
                </a:gs>
                <a:gs pos="100000">
                  <a:srgbClr val="99CCFF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4328" name="Rectangle 80">
              <a:extLst>
                <a:ext uri="{FF2B5EF4-FFF2-40B4-BE49-F238E27FC236}">
                  <a16:creationId xmlns:a16="http://schemas.microsoft.com/office/drawing/2014/main" id="{02B8BDC5-8782-44DB-B0E9-94D0DFCC57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6" y="3931"/>
              <a:ext cx="227" cy="340"/>
            </a:xfrm>
            <a:prstGeom prst="rect">
              <a:avLst/>
            </a:prstGeom>
            <a:gradFill rotWithShape="1">
              <a:gsLst>
                <a:gs pos="0">
                  <a:srgbClr val="CBE5FF"/>
                </a:gs>
                <a:gs pos="100000">
                  <a:srgbClr val="99CCFF"/>
                </a:gs>
              </a:gsLst>
              <a:lin ang="54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</p:grpSp>
      <p:grpSp>
        <p:nvGrpSpPr>
          <p:cNvPr id="4100" name="Group 89">
            <a:extLst>
              <a:ext uri="{FF2B5EF4-FFF2-40B4-BE49-F238E27FC236}">
                <a16:creationId xmlns:a16="http://schemas.microsoft.com/office/drawing/2014/main" id="{01F1E21F-C764-4713-8CC7-97E59D415CB1}"/>
              </a:ext>
            </a:extLst>
          </p:cNvPr>
          <p:cNvGrpSpPr>
            <a:grpSpLocks/>
          </p:cNvGrpSpPr>
          <p:nvPr/>
        </p:nvGrpSpPr>
        <p:grpSpPr bwMode="auto">
          <a:xfrm>
            <a:off x="2238375" y="5637213"/>
            <a:ext cx="403225" cy="127000"/>
            <a:chOff x="1282" y="3739"/>
            <a:chExt cx="254" cy="80"/>
          </a:xfrm>
        </p:grpSpPr>
        <p:sp>
          <p:nvSpPr>
            <p:cNvPr id="4317" name="WordArt 90">
              <a:extLst>
                <a:ext uri="{FF2B5EF4-FFF2-40B4-BE49-F238E27FC236}">
                  <a16:creationId xmlns:a16="http://schemas.microsoft.com/office/drawing/2014/main" id="{3666B05B-1232-4BF5-8F5C-470D5495E6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82" y="3739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秩父市</a:t>
              </a:r>
            </a:p>
          </p:txBody>
        </p:sp>
        <p:sp>
          <p:nvSpPr>
            <p:cNvPr id="4318" name="WordArt 91">
              <a:extLst>
                <a:ext uri="{FF2B5EF4-FFF2-40B4-BE49-F238E27FC236}">
                  <a16:creationId xmlns:a16="http://schemas.microsoft.com/office/drawing/2014/main" id="{A481DE8E-189D-4D87-BFEF-649FB45920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82" y="3739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秩父市</a:t>
              </a:r>
            </a:p>
          </p:txBody>
        </p:sp>
      </p:grpSp>
      <p:grpSp>
        <p:nvGrpSpPr>
          <p:cNvPr id="4101" name="Group 92">
            <a:extLst>
              <a:ext uri="{FF2B5EF4-FFF2-40B4-BE49-F238E27FC236}">
                <a16:creationId xmlns:a16="http://schemas.microsoft.com/office/drawing/2014/main" id="{879A4DFA-7C34-43AD-AD09-6FE1420AEFF7}"/>
              </a:ext>
            </a:extLst>
          </p:cNvPr>
          <p:cNvGrpSpPr>
            <a:grpSpLocks/>
          </p:cNvGrpSpPr>
          <p:nvPr/>
        </p:nvGrpSpPr>
        <p:grpSpPr bwMode="auto">
          <a:xfrm>
            <a:off x="2619375" y="4286250"/>
            <a:ext cx="541338" cy="127000"/>
            <a:chOff x="1455" y="2996"/>
            <a:chExt cx="341" cy="80"/>
          </a:xfrm>
        </p:grpSpPr>
        <p:sp>
          <p:nvSpPr>
            <p:cNvPr id="4315" name="WordArt 93">
              <a:extLst>
                <a:ext uri="{FF2B5EF4-FFF2-40B4-BE49-F238E27FC236}">
                  <a16:creationId xmlns:a16="http://schemas.microsoft.com/office/drawing/2014/main" id="{23FB1204-F5F1-4264-8539-3D82B3DFE90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55" y="2996"/>
              <a:ext cx="341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小鹿野町</a:t>
              </a:r>
            </a:p>
          </p:txBody>
        </p:sp>
        <p:sp>
          <p:nvSpPr>
            <p:cNvPr id="4316" name="WordArt 94">
              <a:extLst>
                <a:ext uri="{FF2B5EF4-FFF2-40B4-BE49-F238E27FC236}">
                  <a16:creationId xmlns:a16="http://schemas.microsoft.com/office/drawing/2014/main" id="{5F5032B5-E07B-4249-85C3-B37414FE38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55" y="2996"/>
              <a:ext cx="341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小鹿野町</a:t>
              </a:r>
            </a:p>
          </p:txBody>
        </p:sp>
      </p:grpSp>
      <p:grpSp>
        <p:nvGrpSpPr>
          <p:cNvPr id="4102" name="Group 95">
            <a:extLst>
              <a:ext uri="{FF2B5EF4-FFF2-40B4-BE49-F238E27FC236}">
                <a16:creationId xmlns:a16="http://schemas.microsoft.com/office/drawing/2014/main" id="{E9228F62-01AB-47D5-A133-B6165895C1A2}"/>
              </a:ext>
            </a:extLst>
          </p:cNvPr>
          <p:cNvGrpSpPr>
            <a:grpSpLocks/>
          </p:cNvGrpSpPr>
          <p:nvPr/>
        </p:nvGrpSpPr>
        <p:grpSpPr bwMode="auto">
          <a:xfrm>
            <a:off x="9729788" y="6911975"/>
            <a:ext cx="180975" cy="96838"/>
            <a:chOff x="6191" y="4385"/>
            <a:chExt cx="114" cy="61"/>
          </a:xfrm>
        </p:grpSpPr>
        <p:sp>
          <p:nvSpPr>
            <p:cNvPr id="4313" name="WordArt 96">
              <a:extLst>
                <a:ext uri="{FF2B5EF4-FFF2-40B4-BE49-F238E27FC236}">
                  <a16:creationId xmlns:a16="http://schemas.microsoft.com/office/drawing/2014/main" id="{7CFF5705-FD53-42F4-87A7-A2CE5C951F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91" y="4385"/>
              <a:ext cx="114" cy="61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  <p:sp>
          <p:nvSpPr>
            <p:cNvPr id="4314" name="WordArt 97">
              <a:extLst>
                <a:ext uri="{FF2B5EF4-FFF2-40B4-BE49-F238E27FC236}">
                  <a16:creationId xmlns:a16="http://schemas.microsoft.com/office/drawing/2014/main" id="{40701F66-65C1-4CC8-A7D7-62784E8135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91" y="4385"/>
              <a:ext cx="114" cy="6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</p:grpSp>
      <p:grpSp>
        <p:nvGrpSpPr>
          <p:cNvPr id="4103" name="Group 98">
            <a:extLst>
              <a:ext uri="{FF2B5EF4-FFF2-40B4-BE49-F238E27FC236}">
                <a16:creationId xmlns:a16="http://schemas.microsoft.com/office/drawing/2014/main" id="{BBF504FA-A0BA-4ED9-8A01-5BC7168551DD}"/>
              </a:ext>
            </a:extLst>
          </p:cNvPr>
          <p:cNvGrpSpPr>
            <a:grpSpLocks/>
          </p:cNvGrpSpPr>
          <p:nvPr/>
        </p:nvGrpSpPr>
        <p:grpSpPr bwMode="auto">
          <a:xfrm>
            <a:off x="10023475" y="6461125"/>
            <a:ext cx="314325" cy="98425"/>
            <a:chOff x="6304" y="3931"/>
            <a:chExt cx="198" cy="62"/>
          </a:xfrm>
        </p:grpSpPr>
        <p:sp>
          <p:nvSpPr>
            <p:cNvPr id="4311" name="WordArt 99">
              <a:extLst>
                <a:ext uri="{FF2B5EF4-FFF2-40B4-BE49-F238E27FC236}">
                  <a16:creationId xmlns:a16="http://schemas.microsoft.com/office/drawing/2014/main" id="{31447B27-0433-4D72-B68E-5F32F409A6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04" y="3931"/>
              <a:ext cx="198" cy="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浦和区</a:t>
              </a:r>
            </a:p>
          </p:txBody>
        </p:sp>
        <p:sp>
          <p:nvSpPr>
            <p:cNvPr id="4312" name="WordArt 100">
              <a:extLst>
                <a:ext uri="{FF2B5EF4-FFF2-40B4-BE49-F238E27FC236}">
                  <a16:creationId xmlns:a16="http://schemas.microsoft.com/office/drawing/2014/main" id="{1347A7E6-38EF-4DEA-9440-A5B3E8AE60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04" y="3931"/>
              <a:ext cx="198" cy="6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浦和区</a:t>
              </a:r>
            </a:p>
          </p:txBody>
        </p:sp>
      </p:grpSp>
      <p:grpSp>
        <p:nvGrpSpPr>
          <p:cNvPr id="4104" name="Group 101">
            <a:extLst>
              <a:ext uri="{FF2B5EF4-FFF2-40B4-BE49-F238E27FC236}">
                <a16:creationId xmlns:a16="http://schemas.microsoft.com/office/drawing/2014/main" id="{2CABA878-7C63-4FEE-A682-DCDFDCB710E0}"/>
              </a:ext>
            </a:extLst>
          </p:cNvPr>
          <p:cNvGrpSpPr>
            <a:grpSpLocks/>
          </p:cNvGrpSpPr>
          <p:nvPr/>
        </p:nvGrpSpPr>
        <p:grpSpPr bwMode="auto">
          <a:xfrm>
            <a:off x="10629900" y="6283325"/>
            <a:ext cx="180975" cy="96838"/>
            <a:chOff x="6616" y="3988"/>
            <a:chExt cx="114" cy="61"/>
          </a:xfrm>
        </p:grpSpPr>
        <p:sp>
          <p:nvSpPr>
            <p:cNvPr id="4309" name="WordArt 102">
              <a:extLst>
                <a:ext uri="{FF2B5EF4-FFF2-40B4-BE49-F238E27FC236}">
                  <a16:creationId xmlns:a16="http://schemas.microsoft.com/office/drawing/2014/main" id="{7517AED7-A804-4941-84DC-FAAA9F51CAD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16" y="3988"/>
              <a:ext cx="114" cy="61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緑区</a:t>
              </a:r>
            </a:p>
          </p:txBody>
        </p:sp>
        <p:sp>
          <p:nvSpPr>
            <p:cNvPr id="4310" name="WordArt 103">
              <a:extLst>
                <a:ext uri="{FF2B5EF4-FFF2-40B4-BE49-F238E27FC236}">
                  <a16:creationId xmlns:a16="http://schemas.microsoft.com/office/drawing/2014/main" id="{BADFE6FA-1D94-4999-A2BF-7CE473548B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16" y="3988"/>
              <a:ext cx="114" cy="6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緑区</a:t>
              </a:r>
            </a:p>
          </p:txBody>
        </p:sp>
      </p:grpSp>
      <p:grpSp>
        <p:nvGrpSpPr>
          <p:cNvPr id="4105" name="Group 104">
            <a:extLst>
              <a:ext uri="{FF2B5EF4-FFF2-40B4-BE49-F238E27FC236}">
                <a16:creationId xmlns:a16="http://schemas.microsoft.com/office/drawing/2014/main" id="{8F472CEA-C347-44F4-A577-000C2AB46FD0}"/>
              </a:ext>
            </a:extLst>
          </p:cNvPr>
          <p:cNvGrpSpPr>
            <a:grpSpLocks/>
          </p:cNvGrpSpPr>
          <p:nvPr/>
        </p:nvGrpSpPr>
        <p:grpSpPr bwMode="auto">
          <a:xfrm>
            <a:off x="10026650" y="5830888"/>
            <a:ext cx="314325" cy="98425"/>
            <a:chOff x="6332" y="3648"/>
            <a:chExt cx="198" cy="62"/>
          </a:xfrm>
        </p:grpSpPr>
        <p:sp>
          <p:nvSpPr>
            <p:cNvPr id="4307" name="WordArt 105">
              <a:extLst>
                <a:ext uri="{FF2B5EF4-FFF2-40B4-BE49-F238E27FC236}">
                  <a16:creationId xmlns:a16="http://schemas.microsoft.com/office/drawing/2014/main" id="{E92787F7-347A-4B60-82AD-39F424F9671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32" y="3648"/>
              <a:ext cx="198" cy="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見沼区</a:t>
              </a:r>
            </a:p>
          </p:txBody>
        </p:sp>
        <p:sp>
          <p:nvSpPr>
            <p:cNvPr id="4308" name="WordArt 106">
              <a:extLst>
                <a:ext uri="{FF2B5EF4-FFF2-40B4-BE49-F238E27FC236}">
                  <a16:creationId xmlns:a16="http://schemas.microsoft.com/office/drawing/2014/main" id="{9FFECF93-02C0-4B37-B39F-A14576F3849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32" y="3648"/>
              <a:ext cx="198" cy="6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見沼区</a:t>
              </a:r>
            </a:p>
          </p:txBody>
        </p:sp>
      </p:grpSp>
      <p:grpSp>
        <p:nvGrpSpPr>
          <p:cNvPr id="4106" name="Group 107">
            <a:extLst>
              <a:ext uri="{FF2B5EF4-FFF2-40B4-BE49-F238E27FC236}">
                <a16:creationId xmlns:a16="http://schemas.microsoft.com/office/drawing/2014/main" id="{A1DAF3AE-D583-48AC-96CA-FA5DA8DDA7F1}"/>
              </a:ext>
            </a:extLst>
          </p:cNvPr>
          <p:cNvGrpSpPr>
            <a:grpSpLocks/>
          </p:cNvGrpSpPr>
          <p:nvPr/>
        </p:nvGrpSpPr>
        <p:grpSpPr bwMode="auto">
          <a:xfrm>
            <a:off x="10563225" y="5741988"/>
            <a:ext cx="314325" cy="98425"/>
            <a:chOff x="6616" y="3563"/>
            <a:chExt cx="198" cy="62"/>
          </a:xfrm>
        </p:grpSpPr>
        <p:sp>
          <p:nvSpPr>
            <p:cNvPr id="4305" name="WordArt 108">
              <a:extLst>
                <a:ext uri="{FF2B5EF4-FFF2-40B4-BE49-F238E27FC236}">
                  <a16:creationId xmlns:a16="http://schemas.microsoft.com/office/drawing/2014/main" id="{585BB161-1313-4BCB-B029-E027AA787D8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16" y="3563"/>
              <a:ext cx="198" cy="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岩槻区</a:t>
              </a:r>
            </a:p>
          </p:txBody>
        </p:sp>
        <p:sp>
          <p:nvSpPr>
            <p:cNvPr id="4306" name="WordArt 109">
              <a:extLst>
                <a:ext uri="{FF2B5EF4-FFF2-40B4-BE49-F238E27FC236}">
                  <a16:creationId xmlns:a16="http://schemas.microsoft.com/office/drawing/2014/main" id="{38F51810-4A6C-4F0B-AC6A-1480F37CC1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16" y="3563"/>
              <a:ext cx="198" cy="6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岩槻区</a:t>
              </a:r>
            </a:p>
          </p:txBody>
        </p:sp>
      </p:grpSp>
      <p:grpSp>
        <p:nvGrpSpPr>
          <p:cNvPr id="4107" name="Group 110">
            <a:extLst>
              <a:ext uri="{FF2B5EF4-FFF2-40B4-BE49-F238E27FC236}">
                <a16:creationId xmlns:a16="http://schemas.microsoft.com/office/drawing/2014/main" id="{F49E4D89-1C65-4FB9-8F81-A4FEE41795BB}"/>
              </a:ext>
            </a:extLst>
          </p:cNvPr>
          <p:cNvGrpSpPr>
            <a:grpSpLocks/>
          </p:cNvGrpSpPr>
          <p:nvPr/>
        </p:nvGrpSpPr>
        <p:grpSpPr bwMode="auto">
          <a:xfrm>
            <a:off x="9550400" y="5653088"/>
            <a:ext cx="180975" cy="96837"/>
            <a:chOff x="5992" y="3563"/>
            <a:chExt cx="114" cy="61"/>
          </a:xfrm>
        </p:grpSpPr>
        <p:sp>
          <p:nvSpPr>
            <p:cNvPr id="4303" name="WordArt 111">
              <a:extLst>
                <a:ext uri="{FF2B5EF4-FFF2-40B4-BE49-F238E27FC236}">
                  <a16:creationId xmlns:a16="http://schemas.microsoft.com/office/drawing/2014/main" id="{5AF08107-6F22-4A8D-8F58-F8E48A843EF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992" y="3563"/>
              <a:ext cx="114" cy="61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</a:p>
          </p:txBody>
        </p:sp>
        <p:sp>
          <p:nvSpPr>
            <p:cNvPr id="4304" name="WordArt 112">
              <a:extLst>
                <a:ext uri="{FF2B5EF4-FFF2-40B4-BE49-F238E27FC236}">
                  <a16:creationId xmlns:a16="http://schemas.microsoft.com/office/drawing/2014/main" id="{BF0D699B-CC57-4753-AE55-587C54AF32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992" y="3563"/>
              <a:ext cx="114" cy="6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</a:p>
          </p:txBody>
        </p:sp>
      </p:grpSp>
      <p:grpSp>
        <p:nvGrpSpPr>
          <p:cNvPr id="4108" name="Group 113">
            <a:extLst>
              <a:ext uri="{FF2B5EF4-FFF2-40B4-BE49-F238E27FC236}">
                <a16:creationId xmlns:a16="http://schemas.microsoft.com/office/drawing/2014/main" id="{6A8B2798-CFE2-4D20-B923-8BB13E4EF25E}"/>
              </a:ext>
            </a:extLst>
          </p:cNvPr>
          <p:cNvGrpSpPr>
            <a:grpSpLocks/>
          </p:cNvGrpSpPr>
          <p:nvPr/>
        </p:nvGrpSpPr>
        <p:grpSpPr bwMode="auto">
          <a:xfrm>
            <a:off x="9663113" y="6461125"/>
            <a:ext cx="314325" cy="98425"/>
            <a:chOff x="6077" y="4045"/>
            <a:chExt cx="198" cy="62"/>
          </a:xfrm>
        </p:grpSpPr>
        <p:sp>
          <p:nvSpPr>
            <p:cNvPr id="4301" name="WordArt 114">
              <a:extLst>
                <a:ext uri="{FF2B5EF4-FFF2-40B4-BE49-F238E27FC236}">
                  <a16:creationId xmlns:a16="http://schemas.microsoft.com/office/drawing/2014/main" id="{B0E04983-C7EF-443F-B4A9-BB8E33DA9C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77" y="4045"/>
              <a:ext cx="198" cy="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  <p:sp>
          <p:nvSpPr>
            <p:cNvPr id="4302" name="WordArt 115">
              <a:extLst>
                <a:ext uri="{FF2B5EF4-FFF2-40B4-BE49-F238E27FC236}">
                  <a16:creationId xmlns:a16="http://schemas.microsoft.com/office/drawing/2014/main" id="{2E814EC3-B17A-4C2C-AC0C-2523DB8853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77" y="4045"/>
              <a:ext cx="198" cy="6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</p:grpSp>
      <p:grpSp>
        <p:nvGrpSpPr>
          <p:cNvPr id="4109" name="Group 116">
            <a:extLst>
              <a:ext uri="{FF2B5EF4-FFF2-40B4-BE49-F238E27FC236}">
                <a16:creationId xmlns:a16="http://schemas.microsoft.com/office/drawing/2014/main" id="{7E679C5B-8CAF-4810-8BA1-E35F2105E407}"/>
              </a:ext>
            </a:extLst>
          </p:cNvPr>
          <p:cNvGrpSpPr>
            <a:grpSpLocks/>
          </p:cNvGrpSpPr>
          <p:nvPr/>
        </p:nvGrpSpPr>
        <p:grpSpPr bwMode="auto">
          <a:xfrm>
            <a:off x="9371013" y="6462713"/>
            <a:ext cx="180975" cy="96837"/>
            <a:chOff x="5935" y="4158"/>
            <a:chExt cx="114" cy="61"/>
          </a:xfrm>
        </p:grpSpPr>
        <p:sp>
          <p:nvSpPr>
            <p:cNvPr id="4299" name="WordArt 117">
              <a:extLst>
                <a:ext uri="{FF2B5EF4-FFF2-40B4-BE49-F238E27FC236}">
                  <a16:creationId xmlns:a16="http://schemas.microsoft.com/office/drawing/2014/main" id="{E72F3CC7-82C9-4A3F-ABB2-068AEE636BA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935" y="4158"/>
              <a:ext cx="114" cy="61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桜区</a:t>
              </a:r>
            </a:p>
          </p:txBody>
        </p:sp>
        <p:sp>
          <p:nvSpPr>
            <p:cNvPr id="4300" name="WordArt 118">
              <a:extLst>
                <a:ext uri="{FF2B5EF4-FFF2-40B4-BE49-F238E27FC236}">
                  <a16:creationId xmlns:a16="http://schemas.microsoft.com/office/drawing/2014/main" id="{9F544DEA-DCFE-46EE-B368-726655CF0A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935" y="4158"/>
              <a:ext cx="114" cy="6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桜区</a:t>
              </a:r>
            </a:p>
          </p:txBody>
        </p:sp>
      </p:grpSp>
      <p:grpSp>
        <p:nvGrpSpPr>
          <p:cNvPr id="4110" name="Group 119">
            <a:extLst>
              <a:ext uri="{FF2B5EF4-FFF2-40B4-BE49-F238E27FC236}">
                <a16:creationId xmlns:a16="http://schemas.microsoft.com/office/drawing/2014/main" id="{BDD43B69-C41F-4F5D-B07A-D0B44EB21E99}"/>
              </a:ext>
            </a:extLst>
          </p:cNvPr>
          <p:cNvGrpSpPr>
            <a:grpSpLocks/>
          </p:cNvGrpSpPr>
          <p:nvPr/>
        </p:nvGrpSpPr>
        <p:grpSpPr bwMode="auto">
          <a:xfrm>
            <a:off x="9010650" y="6013450"/>
            <a:ext cx="180975" cy="96838"/>
            <a:chOff x="5709" y="3789"/>
            <a:chExt cx="114" cy="61"/>
          </a:xfrm>
        </p:grpSpPr>
        <p:sp>
          <p:nvSpPr>
            <p:cNvPr id="4297" name="WordArt 120">
              <a:extLst>
                <a:ext uri="{FF2B5EF4-FFF2-40B4-BE49-F238E27FC236}">
                  <a16:creationId xmlns:a16="http://schemas.microsoft.com/office/drawing/2014/main" id="{00DB13C5-5094-4A33-BB83-E19A902A02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09" y="3789"/>
              <a:ext cx="114" cy="61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西区</a:t>
              </a:r>
            </a:p>
          </p:txBody>
        </p:sp>
        <p:sp>
          <p:nvSpPr>
            <p:cNvPr id="4298" name="WordArt 121">
              <a:extLst>
                <a:ext uri="{FF2B5EF4-FFF2-40B4-BE49-F238E27FC236}">
                  <a16:creationId xmlns:a16="http://schemas.microsoft.com/office/drawing/2014/main" id="{097798E4-97D8-4E8B-A6BE-EAF4E0066C3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09" y="3789"/>
              <a:ext cx="114" cy="6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西区</a:t>
              </a:r>
            </a:p>
          </p:txBody>
        </p:sp>
      </p:grpSp>
      <p:grpSp>
        <p:nvGrpSpPr>
          <p:cNvPr id="4111" name="Group 122">
            <a:extLst>
              <a:ext uri="{FF2B5EF4-FFF2-40B4-BE49-F238E27FC236}">
                <a16:creationId xmlns:a16="http://schemas.microsoft.com/office/drawing/2014/main" id="{8F4A4CC6-D4A1-4574-85E9-74ADE49993CF}"/>
              </a:ext>
            </a:extLst>
          </p:cNvPr>
          <p:cNvGrpSpPr>
            <a:grpSpLocks/>
          </p:cNvGrpSpPr>
          <p:nvPr/>
        </p:nvGrpSpPr>
        <p:grpSpPr bwMode="auto">
          <a:xfrm>
            <a:off x="9483725" y="6010275"/>
            <a:ext cx="314325" cy="98425"/>
            <a:chOff x="6077" y="3761"/>
            <a:chExt cx="198" cy="62"/>
          </a:xfrm>
        </p:grpSpPr>
        <p:sp>
          <p:nvSpPr>
            <p:cNvPr id="4295" name="WordArt 123">
              <a:extLst>
                <a:ext uri="{FF2B5EF4-FFF2-40B4-BE49-F238E27FC236}">
                  <a16:creationId xmlns:a16="http://schemas.microsoft.com/office/drawing/2014/main" id="{5C42D357-1BA0-4AF8-92A6-35410F91919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77" y="3761"/>
              <a:ext cx="198" cy="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大宮区</a:t>
              </a:r>
            </a:p>
          </p:txBody>
        </p:sp>
        <p:sp>
          <p:nvSpPr>
            <p:cNvPr id="4296" name="WordArt 124">
              <a:extLst>
                <a:ext uri="{FF2B5EF4-FFF2-40B4-BE49-F238E27FC236}">
                  <a16:creationId xmlns:a16="http://schemas.microsoft.com/office/drawing/2014/main" id="{026CC718-5A9A-4638-A0D2-57D95E048A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77" y="3761"/>
              <a:ext cx="198" cy="6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大宮区</a:t>
              </a:r>
            </a:p>
          </p:txBody>
        </p:sp>
      </p:grpSp>
      <p:grpSp>
        <p:nvGrpSpPr>
          <p:cNvPr id="4112" name="Group 125">
            <a:extLst>
              <a:ext uri="{FF2B5EF4-FFF2-40B4-BE49-F238E27FC236}">
                <a16:creationId xmlns:a16="http://schemas.microsoft.com/office/drawing/2014/main" id="{2F931EC9-FDEB-4B8B-8A1C-1D079E836609}"/>
              </a:ext>
            </a:extLst>
          </p:cNvPr>
          <p:cNvGrpSpPr>
            <a:grpSpLocks/>
          </p:cNvGrpSpPr>
          <p:nvPr/>
        </p:nvGrpSpPr>
        <p:grpSpPr bwMode="auto">
          <a:xfrm>
            <a:off x="9550400" y="6159500"/>
            <a:ext cx="541338" cy="127000"/>
            <a:chOff x="5964" y="3874"/>
            <a:chExt cx="341" cy="80"/>
          </a:xfrm>
        </p:grpSpPr>
        <p:sp>
          <p:nvSpPr>
            <p:cNvPr id="4293" name="WordArt 126">
              <a:extLst>
                <a:ext uri="{FF2B5EF4-FFF2-40B4-BE49-F238E27FC236}">
                  <a16:creationId xmlns:a16="http://schemas.microsoft.com/office/drawing/2014/main" id="{FADF1B66-65CD-4679-A154-D8A50C9492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964" y="3874"/>
              <a:ext cx="341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さいたま市</a:t>
              </a:r>
            </a:p>
          </p:txBody>
        </p:sp>
        <p:sp>
          <p:nvSpPr>
            <p:cNvPr id="4294" name="WordArt 127">
              <a:extLst>
                <a:ext uri="{FF2B5EF4-FFF2-40B4-BE49-F238E27FC236}">
                  <a16:creationId xmlns:a16="http://schemas.microsoft.com/office/drawing/2014/main" id="{976BEB45-3FDF-4218-97C1-9EBD113B1F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964" y="3874"/>
              <a:ext cx="341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さいたま市</a:t>
              </a:r>
            </a:p>
          </p:txBody>
        </p:sp>
      </p:grpSp>
      <p:grpSp>
        <p:nvGrpSpPr>
          <p:cNvPr id="4113" name="Group 128">
            <a:extLst>
              <a:ext uri="{FF2B5EF4-FFF2-40B4-BE49-F238E27FC236}">
                <a16:creationId xmlns:a16="http://schemas.microsoft.com/office/drawing/2014/main" id="{C8F3437C-0C13-418D-8A74-D1FD9AB79AE9}"/>
              </a:ext>
            </a:extLst>
          </p:cNvPr>
          <p:cNvGrpSpPr>
            <a:grpSpLocks/>
          </p:cNvGrpSpPr>
          <p:nvPr/>
        </p:nvGrpSpPr>
        <p:grpSpPr bwMode="auto">
          <a:xfrm>
            <a:off x="5749925" y="2487613"/>
            <a:ext cx="403225" cy="127000"/>
            <a:chOff x="3667" y="1663"/>
            <a:chExt cx="254" cy="80"/>
          </a:xfrm>
        </p:grpSpPr>
        <p:sp>
          <p:nvSpPr>
            <p:cNvPr id="4291" name="WordArt 129">
              <a:extLst>
                <a:ext uri="{FF2B5EF4-FFF2-40B4-BE49-F238E27FC236}">
                  <a16:creationId xmlns:a16="http://schemas.microsoft.com/office/drawing/2014/main" id="{7F09DD62-7ABB-4D29-BE2A-779E0B48AD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67" y="1663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深谷市</a:t>
              </a:r>
            </a:p>
          </p:txBody>
        </p:sp>
        <p:sp>
          <p:nvSpPr>
            <p:cNvPr id="4292" name="WordArt 130">
              <a:extLst>
                <a:ext uri="{FF2B5EF4-FFF2-40B4-BE49-F238E27FC236}">
                  <a16:creationId xmlns:a16="http://schemas.microsoft.com/office/drawing/2014/main" id="{61C39EC5-DB41-4AD1-B174-3ED50241839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67" y="1663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深谷市</a:t>
              </a:r>
            </a:p>
          </p:txBody>
        </p:sp>
      </p:grpSp>
      <p:grpSp>
        <p:nvGrpSpPr>
          <p:cNvPr id="4114" name="Group 131">
            <a:extLst>
              <a:ext uri="{FF2B5EF4-FFF2-40B4-BE49-F238E27FC236}">
                <a16:creationId xmlns:a16="http://schemas.microsoft.com/office/drawing/2014/main" id="{B15B5ABA-A21E-4480-BDDF-3EB98116A78D}"/>
              </a:ext>
            </a:extLst>
          </p:cNvPr>
          <p:cNvGrpSpPr>
            <a:grpSpLocks/>
          </p:cNvGrpSpPr>
          <p:nvPr/>
        </p:nvGrpSpPr>
        <p:grpSpPr bwMode="auto">
          <a:xfrm>
            <a:off x="4759325" y="1855788"/>
            <a:ext cx="403225" cy="127000"/>
            <a:chOff x="2817" y="1153"/>
            <a:chExt cx="254" cy="80"/>
          </a:xfrm>
        </p:grpSpPr>
        <p:sp>
          <p:nvSpPr>
            <p:cNvPr id="4289" name="WordArt 132">
              <a:extLst>
                <a:ext uri="{FF2B5EF4-FFF2-40B4-BE49-F238E27FC236}">
                  <a16:creationId xmlns:a16="http://schemas.microsoft.com/office/drawing/2014/main" id="{B76D9DFC-800C-4305-A30D-5684096F336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17" y="1153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上里町</a:t>
              </a:r>
            </a:p>
          </p:txBody>
        </p:sp>
        <p:sp>
          <p:nvSpPr>
            <p:cNvPr id="4290" name="WordArt 133">
              <a:extLst>
                <a:ext uri="{FF2B5EF4-FFF2-40B4-BE49-F238E27FC236}">
                  <a16:creationId xmlns:a16="http://schemas.microsoft.com/office/drawing/2014/main" id="{47AB8326-26C8-4B32-9A92-D6C472F2CB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17" y="1153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上里町</a:t>
              </a:r>
            </a:p>
          </p:txBody>
        </p:sp>
      </p:grpSp>
      <p:grpSp>
        <p:nvGrpSpPr>
          <p:cNvPr id="4115" name="Group 134">
            <a:extLst>
              <a:ext uri="{FF2B5EF4-FFF2-40B4-BE49-F238E27FC236}">
                <a16:creationId xmlns:a16="http://schemas.microsoft.com/office/drawing/2014/main" id="{D77C2534-60F0-4C53-B0D0-08A0F3E93B59}"/>
              </a:ext>
            </a:extLst>
          </p:cNvPr>
          <p:cNvGrpSpPr>
            <a:grpSpLocks/>
          </p:cNvGrpSpPr>
          <p:nvPr/>
        </p:nvGrpSpPr>
        <p:grpSpPr bwMode="auto">
          <a:xfrm>
            <a:off x="4398963" y="2487613"/>
            <a:ext cx="403225" cy="127000"/>
            <a:chOff x="2733" y="1692"/>
            <a:chExt cx="254" cy="80"/>
          </a:xfrm>
        </p:grpSpPr>
        <p:sp>
          <p:nvSpPr>
            <p:cNvPr id="4287" name="WordArt 135">
              <a:extLst>
                <a:ext uri="{FF2B5EF4-FFF2-40B4-BE49-F238E27FC236}">
                  <a16:creationId xmlns:a16="http://schemas.microsoft.com/office/drawing/2014/main" id="{EE6BFFC1-C0E1-4FC3-A312-87EC6C6F1E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33" y="1692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本庄市</a:t>
              </a:r>
            </a:p>
          </p:txBody>
        </p:sp>
        <p:sp>
          <p:nvSpPr>
            <p:cNvPr id="4288" name="WordArt 136">
              <a:extLst>
                <a:ext uri="{FF2B5EF4-FFF2-40B4-BE49-F238E27FC236}">
                  <a16:creationId xmlns:a16="http://schemas.microsoft.com/office/drawing/2014/main" id="{4951D6E4-CF79-4640-827D-019FFEC954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33" y="1692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本庄市</a:t>
              </a:r>
            </a:p>
          </p:txBody>
        </p:sp>
      </p:grpSp>
      <p:grpSp>
        <p:nvGrpSpPr>
          <p:cNvPr id="4116" name="Group 137">
            <a:extLst>
              <a:ext uri="{FF2B5EF4-FFF2-40B4-BE49-F238E27FC236}">
                <a16:creationId xmlns:a16="http://schemas.microsoft.com/office/drawing/2014/main" id="{2CBCA208-8089-4CE9-9A01-8A159CBE0095}"/>
              </a:ext>
            </a:extLst>
          </p:cNvPr>
          <p:cNvGrpSpPr>
            <a:grpSpLocks/>
          </p:cNvGrpSpPr>
          <p:nvPr/>
        </p:nvGrpSpPr>
        <p:grpSpPr bwMode="auto">
          <a:xfrm>
            <a:off x="6829425" y="2757488"/>
            <a:ext cx="403225" cy="127000"/>
            <a:chOff x="4349" y="1895"/>
            <a:chExt cx="254" cy="80"/>
          </a:xfrm>
        </p:grpSpPr>
        <p:sp>
          <p:nvSpPr>
            <p:cNvPr id="4285" name="WordArt 138">
              <a:extLst>
                <a:ext uri="{FF2B5EF4-FFF2-40B4-BE49-F238E27FC236}">
                  <a16:creationId xmlns:a16="http://schemas.microsoft.com/office/drawing/2014/main" id="{9FAB1D5E-8D13-4925-9329-93C4D31606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49" y="1895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熊谷市</a:t>
              </a:r>
            </a:p>
          </p:txBody>
        </p:sp>
        <p:sp>
          <p:nvSpPr>
            <p:cNvPr id="4286" name="WordArt 139">
              <a:extLst>
                <a:ext uri="{FF2B5EF4-FFF2-40B4-BE49-F238E27FC236}">
                  <a16:creationId xmlns:a16="http://schemas.microsoft.com/office/drawing/2014/main" id="{DD0F4EC1-3CDC-4C9C-A247-E810645FE2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49" y="1895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熊谷市</a:t>
              </a:r>
            </a:p>
          </p:txBody>
        </p:sp>
      </p:grpSp>
      <p:grpSp>
        <p:nvGrpSpPr>
          <p:cNvPr id="4117" name="Group 140">
            <a:extLst>
              <a:ext uri="{FF2B5EF4-FFF2-40B4-BE49-F238E27FC236}">
                <a16:creationId xmlns:a16="http://schemas.microsoft.com/office/drawing/2014/main" id="{E8963B82-FD40-4B53-89D5-70C8F7ACC198}"/>
              </a:ext>
            </a:extLst>
          </p:cNvPr>
          <p:cNvGrpSpPr>
            <a:grpSpLocks/>
          </p:cNvGrpSpPr>
          <p:nvPr/>
        </p:nvGrpSpPr>
        <p:grpSpPr bwMode="auto">
          <a:xfrm>
            <a:off x="9350375" y="3208338"/>
            <a:ext cx="403225" cy="127000"/>
            <a:chOff x="5913" y="2127"/>
            <a:chExt cx="254" cy="80"/>
          </a:xfrm>
        </p:grpSpPr>
        <p:sp>
          <p:nvSpPr>
            <p:cNvPr id="4283" name="WordArt 141">
              <a:extLst>
                <a:ext uri="{FF2B5EF4-FFF2-40B4-BE49-F238E27FC236}">
                  <a16:creationId xmlns:a16="http://schemas.microsoft.com/office/drawing/2014/main" id="{563BDD0B-165B-4E32-8F9E-FAFF539256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913" y="2127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加須市</a:t>
              </a:r>
            </a:p>
          </p:txBody>
        </p:sp>
        <p:sp>
          <p:nvSpPr>
            <p:cNvPr id="4284" name="WordArt 142">
              <a:extLst>
                <a:ext uri="{FF2B5EF4-FFF2-40B4-BE49-F238E27FC236}">
                  <a16:creationId xmlns:a16="http://schemas.microsoft.com/office/drawing/2014/main" id="{C4B40A74-0468-491C-AC02-CB04FF9F732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913" y="2127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加須市</a:t>
              </a:r>
            </a:p>
          </p:txBody>
        </p:sp>
      </p:grpSp>
      <p:grpSp>
        <p:nvGrpSpPr>
          <p:cNvPr id="4118" name="Group 143">
            <a:extLst>
              <a:ext uri="{FF2B5EF4-FFF2-40B4-BE49-F238E27FC236}">
                <a16:creationId xmlns:a16="http://schemas.microsoft.com/office/drawing/2014/main" id="{1E7DBC82-0546-4E75-8A4D-16712FD8ECB9}"/>
              </a:ext>
            </a:extLst>
          </p:cNvPr>
          <p:cNvGrpSpPr>
            <a:grpSpLocks/>
          </p:cNvGrpSpPr>
          <p:nvPr/>
        </p:nvGrpSpPr>
        <p:grpSpPr bwMode="auto">
          <a:xfrm>
            <a:off x="7910513" y="3027363"/>
            <a:ext cx="403225" cy="127000"/>
            <a:chOff x="5025" y="1939"/>
            <a:chExt cx="254" cy="80"/>
          </a:xfrm>
        </p:grpSpPr>
        <p:sp>
          <p:nvSpPr>
            <p:cNvPr id="4281" name="WordArt 144">
              <a:extLst>
                <a:ext uri="{FF2B5EF4-FFF2-40B4-BE49-F238E27FC236}">
                  <a16:creationId xmlns:a16="http://schemas.microsoft.com/office/drawing/2014/main" id="{BF6DC24E-30A2-436B-A771-ECC40B9535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025" y="1939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行田市</a:t>
              </a:r>
            </a:p>
          </p:txBody>
        </p:sp>
        <p:sp>
          <p:nvSpPr>
            <p:cNvPr id="4282" name="WordArt 145">
              <a:extLst>
                <a:ext uri="{FF2B5EF4-FFF2-40B4-BE49-F238E27FC236}">
                  <a16:creationId xmlns:a16="http://schemas.microsoft.com/office/drawing/2014/main" id="{9A8B166B-574C-496E-A9A4-0FC7752EB2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025" y="1939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行田市</a:t>
              </a:r>
            </a:p>
          </p:txBody>
        </p:sp>
      </p:grpSp>
      <p:grpSp>
        <p:nvGrpSpPr>
          <p:cNvPr id="4119" name="Group 146">
            <a:extLst>
              <a:ext uri="{FF2B5EF4-FFF2-40B4-BE49-F238E27FC236}">
                <a16:creationId xmlns:a16="http://schemas.microsoft.com/office/drawing/2014/main" id="{8DA13066-5941-4631-AA47-B9E51CABDCD4}"/>
              </a:ext>
            </a:extLst>
          </p:cNvPr>
          <p:cNvGrpSpPr>
            <a:grpSpLocks/>
          </p:cNvGrpSpPr>
          <p:nvPr/>
        </p:nvGrpSpPr>
        <p:grpSpPr bwMode="auto">
          <a:xfrm>
            <a:off x="8899525" y="2487613"/>
            <a:ext cx="403225" cy="127000"/>
            <a:chOff x="5549" y="1727"/>
            <a:chExt cx="254" cy="80"/>
          </a:xfrm>
        </p:grpSpPr>
        <p:sp>
          <p:nvSpPr>
            <p:cNvPr id="4279" name="WordArt 147">
              <a:extLst>
                <a:ext uri="{FF2B5EF4-FFF2-40B4-BE49-F238E27FC236}">
                  <a16:creationId xmlns:a16="http://schemas.microsoft.com/office/drawing/2014/main" id="{33200386-0D65-4E66-AEF0-9E4EAD4742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49" y="1727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羽生市</a:t>
              </a:r>
            </a:p>
          </p:txBody>
        </p:sp>
        <p:sp>
          <p:nvSpPr>
            <p:cNvPr id="4280" name="WordArt 148">
              <a:extLst>
                <a:ext uri="{FF2B5EF4-FFF2-40B4-BE49-F238E27FC236}">
                  <a16:creationId xmlns:a16="http://schemas.microsoft.com/office/drawing/2014/main" id="{28BB4469-D9EA-4F1F-9864-E392588FB0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49" y="1727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羽生市</a:t>
              </a:r>
            </a:p>
          </p:txBody>
        </p:sp>
      </p:grpSp>
      <p:grpSp>
        <p:nvGrpSpPr>
          <p:cNvPr id="4120" name="Group 149">
            <a:extLst>
              <a:ext uri="{FF2B5EF4-FFF2-40B4-BE49-F238E27FC236}">
                <a16:creationId xmlns:a16="http://schemas.microsoft.com/office/drawing/2014/main" id="{4B282CC2-C436-4C8F-998A-CDC0EC9EAABA}"/>
              </a:ext>
            </a:extLst>
          </p:cNvPr>
          <p:cNvGrpSpPr>
            <a:grpSpLocks/>
          </p:cNvGrpSpPr>
          <p:nvPr/>
        </p:nvGrpSpPr>
        <p:grpSpPr bwMode="auto">
          <a:xfrm>
            <a:off x="4757738" y="5367338"/>
            <a:ext cx="403225" cy="127000"/>
            <a:chOff x="2818" y="3369"/>
            <a:chExt cx="254" cy="80"/>
          </a:xfrm>
        </p:grpSpPr>
        <p:sp>
          <p:nvSpPr>
            <p:cNvPr id="4277" name="WordArt 150">
              <a:extLst>
                <a:ext uri="{FF2B5EF4-FFF2-40B4-BE49-F238E27FC236}">
                  <a16:creationId xmlns:a16="http://schemas.microsoft.com/office/drawing/2014/main" id="{57875E65-B263-437E-9528-2238CF6814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18" y="3369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横瀬町</a:t>
              </a:r>
            </a:p>
          </p:txBody>
        </p:sp>
        <p:sp>
          <p:nvSpPr>
            <p:cNvPr id="4278" name="WordArt 151">
              <a:extLst>
                <a:ext uri="{FF2B5EF4-FFF2-40B4-BE49-F238E27FC236}">
                  <a16:creationId xmlns:a16="http://schemas.microsoft.com/office/drawing/2014/main" id="{DB9A92B0-346F-4F44-A8C6-6924BB53EA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18" y="3369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横瀬町</a:t>
              </a:r>
            </a:p>
          </p:txBody>
        </p:sp>
      </p:grpSp>
      <p:grpSp>
        <p:nvGrpSpPr>
          <p:cNvPr id="4121" name="Group 152">
            <a:extLst>
              <a:ext uri="{FF2B5EF4-FFF2-40B4-BE49-F238E27FC236}">
                <a16:creationId xmlns:a16="http://schemas.microsoft.com/office/drawing/2014/main" id="{4329A930-2519-4BA9-970A-CC09A4FA696D}"/>
              </a:ext>
            </a:extLst>
          </p:cNvPr>
          <p:cNvGrpSpPr>
            <a:grpSpLocks/>
          </p:cNvGrpSpPr>
          <p:nvPr/>
        </p:nvGrpSpPr>
        <p:grpSpPr bwMode="auto">
          <a:xfrm>
            <a:off x="5478463" y="3567113"/>
            <a:ext cx="403225" cy="127000"/>
            <a:chOff x="3271" y="2315"/>
            <a:chExt cx="254" cy="80"/>
          </a:xfrm>
        </p:grpSpPr>
        <p:sp>
          <p:nvSpPr>
            <p:cNvPr id="4275" name="WordArt 153">
              <a:extLst>
                <a:ext uri="{FF2B5EF4-FFF2-40B4-BE49-F238E27FC236}">
                  <a16:creationId xmlns:a16="http://schemas.microsoft.com/office/drawing/2014/main" id="{CC711977-4268-4980-8747-DBD143BED0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71" y="2315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寄居町</a:t>
              </a:r>
            </a:p>
          </p:txBody>
        </p:sp>
        <p:sp>
          <p:nvSpPr>
            <p:cNvPr id="4276" name="WordArt 154">
              <a:extLst>
                <a:ext uri="{FF2B5EF4-FFF2-40B4-BE49-F238E27FC236}">
                  <a16:creationId xmlns:a16="http://schemas.microsoft.com/office/drawing/2014/main" id="{771DDCDA-60AB-44C7-B95D-41A3F35D71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71" y="2315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寄居町</a:t>
              </a:r>
            </a:p>
          </p:txBody>
        </p:sp>
      </p:grpSp>
      <p:grpSp>
        <p:nvGrpSpPr>
          <p:cNvPr id="4122" name="Group 155">
            <a:extLst>
              <a:ext uri="{FF2B5EF4-FFF2-40B4-BE49-F238E27FC236}">
                <a16:creationId xmlns:a16="http://schemas.microsoft.com/office/drawing/2014/main" id="{B741A13B-B9B0-4C6A-8B0B-F146222F6D81}"/>
              </a:ext>
            </a:extLst>
          </p:cNvPr>
          <p:cNvGrpSpPr>
            <a:grpSpLocks/>
          </p:cNvGrpSpPr>
          <p:nvPr/>
        </p:nvGrpSpPr>
        <p:grpSpPr bwMode="auto">
          <a:xfrm>
            <a:off x="4689475" y="4556125"/>
            <a:ext cx="541338" cy="127000"/>
            <a:chOff x="3128" y="2741"/>
            <a:chExt cx="341" cy="80"/>
          </a:xfrm>
        </p:grpSpPr>
        <p:sp>
          <p:nvSpPr>
            <p:cNvPr id="4273" name="WordArt 156">
              <a:extLst>
                <a:ext uri="{FF2B5EF4-FFF2-40B4-BE49-F238E27FC236}">
                  <a16:creationId xmlns:a16="http://schemas.microsoft.com/office/drawing/2014/main" id="{C7DCDDFD-E419-4005-A360-CCEC08E07D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128" y="2741"/>
              <a:ext cx="341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東秩父村</a:t>
              </a:r>
            </a:p>
          </p:txBody>
        </p:sp>
        <p:sp>
          <p:nvSpPr>
            <p:cNvPr id="4274" name="WordArt 157">
              <a:extLst>
                <a:ext uri="{FF2B5EF4-FFF2-40B4-BE49-F238E27FC236}">
                  <a16:creationId xmlns:a16="http://schemas.microsoft.com/office/drawing/2014/main" id="{AAF82288-C638-4FC8-B64C-9FA1EE75A9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128" y="2741"/>
              <a:ext cx="341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東秩父村</a:t>
              </a:r>
            </a:p>
          </p:txBody>
        </p:sp>
      </p:grpSp>
      <p:grpSp>
        <p:nvGrpSpPr>
          <p:cNvPr id="4123" name="Group 158">
            <a:extLst>
              <a:ext uri="{FF2B5EF4-FFF2-40B4-BE49-F238E27FC236}">
                <a16:creationId xmlns:a16="http://schemas.microsoft.com/office/drawing/2014/main" id="{6E1C751D-EA6D-48E5-AE3E-E983C7EE8C9F}"/>
              </a:ext>
            </a:extLst>
          </p:cNvPr>
          <p:cNvGrpSpPr>
            <a:grpSpLocks/>
          </p:cNvGrpSpPr>
          <p:nvPr/>
        </p:nvGrpSpPr>
        <p:grpSpPr bwMode="auto">
          <a:xfrm>
            <a:off x="5838825" y="4286250"/>
            <a:ext cx="403225" cy="127000"/>
            <a:chOff x="3667" y="2627"/>
            <a:chExt cx="254" cy="80"/>
          </a:xfrm>
        </p:grpSpPr>
        <p:sp>
          <p:nvSpPr>
            <p:cNvPr id="4271" name="WordArt 159">
              <a:extLst>
                <a:ext uri="{FF2B5EF4-FFF2-40B4-BE49-F238E27FC236}">
                  <a16:creationId xmlns:a16="http://schemas.microsoft.com/office/drawing/2014/main" id="{38D88352-BAD2-4A9F-AAF5-405A5E4BD1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67" y="2627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小川町</a:t>
              </a:r>
            </a:p>
          </p:txBody>
        </p:sp>
        <p:sp>
          <p:nvSpPr>
            <p:cNvPr id="4272" name="WordArt 160">
              <a:extLst>
                <a:ext uri="{FF2B5EF4-FFF2-40B4-BE49-F238E27FC236}">
                  <a16:creationId xmlns:a16="http://schemas.microsoft.com/office/drawing/2014/main" id="{FCE3C6CF-877D-4733-8E1A-AAAB5958E2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67" y="2627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小川町</a:t>
              </a:r>
            </a:p>
          </p:txBody>
        </p:sp>
      </p:grpSp>
      <p:grpSp>
        <p:nvGrpSpPr>
          <p:cNvPr id="4124" name="Group 161">
            <a:extLst>
              <a:ext uri="{FF2B5EF4-FFF2-40B4-BE49-F238E27FC236}">
                <a16:creationId xmlns:a16="http://schemas.microsoft.com/office/drawing/2014/main" id="{0C499DAA-6FC4-4FBD-94F2-9BAB4C2FD9AA}"/>
              </a:ext>
            </a:extLst>
          </p:cNvPr>
          <p:cNvGrpSpPr>
            <a:grpSpLocks/>
          </p:cNvGrpSpPr>
          <p:nvPr/>
        </p:nvGrpSpPr>
        <p:grpSpPr bwMode="auto">
          <a:xfrm>
            <a:off x="5838825" y="5367338"/>
            <a:ext cx="403225" cy="127000"/>
            <a:chOff x="3696" y="3421"/>
            <a:chExt cx="254" cy="80"/>
          </a:xfrm>
        </p:grpSpPr>
        <p:sp>
          <p:nvSpPr>
            <p:cNvPr id="4269" name="WordArt 162">
              <a:extLst>
                <a:ext uri="{FF2B5EF4-FFF2-40B4-BE49-F238E27FC236}">
                  <a16:creationId xmlns:a16="http://schemas.microsoft.com/office/drawing/2014/main" id="{1BDADAD2-AAD9-40F1-ADE8-853D239486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6" y="3421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越生町</a:t>
              </a:r>
            </a:p>
          </p:txBody>
        </p:sp>
        <p:sp>
          <p:nvSpPr>
            <p:cNvPr id="4270" name="WordArt 163">
              <a:extLst>
                <a:ext uri="{FF2B5EF4-FFF2-40B4-BE49-F238E27FC236}">
                  <a16:creationId xmlns:a16="http://schemas.microsoft.com/office/drawing/2014/main" id="{F25CC75D-A69E-470C-891E-0A24E53B80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6" y="3421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越生町</a:t>
              </a:r>
            </a:p>
          </p:txBody>
        </p:sp>
      </p:grpSp>
      <p:grpSp>
        <p:nvGrpSpPr>
          <p:cNvPr id="4125" name="Group 164">
            <a:extLst>
              <a:ext uri="{FF2B5EF4-FFF2-40B4-BE49-F238E27FC236}">
                <a16:creationId xmlns:a16="http://schemas.microsoft.com/office/drawing/2014/main" id="{B9F69819-B25F-4866-B79E-98A967A4DC5E}"/>
              </a:ext>
            </a:extLst>
          </p:cNvPr>
          <p:cNvGrpSpPr>
            <a:grpSpLocks/>
          </p:cNvGrpSpPr>
          <p:nvPr/>
        </p:nvGrpSpPr>
        <p:grpSpPr bwMode="auto">
          <a:xfrm>
            <a:off x="5029200" y="2576513"/>
            <a:ext cx="403225" cy="127000"/>
            <a:chOff x="3072" y="1720"/>
            <a:chExt cx="254" cy="80"/>
          </a:xfrm>
        </p:grpSpPr>
        <p:sp>
          <p:nvSpPr>
            <p:cNvPr id="4267" name="WordArt 165">
              <a:extLst>
                <a:ext uri="{FF2B5EF4-FFF2-40B4-BE49-F238E27FC236}">
                  <a16:creationId xmlns:a16="http://schemas.microsoft.com/office/drawing/2014/main" id="{3D329F60-1BC0-4B8C-A2AA-76EE19B5ED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72" y="1720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美里町</a:t>
              </a:r>
            </a:p>
          </p:txBody>
        </p:sp>
        <p:sp>
          <p:nvSpPr>
            <p:cNvPr id="4268" name="WordArt 166">
              <a:extLst>
                <a:ext uri="{FF2B5EF4-FFF2-40B4-BE49-F238E27FC236}">
                  <a16:creationId xmlns:a16="http://schemas.microsoft.com/office/drawing/2014/main" id="{3D489946-F6BC-4417-93CA-39CCFCB019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72" y="1720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美里町</a:t>
              </a:r>
            </a:p>
          </p:txBody>
        </p:sp>
      </p:grpSp>
      <p:grpSp>
        <p:nvGrpSpPr>
          <p:cNvPr id="4126" name="Group 167">
            <a:extLst>
              <a:ext uri="{FF2B5EF4-FFF2-40B4-BE49-F238E27FC236}">
                <a16:creationId xmlns:a16="http://schemas.microsoft.com/office/drawing/2014/main" id="{C7D4926B-5020-4557-A3FE-B6C8D3BB6F1B}"/>
              </a:ext>
            </a:extLst>
          </p:cNvPr>
          <p:cNvGrpSpPr>
            <a:grpSpLocks/>
          </p:cNvGrpSpPr>
          <p:nvPr/>
        </p:nvGrpSpPr>
        <p:grpSpPr bwMode="auto">
          <a:xfrm>
            <a:off x="4219575" y="3206750"/>
            <a:ext cx="403225" cy="127000"/>
            <a:chOff x="2675" y="2230"/>
            <a:chExt cx="254" cy="80"/>
          </a:xfrm>
        </p:grpSpPr>
        <p:sp>
          <p:nvSpPr>
            <p:cNvPr id="4265" name="WordArt 168">
              <a:extLst>
                <a:ext uri="{FF2B5EF4-FFF2-40B4-BE49-F238E27FC236}">
                  <a16:creationId xmlns:a16="http://schemas.microsoft.com/office/drawing/2014/main" id="{ED97FB4E-5ED0-41D4-8BE6-773A7FDE64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75" y="2230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長瀬町</a:t>
              </a:r>
            </a:p>
          </p:txBody>
        </p:sp>
        <p:sp>
          <p:nvSpPr>
            <p:cNvPr id="4266" name="WordArt 169">
              <a:extLst>
                <a:ext uri="{FF2B5EF4-FFF2-40B4-BE49-F238E27FC236}">
                  <a16:creationId xmlns:a16="http://schemas.microsoft.com/office/drawing/2014/main" id="{16B6A10F-FDB4-4C31-9383-3010CB0D54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75" y="2230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長瀬町</a:t>
              </a:r>
            </a:p>
          </p:txBody>
        </p:sp>
      </p:grpSp>
      <p:grpSp>
        <p:nvGrpSpPr>
          <p:cNvPr id="4127" name="Group 170">
            <a:extLst>
              <a:ext uri="{FF2B5EF4-FFF2-40B4-BE49-F238E27FC236}">
                <a16:creationId xmlns:a16="http://schemas.microsoft.com/office/drawing/2014/main" id="{22250648-2471-464A-B2DE-4CE12D64C617}"/>
              </a:ext>
            </a:extLst>
          </p:cNvPr>
          <p:cNvGrpSpPr>
            <a:grpSpLocks/>
          </p:cNvGrpSpPr>
          <p:nvPr/>
        </p:nvGrpSpPr>
        <p:grpSpPr bwMode="auto">
          <a:xfrm>
            <a:off x="3768725" y="3746500"/>
            <a:ext cx="403225" cy="127000"/>
            <a:chOff x="2562" y="2514"/>
            <a:chExt cx="254" cy="80"/>
          </a:xfrm>
        </p:grpSpPr>
        <p:sp>
          <p:nvSpPr>
            <p:cNvPr id="4263" name="WordArt 171">
              <a:extLst>
                <a:ext uri="{FF2B5EF4-FFF2-40B4-BE49-F238E27FC236}">
                  <a16:creationId xmlns:a16="http://schemas.microsoft.com/office/drawing/2014/main" id="{F67A7FD5-6CD4-43EF-A9AD-138039C7CB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62" y="2514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皆野町</a:t>
              </a:r>
            </a:p>
          </p:txBody>
        </p:sp>
        <p:sp>
          <p:nvSpPr>
            <p:cNvPr id="4264" name="WordArt 172">
              <a:extLst>
                <a:ext uri="{FF2B5EF4-FFF2-40B4-BE49-F238E27FC236}">
                  <a16:creationId xmlns:a16="http://schemas.microsoft.com/office/drawing/2014/main" id="{A5908142-F843-451B-9AFD-22885EDA83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62" y="2514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皆野町</a:t>
              </a:r>
            </a:p>
          </p:txBody>
        </p:sp>
      </p:grpSp>
      <p:grpSp>
        <p:nvGrpSpPr>
          <p:cNvPr id="4128" name="Group 173">
            <a:extLst>
              <a:ext uri="{FF2B5EF4-FFF2-40B4-BE49-F238E27FC236}">
                <a16:creationId xmlns:a16="http://schemas.microsoft.com/office/drawing/2014/main" id="{006F5CF8-C511-44B4-8F2D-D36B50C5A105}"/>
              </a:ext>
            </a:extLst>
          </p:cNvPr>
          <p:cNvGrpSpPr>
            <a:grpSpLocks/>
          </p:cNvGrpSpPr>
          <p:nvPr/>
        </p:nvGrpSpPr>
        <p:grpSpPr bwMode="auto">
          <a:xfrm>
            <a:off x="3879850" y="2576513"/>
            <a:ext cx="403225" cy="127000"/>
            <a:chOff x="2477" y="1550"/>
            <a:chExt cx="254" cy="80"/>
          </a:xfrm>
        </p:grpSpPr>
        <p:sp>
          <p:nvSpPr>
            <p:cNvPr id="4261" name="WordArt 174">
              <a:extLst>
                <a:ext uri="{FF2B5EF4-FFF2-40B4-BE49-F238E27FC236}">
                  <a16:creationId xmlns:a16="http://schemas.microsoft.com/office/drawing/2014/main" id="{9BDC7504-2922-442E-A94B-72F8A40BBB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77" y="1550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神川町</a:t>
              </a:r>
            </a:p>
          </p:txBody>
        </p:sp>
        <p:sp>
          <p:nvSpPr>
            <p:cNvPr id="4262" name="WordArt 175">
              <a:extLst>
                <a:ext uri="{FF2B5EF4-FFF2-40B4-BE49-F238E27FC236}">
                  <a16:creationId xmlns:a16="http://schemas.microsoft.com/office/drawing/2014/main" id="{4319143A-E571-42C3-859E-556F4D2FE9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77" y="1550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神川町</a:t>
              </a:r>
            </a:p>
          </p:txBody>
        </p:sp>
      </p:grpSp>
      <p:grpSp>
        <p:nvGrpSpPr>
          <p:cNvPr id="4129" name="Group 176">
            <a:extLst>
              <a:ext uri="{FF2B5EF4-FFF2-40B4-BE49-F238E27FC236}">
                <a16:creationId xmlns:a16="http://schemas.microsoft.com/office/drawing/2014/main" id="{C846CCC7-EE68-43DA-83B5-0089E96ACC45}"/>
              </a:ext>
            </a:extLst>
          </p:cNvPr>
          <p:cNvGrpSpPr>
            <a:grpSpLocks/>
          </p:cNvGrpSpPr>
          <p:nvPr/>
        </p:nvGrpSpPr>
        <p:grpSpPr bwMode="auto">
          <a:xfrm>
            <a:off x="5192713" y="6330950"/>
            <a:ext cx="403225" cy="127000"/>
            <a:chOff x="3271" y="3988"/>
            <a:chExt cx="254" cy="80"/>
          </a:xfrm>
        </p:grpSpPr>
        <p:sp>
          <p:nvSpPr>
            <p:cNvPr id="4259" name="WordArt 177">
              <a:extLst>
                <a:ext uri="{FF2B5EF4-FFF2-40B4-BE49-F238E27FC236}">
                  <a16:creationId xmlns:a16="http://schemas.microsoft.com/office/drawing/2014/main" id="{88ABC3C9-AC94-4FB2-B6CD-A64C7D00CD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71" y="3988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飯能市</a:t>
              </a:r>
            </a:p>
          </p:txBody>
        </p:sp>
        <p:sp>
          <p:nvSpPr>
            <p:cNvPr id="4260" name="WordArt 178">
              <a:extLst>
                <a:ext uri="{FF2B5EF4-FFF2-40B4-BE49-F238E27FC236}">
                  <a16:creationId xmlns:a16="http://schemas.microsoft.com/office/drawing/2014/main" id="{D5CA282F-B66D-45FF-AB96-63C337D24E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71" y="3988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飯能市</a:t>
              </a:r>
            </a:p>
          </p:txBody>
        </p:sp>
      </p:grpSp>
      <p:grpSp>
        <p:nvGrpSpPr>
          <p:cNvPr id="4130" name="Group 179">
            <a:extLst>
              <a:ext uri="{FF2B5EF4-FFF2-40B4-BE49-F238E27FC236}">
                <a16:creationId xmlns:a16="http://schemas.microsoft.com/office/drawing/2014/main" id="{372C0DF9-1846-47C7-BB59-3E5469425CF0}"/>
              </a:ext>
            </a:extLst>
          </p:cNvPr>
          <p:cNvGrpSpPr>
            <a:grpSpLocks/>
          </p:cNvGrpSpPr>
          <p:nvPr/>
        </p:nvGrpSpPr>
        <p:grpSpPr bwMode="auto">
          <a:xfrm>
            <a:off x="7550150" y="7348538"/>
            <a:ext cx="403225" cy="127000"/>
            <a:chOff x="4972" y="4702"/>
            <a:chExt cx="254" cy="80"/>
          </a:xfrm>
        </p:grpSpPr>
        <p:sp>
          <p:nvSpPr>
            <p:cNvPr id="4257" name="WordArt 180">
              <a:extLst>
                <a:ext uri="{FF2B5EF4-FFF2-40B4-BE49-F238E27FC236}">
                  <a16:creationId xmlns:a16="http://schemas.microsoft.com/office/drawing/2014/main" id="{98715EF2-D3E1-4385-9BB0-D7C41410A8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72" y="4702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所沢市</a:t>
              </a:r>
            </a:p>
          </p:txBody>
        </p:sp>
        <p:sp>
          <p:nvSpPr>
            <p:cNvPr id="4258" name="WordArt 181">
              <a:extLst>
                <a:ext uri="{FF2B5EF4-FFF2-40B4-BE49-F238E27FC236}">
                  <a16:creationId xmlns:a16="http://schemas.microsoft.com/office/drawing/2014/main" id="{2E388C7D-E768-4BE2-B51A-194ECDB4A1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72" y="4702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所沢市</a:t>
              </a:r>
            </a:p>
          </p:txBody>
        </p:sp>
      </p:grpSp>
      <p:grpSp>
        <p:nvGrpSpPr>
          <p:cNvPr id="4131" name="Group 182">
            <a:extLst>
              <a:ext uri="{FF2B5EF4-FFF2-40B4-BE49-F238E27FC236}">
                <a16:creationId xmlns:a16="http://schemas.microsoft.com/office/drawing/2014/main" id="{74BE2112-3606-4DFE-B047-92F8DCC40CC8}"/>
              </a:ext>
            </a:extLst>
          </p:cNvPr>
          <p:cNvGrpSpPr>
            <a:grpSpLocks/>
          </p:cNvGrpSpPr>
          <p:nvPr/>
        </p:nvGrpSpPr>
        <p:grpSpPr bwMode="auto">
          <a:xfrm>
            <a:off x="7280275" y="6448425"/>
            <a:ext cx="403225" cy="127000"/>
            <a:chOff x="4660" y="4220"/>
            <a:chExt cx="254" cy="80"/>
          </a:xfrm>
        </p:grpSpPr>
        <p:sp>
          <p:nvSpPr>
            <p:cNvPr id="4255" name="WordArt 183">
              <a:extLst>
                <a:ext uri="{FF2B5EF4-FFF2-40B4-BE49-F238E27FC236}">
                  <a16:creationId xmlns:a16="http://schemas.microsoft.com/office/drawing/2014/main" id="{1AED815A-F122-426D-9031-1CFB9447A9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60" y="4220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狭山市</a:t>
              </a:r>
            </a:p>
          </p:txBody>
        </p:sp>
        <p:sp>
          <p:nvSpPr>
            <p:cNvPr id="4256" name="WordArt 184">
              <a:extLst>
                <a:ext uri="{FF2B5EF4-FFF2-40B4-BE49-F238E27FC236}">
                  <a16:creationId xmlns:a16="http://schemas.microsoft.com/office/drawing/2014/main" id="{1C668233-C23E-4044-A801-CA59842125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60" y="4220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狭山市</a:t>
              </a:r>
            </a:p>
          </p:txBody>
        </p:sp>
      </p:grpSp>
      <p:grpSp>
        <p:nvGrpSpPr>
          <p:cNvPr id="4132" name="Group 185">
            <a:extLst>
              <a:ext uri="{FF2B5EF4-FFF2-40B4-BE49-F238E27FC236}">
                <a16:creationId xmlns:a16="http://schemas.microsoft.com/office/drawing/2014/main" id="{875051C3-4FC4-47CB-B2B1-BAC3DC4B0F97}"/>
              </a:ext>
            </a:extLst>
          </p:cNvPr>
          <p:cNvGrpSpPr>
            <a:grpSpLocks/>
          </p:cNvGrpSpPr>
          <p:nvPr/>
        </p:nvGrpSpPr>
        <p:grpSpPr bwMode="auto">
          <a:xfrm>
            <a:off x="6559550" y="6988175"/>
            <a:ext cx="403225" cy="127000"/>
            <a:chOff x="4319" y="4555"/>
            <a:chExt cx="254" cy="80"/>
          </a:xfrm>
        </p:grpSpPr>
        <p:sp>
          <p:nvSpPr>
            <p:cNvPr id="4253" name="WordArt 186">
              <a:extLst>
                <a:ext uri="{FF2B5EF4-FFF2-40B4-BE49-F238E27FC236}">
                  <a16:creationId xmlns:a16="http://schemas.microsoft.com/office/drawing/2014/main" id="{939A7402-F744-4B6F-A387-2913CF08EE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9" y="4555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入間市</a:t>
              </a:r>
            </a:p>
          </p:txBody>
        </p:sp>
        <p:sp>
          <p:nvSpPr>
            <p:cNvPr id="4254" name="WordArt 187">
              <a:extLst>
                <a:ext uri="{FF2B5EF4-FFF2-40B4-BE49-F238E27FC236}">
                  <a16:creationId xmlns:a16="http://schemas.microsoft.com/office/drawing/2014/main" id="{13CFB881-D093-43CD-AD94-BB12810DD8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9" y="4555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入間市</a:t>
              </a:r>
            </a:p>
          </p:txBody>
        </p:sp>
      </p:grpSp>
      <p:grpSp>
        <p:nvGrpSpPr>
          <p:cNvPr id="4133" name="Group 188">
            <a:extLst>
              <a:ext uri="{FF2B5EF4-FFF2-40B4-BE49-F238E27FC236}">
                <a16:creationId xmlns:a16="http://schemas.microsoft.com/office/drawing/2014/main" id="{4DD3CCBB-13C9-4C52-9B09-AE8E7B13AD45}"/>
              </a:ext>
            </a:extLst>
          </p:cNvPr>
          <p:cNvGrpSpPr>
            <a:grpSpLocks/>
          </p:cNvGrpSpPr>
          <p:nvPr/>
        </p:nvGrpSpPr>
        <p:grpSpPr bwMode="auto">
          <a:xfrm>
            <a:off x="6559550" y="5006975"/>
            <a:ext cx="403225" cy="127000"/>
            <a:chOff x="4121" y="3251"/>
            <a:chExt cx="254" cy="80"/>
          </a:xfrm>
        </p:grpSpPr>
        <p:sp>
          <p:nvSpPr>
            <p:cNvPr id="4251" name="WordArt 189">
              <a:extLst>
                <a:ext uri="{FF2B5EF4-FFF2-40B4-BE49-F238E27FC236}">
                  <a16:creationId xmlns:a16="http://schemas.microsoft.com/office/drawing/2014/main" id="{F990A8E4-A42C-43FE-8E68-FF24F38652E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1" y="3251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鳩山町</a:t>
              </a:r>
            </a:p>
          </p:txBody>
        </p:sp>
        <p:sp>
          <p:nvSpPr>
            <p:cNvPr id="4252" name="WordArt 190">
              <a:extLst>
                <a:ext uri="{FF2B5EF4-FFF2-40B4-BE49-F238E27FC236}">
                  <a16:creationId xmlns:a16="http://schemas.microsoft.com/office/drawing/2014/main" id="{90901AD2-3042-4AC9-8457-07435BC6B1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1" y="3251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鳩山町</a:t>
              </a:r>
            </a:p>
          </p:txBody>
        </p:sp>
      </p:grpSp>
      <p:grpSp>
        <p:nvGrpSpPr>
          <p:cNvPr id="4134" name="Group 191">
            <a:extLst>
              <a:ext uri="{FF2B5EF4-FFF2-40B4-BE49-F238E27FC236}">
                <a16:creationId xmlns:a16="http://schemas.microsoft.com/office/drawing/2014/main" id="{6A2F094A-7D5B-4ED4-87C3-BAB5D2C41618}"/>
              </a:ext>
            </a:extLst>
          </p:cNvPr>
          <p:cNvGrpSpPr>
            <a:grpSpLocks/>
          </p:cNvGrpSpPr>
          <p:nvPr/>
        </p:nvGrpSpPr>
        <p:grpSpPr bwMode="auto">
          <a:xfrm>
            <a:off x="7278688" y="5367338"/>
            <a:ext cx="403225" cy="127000"/>
            <a:chOff x="4575" y="3369"/>
            <a:chExt cx="254" cy="80"/>
          </a:xfrm>
        </p:grpSpPr>
        <p:sp>
          <p:nvSpPr>
            <p:cNvPr id="4249" name="WordArt 192">
              <a:extLst>
                <a:ext uri="{FF2B5EF4-FFF2-40B4-BE49-F238E27FC236}">
                  <a16:creationId xmlns:a16="http://schemas.microsoft.com/office/drawing/2014/main" id="{8AB3DC79-CD52-4FB3-9493-01CB17D204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5" y="3369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坂戸市</a:t>
              </a:r>
            </a:p>
          </p:txBody>
        </p:sp>
        <p:sp>
          <p:nvSpPr>
            <p:cNvPr id="4250" name="WordArt 193">
              <a:extLst>
                <a:ext uri="{FF2B5EF4-FFF2-40B4-BE49-F238E27FC236}">
                  <a16:creationId xmlns:a16="http://schemas.microsoft.com/office/drawing/2014/main" id="{B7499F87-2630-4D25-BCCC-00A3128D38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5" y="3369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坂戸市</a:t>
              </a:r>
            </a:p>
          </p:txBody>
        </p:sp>
      </p:grpSp>
      <p:grpSp>
        <p:nvGrpSpPr>
          <p:cNvPr id="4135" name="Group 194">
            <a:extLst>
              <a:ext uri="{FF2B5EF4-FFF2-40B4-BE49-F238E27FC236}">
                <a16:creationId xmlns:a16="http://schemas.microsoft.com/office/drawing/2014/main" id="{B50079AE-D5DB-41D9-AC91-926229073D39}"/>
              </a:ext>
            </a:extLst>
          </p:cNvPr>
          <p:cNvGrpSpPr>
            <a:grpSpLocks/>
          </p:cNvGrpSpPr>
          <p:nvPr/>
        </p:nvGrpSpPr>
        <p:grpSpPr bwMode="auto">
          <a:xfrm>
            <a:off x="6559550" y="6267450"/>
            <a:ext cx="403225" cy="127000"/>
            <a:chOff x="4178" y="3908"/>
            <a:chExt cx="254" cy="80"/>
          </a:xfrm>
        </p:grpSpPr>
        <p:sp>
          <p:nvSpPr>
            <p:cNvPr id="4247" name="WordArt 195">
              <a:extLst>
                <a:ext uri="{FF2B5EF4-FFF2-40B4-BE49-F238E27FC236}">
                  <a16:creationId xmlns:a16="http://schemas.microsoft.com/office/drawing/2014/main" id="{A0BFA394-0DEC-4DB5-92B0-902A2EB976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78" y="3908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日高市</a:t>
              </a:r>
            </a:p>
          </p:txBody>
        </p:sp>
        <p:sp>
          <p:nvSpPr>
            <p:cNvPr id="4248" name="WordArt 196">
              <a:extLst>
                <a:ext uri="{FF2B5EF4-FFF2-40B4-BE49-F238E27FC236}">
                  <a16:creationId xmlns:a16="http://schemas.microsoft.com/office/drawing/2014/main" id="{C9484DFB-D60A-4437-9060-48323CEE94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78" y="3908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日高市</a:t>
              </a:r>
            </a:p>
          </p:txBody>
        </p:sp>
      </p:grpSp>
      <p:grpSp>
        <p:nvGrpSpPr>
          <p:cNvPr id="4136" name="Group 197">
            <a:extLst>
              <a:ext uri="{FF2B5EF4-FFF2-40B4-BE49-F238E27FC236}">
                <a16:creationId xmlns:a16="http://schemas.microsoft.com/office/drawing/2014/main" id="{FA321D4B-7A1D-4149-9187-11EDC7B7269C}"/>
              </a:ext>
            </a:extLst>
          </p:cNvPr>
          <p:cNvGrpSpPr>
            <a:grpSpLocks/>
          </p:cNvGrpSpPr>
          <p:nvPr/>
        </p:nvGrpSpPr>
        <p:grpSpPr bwMode="auto">
          <a:xfrm>
            <a:off x="8178800" y="5997575"/>
            <a:ext cx="403225" cy="127000"/>
            <a:chOff x="5085" y="3818"/>
            <a:chExt cx="254" cy="80"/>
          </a:xfrm>
        </p:grpSpPr>
        <p:sp>
          <p:nvSpPr>
            <p:cNvPr id="4245" name="WordArt 198">
              <a:extLst>
                <a:ext uri="{FF2B5EF4-FFF2-40B4-BE49-F238E27FC236}">
                  <a16:creationId xmlns:a16="http://schemas.microsoft.com/office/drawing/2014/main" id="{76FB97DD-48F9-4603-B2A8-F907632E5A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085" y="3818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川越市</a:t>
              </a:r>
            </a:p>
          </p:txBody>
        </p:sp>
        <p:sp>
          <p:nvSpPr>
            <p:cNvPr id="4246" name="WordArt 199">
              <a:extLst>
                <a:ext uri="{FF2B5EF4-FFF2-40B4-BE49-F238E27FC236}">
                  <a16:creationId xmlns:a16="http://schemas.microsoft.com/office/drawing/2014/main" id="{C8B2B1F1-DFC3-4306-B281-BED126E987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085" y="3818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川越市</a:t>
              </a:r>
            </a:p>
          </p:txBody>
        </p:sp>
      </p:grpSp>
      <p:grpSp>
        <p:nvGrpSpPr>
          <p:cNvPr id="4137" name="Group 200">
            <a:extLst>
              <a:ext uri="{FF2B5EF4-FFF2-40B4-BE49-F238E27FC236}">
                <a16:creationId xmlns:a16="http://schemas.microsoft.com/office/drawing/2014/main" id="{A1B912C5-F9FB-4E36-891F-D2F0E764B465}"/>
              </a:ext>
            </a:extLst>
          </p:cNvPr>
          <p:cNvGrpSpPr>
            <a:grpSpLocks/>
          </p:cNvGrpSpPr>
          <p:nvPr/>
        </p:nvGrpSpPr>
        <p:grpSpPr bwMode="auto">
          <a:xfrm>
            <a:off x="7820025" y="4735513"/>
            <a:ext cx="403225" cy="127000"/>
            <a:chOff x="4915" y="2774"/>
            <a:chExt cx="254" cy="80"/>
          </a:xfrm>
        </p:grpSpPr>
        <p:sp>
          <p:nvSpPr>
            <p:cNvPr id="4243" name="WordArt 201">
              <a:extLst>
                <a:ext uri="{FF2B5EF4-FFF2-40B4-BE49-F238E27FC236}">
                  <a16:creationId xmlns:a16="http://schemas.microsoft.com/office/drawing/2014/main" id="{D4B52CC9-53A9-4AB7-AE97-9D62C6DE308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5" y="2774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吉見町</a:t>
              </a:r>
            </a:p>
          </p:txBody>
        </p:sp>
        <p:sp>
          <p:nvSpPr>
            <p:cNvPr id="4244" name="WordArt 202">
              <a:extLst>
                <a:ext uri="{FF2B5EF4-FFF2-40B4-BE49-F238E27FC236}">
                  <a16:creationId xmlns:a16="http://schemas.microsoft.com/office/drawing/2014/main" id="{324C2983-CBFA-4CCA-8D09-36965A9578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5" y="2774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吉見町</a:t>
              </a:r>
            </a:p>
          </p:txBody>
        </p:sp>
      </p:grpSp>
      <p:grpSp>
        <p:nvGrpSpPr>
          <p:cNvPr id="4138" name="Group 203">
            <a:extLst>
              <a:ext uri="{FF2B5EF4-FFF2-40B4-BE49-F238E27FC236}">
                <a16:creationId xmlns:a16="http://schemas.microsoft.com/office/drawing/2014/main" id="{CF4140B6-3359-4183-87F2-1C27BA4DE9E2}"/>
              </a:ext>
            </a:extLst>
          </p:cNvPr>
          <p:cNvGrpSpPr>
            <a:grpSpLocks/>
          </p:cNvGrpSpPr>
          <p:nvPr/>
        </p:nvGrpSpPr>
        <p:grpSpPr bwMode="auto">
          <a:xfrm>
            <a:off x="9709150" y="4017963"/>
            <a:ext cx="403225" cy="127000"/>
            <a:chOff x="6169" y="2567"/>
            <a:chExt cx="254" cy="80"/>
          </a:xfrm>
        </p:grpSpPr>
        <p:sp>
          <p:nvSpPr>
            <p:cNvPr id="4241" name="WordArt 204">
              <a:extLst>
                <a:ext uri="{FF2B5EF4-FFF2-40B4-BE49-F238E27FC236}">
                  <a16:creationId xmlns:a16="http://schemas.microsoft.com/office/drawing/2014/main" id="{07196469-1C6C-4F10-AB18-6C385A29CA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69" y="2567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白岡町</a:t>
              </a:r>
            </a:p>
          </p:txBody>
        </p:sp>
        <p:sp>
          <p:nvSpPr>
            <p:cNvPr id="4242" name="WordArt 205">
              <a:extLst>
                <a:ext uri="{FF2B5EF4-FFF2-40B4-BE49-F238E27FC236}">
                  <a16:creationId xmlns:a16="http://schemas.microsoft.com/office/drawing/2014/main" id="{5B52D85E-FFE7-4E5E-B612-DD26238E15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69" y="2567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白岡町</a:t>
              </a:r>
            </a:p>
          </p:txBody>
        </p:sp>
      </p:grpSp>
      <p:grpSp>
        <p:nvGrpSpPr>
          <p:cNvPr id="4139" name="Group 206">
            <a:extLst>
              <a:ext uri="{FF2B5EF4-FFF2-40B4-BE49-F238E27FC236}">
                <a16:creationId xmlns:a16="http://schemas.microsoft.com/office/drawing/2014/main" id="{CACE7621-76B7-43FF-9376-D37DF0BE5FA0}"/>
              </a:ext>
            </a:extLst>
          </p:cNvPr>
          <p:cNvGrpSpPr>
            <a:grpSpLocks/>
          </p:cNvGrpSpPr>
          <p:nvPr/>
        </p:nvGrpSpPr>
        <p:grpSpPr bwMode="auto">
          <a:xfrm>
            <a:off x="10699750" y="4017963"/>
            <a:ext cx="403225" cy="127000"/>
            <a:chOff x="6717" y="2571"/>
            <a:chExt cx="254" cy="80"/>
          </a:xfrm>
        </p:grpSpPr>
        <p:sp>
          <p:nvSpPr>
            <p:cNvPr id="4239" name="WordArt 207">
              <a:extLst>
                <a:ext uri="{FF2B5EF4-FFF2-40B4-BE49-F238E27FC236}">
                  <a16:creationId xmlns:a16="http://schemas.microsoft.com/office/drawing/2014/main" id="{023A17EE-9B54-4A4C-8806-697B685F284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717" y="2571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幸手市</a:t>
              </a:r>
            </a:p>
          </p:txBody>
        </p:sp>
        <p:sp>
          <p:nvSpPr>
            <p:cNvPr id="4240" name="WordArt 208">
              <a:extLst>
                <a:ext uri="{FF2B5EF4-FFF2-40B4-BE49-F238E27FC236}">
                  <a16:creationId xmlns:a16="http://schemas.microsoft.com/office/drawing/2014/main" id="{B38832D8-2E8E-4AC5-8CE6-0672D4ECA6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717" y="2571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幸手市</a:t>
              </a:r>
            </a:p>
          </p:txBody>
        </p:sp>
      </p:grpSp>
      <p:grpSp>
        <p:nvGrpSpPr>
          <p:cNvPr id="4140" name="Group 209">
            <a:extLst>
              <a:ext uri="{FF2B5EF4-FFF2-40B4-BE49-F238E27FC236}">
                <a16:creationId xmlns:a16="http://schemas.microsoft.com/office/drawing/2014/main" id="{B3DC44F8-4D4B-436E-A56F-EC1711D69C7C}"/>
              </a:ext>
            </a:extLst>
          </p:cNvPr>
          <p:cNvGrpSpPr>
            <a:grpSpLocks/>
          </p:cNvGrpSpPr>
          <p:nvPr/>
        </p:nvGrpSpPr>
        <p:grpSpPr bwMode="auto">
          <a:xfrm>
            <a:off x="8269288" y="4016375"/>
            <a:ext cx="403225" cy="127000"/>
            <a:chOff x="5261" y="2499"/>
            <a:chExt cx="254" cy="80"/>
          </a:xfrm>
        </p:grpSpPr>
        <p:sp>
          <p:nvSpPr>
            <p:cNvPr id="4237" name="WordArt 210">
              <a:extLst>
                <a:ext uri="{FF2B5EF4-FFF2-40B4-BE49-F238E27FC236}">
                  <a16:creationId xmlns:a16="http://schemas.microsoft.com/office/drawing/2014/main" id="{844A7A8A-2CA7-40C0-BB7D-42765871E3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61" y="2499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鴻巣町</a:t>
              </a:r>
            </a:p>
          </p:txBody>
        </p:sp>
        <p:sp>
          <p:nvSpPr>
            <p:cNvPr id="4238" name="WordArt 211">
              <a:extLst>
                <a:ext uri="{FF2B5EF4-FFF2-40B4-BE49-F238E27FC236}">
                  <a16:creationId xmlns:a16="http://schemas.microsoft.com/office/drawing/2014/main" id="{7075000B-9CE2-49D8-8C58-139CB0B770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61" y="2499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鴻巣町</a:t>
              </a:r>
            </a:p>
          </p:txBody>
        </p:sp>
      </p:grpSp>
      <p:grpSp>
        <p:nvGrpSpPr>
          <p:cNvPr id="4141" name="Group 212">
            <a:extLst>
              <a:ext uri="{FF2B5EF4-FFF2-40B4-BE49-F238E27FC236}">
                <a16:creationId xmlns:a16="http://schemas.microsoft.com/office/drawing/2014/main" id="{E7769B0F-4B6A-47E9-9693-00AE5C9D612B}"/>
              </a:ext>
            </a:extLst>
          </p:cNvPr>
          <p:cNvGrpSpPr>
            <a:grpSpLocks/>
          </p:cNvGrpSpPr>
          <p:nvPr/>
        </p:nvGrpSpPr>
        <p:grpSpPr bwMode="auto">
          <a:xfrm>
            <a:off x="8178800" y="5276850"/>
            <a:ext cx="403225" cy="127000"/>
            <a:chOff x="5057" y="3251"/>
            <a:chExt cx="254" cy="80"/>
          </a:xfrm>
        </p:grpSpPr>
        <p:sp>
          <p:nvSpPr>
            <p:cNvPr id="4235" name="WordArt 213">
              <a:extLst>
                <a:ext uri="{FF2B5EF4-FFF2-40B4-BE49-F238E27FC236}">
                  <a16:creationId xmlns:a16="http://schemas.microsoft.com/office/drawing/2014/main" id="{9F6C4BAF-FD5F-495B-861E-1CF28CD3C2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057" y="3251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川島町</a:t>
              </a:r>
            </a:p>
          </p:txBody>
        </p:sp>
        <p:sp>
          <p:nvSpPr>
            <p:cNvPr id="4236" name="WordArt 214">
              <a:extLst>
                <a:ext uri="{FF2B5EF4-FFF2-40B4-BE49-F238E27FC236}">
                  <a16:creationId xmlns:a16="http://schemas.microsoft.com/office/drawing/2014/main" id="{384137B1-74E8-43A7-8BF9-C143DAFA4FA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057" y="3251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川島町</a:t>
              </a:r>
            </a:p>
          </p:txBody>
        </p:sp>
      </p:grpSp>
      <p:grpSp>
        <p:nvGrpSpPr>
          <p:cNvPr id="4142" name="Group 215">
            <a:extLst>
              <a:ext uri="{FF2B5EF4-FFF2-40B4-BE49-F238E27FC236}">
                <a16:creationId xmlns:a16="http://schemas.microsoft.com/office/drawing/2014/main" id="{E7C2E565-686A-4D7D-AC19-7F2BBB894D5B}"/>
              </a:ext>
            </a:extLst>
          </p:cNvPr>
          <p:cNvGrpSpPr>
            <a:grpSpLocks/>
          </p:cNvGrpSpPr>
          <p:nvPr/>
        </p:nvGrpSpPr>
        <p:grpSpPr bwMode="auto">
          <a:xfrm>
            <a:off x="8629650" y="4918075"/>
            <a:ext cx="403225" cy="127000"/>
            <a:chOff x="5510" y="3109"/>
            <a:chExt cx="254" cy="80"/>
          </a:xfrm>
        </p:grpSpPr>
        <p:sp>
          <p:nvSpPr>
            <p:cNvPr id="4233" name="WordArt 216">
              <a:extLst>
                <a:ext uri="{FF2B5EF4-FFF2-40B4-BE49-F238E27FC236}">
                  <a16:creationId xmlns:a16="http://schemas.microsoft.com/office/drawing/2014/main" id="{3119F92A-A745-4B6A-937D-5F2E69A68A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10" y="3109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桶川市</a:t>
              </a:r>
            </a:p>
          </p:txBody>
        </p:sp>
        <p:sp>
          <p:nvSpPr>
            <p:cNvPr id="4234" name="WordArt 217">
              <a:extLst>
                <a:ext uri="{FF2B5EF4-FFF2-40B4-BE49-F238E27FC236}">
                  <a16:creationId xmlns:a16="http://schemas.microsoft.com/office/drawing/2014/main" id="{BE683EA0-237B-449A-8675-D6A5C12E82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10" y="3109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桶川市</a:t>
              </a:r>
            </a:p>
          </p:txBody>
        </p:sp>
      </p:grpSp>
      <p:grpSp>
        <p:nvGrpSpPr>
          <p:cNvPr id="4143" name="Group 218">
            <a:extLst>
              <a:ext uri="{FF2B5EF4-FFF2-40B4-BE49-F238E27FC236}">
                <a16:creationId xmlns:a16="http://schemas.microsoft.com/office/drawing/2014/main" id="{5471194B-A6E0-4269-85F3-22431DB08C6E}"/>
              </a:ext>
            </a:extLst>
          </p:cNvPr>
          <p:cNvGrpSpPr>
            <a:grpSpLocks/>
          </p:cNvGrpSpPr>
          <p:nvPr/>
        </p:nvGrpSpPr>
        <p:grpSpPr bwMode="auto">
          <a:xfrm>
            <a:off x="8628063" y="4557713"/>
            <a:ext cx="403225" cy="127000"/>
            <a:chOff x="5389" y="2915"/>
            <a:chExt cx="254" cy="80"/>
          </a:xfrm>
        </p:grpSpPr>
        <p:sp>
          <p:nvSpPr>
            <p:cNvPr id="4231" name="WordArt 219">
              <a:extLst>
                <a:ext uri="{FF2B5EF4-FFF2-40B4-BE49-F238E27FC236}">
                  <a16:creationId xmlns:a16="http://schemas.microsoft.com/office/drawing/2014/main" id="{632D9C8F-545B-449F-9595-26995E6F1F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89" y="2915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北本市</a:t>
              </a:r>
            </a:p>
          </p:txBody>
        </p:sp>
        <p:sp>
          <p:nvSpPr>
            <p:cNvPr id="4232" name="WordArt 220">
              <a:extLst>
                <a:ext uri="{FF2B5EF4-FFF2-40B4-BE49-F238E27FC236}">
                  <a16:creationId xmlns:a16="http://schemas.microsoft.com/office/drawing/2014/main" id="{746A4241-71E3-4A3C-B869-7280A882DF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89" y="2915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北本市</a:t>
              </a:r>
            </a:p>
          </p:txBody>
        </p:sp>
      </p:grpSp>
      <p:grpSp>
        <p:nvGrpSpPr>
          <p:cNvPr id="4144" name="Group 221">
            <a:extLst>
              <a:ext uri="{FF2B5EF4-FFF2-40B4-BE49-F238E27FC236}">
                <a16:creationId xmlns:a16="http://schemas.microsoft.com/office/drawing/2014/main" id="{8D84F29A-3F08-496F-89F7-EBFEC947E0C3}"/>
              </a:ext>
            </a:extLst>
          </p:cNvPr>
          <p:cNvGrpSpPr>
            <a:grpSpLocks/>
          </p:cNvGrpSpPr>
          <p:nvPr/>
        </p:nvGrpSpPr>
        <p:grpSpPr bwMode="auto">
          <a:xfrm>
            <a:off x="8110538" y="6716713"/>
            <a:ext cx="541337" cy="127000"/>
            <a:chOff x="5226" y="4135"/>
            <a:chExt cx="341" cy="80"/>
          </a:xfrm>
        </p:grpSpPr>
        <p:sp>
          <p:nvSpPr>
            <p:cNvPr id="4229" name="WordArt 222">
              <a:extLst>
                <a:ext uri="{FF2B5EF4-FFF2-40B4-BE49-F238E27FC236}">
                  <a16:creationId xmlns:a16="http://schemas.microsoft.com/office/drawing/2014/main" id="{61FD7031-7CF1-45E3-8384-2AACE3E878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26" y="4135"/>
              <a:ext cx="341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ふじみ野市</a:t>
              </a:r>
            </a:p>
          </p:txBody>
        </p:sp>
        <p:sp>
          <p:nvSpPr>
            <p:cNvPr id="4230" name="WordArt 223">
              <a:extLst>
                <a:ext uri="{FF2B5EF4-FFF2-40B4-BE49-F238E27FC236}">
                  <a16:creationId xmlns:a16="http://schemas.microsoft.com/office/drawing/2014/main" id="{30C50AA1-550F-4E62-ABD3-415B190767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26" y="4135"/>
              <a:ext cx="341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ふじみ野市</a:t>
              </a:r>
            </a:p>
          </p:txBody>
        </p:sp>
      </p:grpSp>
      <p:grpSp>
        <p:nvGrpSpPr>
          <p:cNvPr id="4145" name="Group 224">
            <a:extLst>
              <a:ext uri="{FF2B5EF4-FFF2-40B4-BE49-F238E27FC236}">
                <a16:creationId xmlns:a16="http://schemas.microsoft.com/office/drawing/2014/main" id="{2AC25AB3-C6AB-4DA3-91A5-44E5467C8308}"/>
              </a:ext>
            </a:extLst>
          </p:cNvPr>
          <p:cNvGrpSpPr>
            <a:grpSpLocks/>
          </p:cNvGrpSpPr>
          <p:nvPr/>
        </p:nvGrpSpPr>
        <p:grpSpPr bwMode="auto">
          <a:xfrm>
            <a:off x="10520363" y="7077075"/>
            <a:ext cx="403225" cy="127000"/>
            <a:chOff x="6702" y="4276"/>
            <a:chExt cx="254" cy="80"/>
          </a:xfrm>
        </p:grpSpPr>
        <p:sp>
          <p:nvSpPr>
            <p:cNvPr id="4227" name="WordArt 225">
              <a:extLst>
                <a:ext uri="{FF2B5EF4-FFF2-40B4-BE49-F238E27FC236}">
                  <a16:creationId xmlns:a16="http://schemas.microsoft.com/office/drawing/2014/main" id="{236C9E2B-EA41-4364-AB0C-82D7258B54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702" y="4276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川口市</a:t>
              </a:r>
            </a:p>
          </p:txBody>
        </p:sp>
        <p:sp>
          <p:nvSpPr>
            <p:cNvPr id="4228" name="WordArt 226">
              <a:extLst>
                <a:ext uri="{FF2B5EF4-FFF2-40B4-BE49-F238E27FC236}">
                  <a16:creationId xmlns:a16="http://schemas.microsoft.com/office/drawing/2014/main" id="{456F84B4-655B-43A9-81AB-0BF6042B9C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702" y="4276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川口市</a:t>
              </a:r>
            </a:p>
          </p:txBody>
        </p:sp>
      </p:grpSp>
      <p:grpSp>
        <p:nvGrpSpPr>
          <p:cNvPr id="4146" name="Group 230">
            <a:extLst>
              <a:ext uri="{FF2B5EF4-FFF2-40B4-BE49-F238E27FC236}">
                <a16:creationId xmlns:a16="http://schemas.microsoft.com/office/drawing/2014/main" id="{7DA200B7-91BF-4ACC-9126-0E413CAA8052}"/>
              </a:ext>
            </a:extLst>
          </p:cNvPr>
          <p:cNvGrpSpPr>
            <a:grpSpLocks/>
          </p:cNvGrpSpPr>
          <p:nvPr/>
        </p:nvGrpSpPr>
        <p:grpSpPr bwMode="auto">
          <a:xfrm>
            <a:off x="8448675" y="7167563"/>
            <a:ext cx="403225" cy="127000"/>
            <a:chOff x="5283" y="4441"/>
            <a:chExt cx="254" cy="80"/>
          </a:xfrm>
        </p:grpSpPr>
        <p:sp>
          <p:nvSpPr>
            <p:cNvPr id="4225" name="WordArt 231">
              <a:extLst>
                <a:ext uri="{FF2B5EF4-FFF2-40B4-BE49-F238E27FC236}">
                  <a16:creationId xmlns:a16="http://schemas.microsoft.com/office/drawing/2014/main" id="{D773D2E7-9B1B-41FB-A79A-4AC4A35FCC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83" y="4441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三芳町</a:t>
              </a:r>
            </a:p>
          </p:txBody>
        </p:sp>
        <p:sp>
          <p:nvSpPr>
            <p:cNvPr id="4226" name="WordArt 232">
              <a:extLst>
                <a:ext uri="{FF2B5EF4-FFF2-40B4-BE49-F238E27FC236}">
                  <a16:creationId xmlns:a16="http://schemas.microsoft.com/office/drawing/2014/main" id="{CB760301-30E6-481D-A809-18DF34A073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83" y="4441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三芳町</a:t>
              </a:r>
            </a:p>
          </p:txBody>
        </p:sp>
      </p:grpSp>
      <p:grpSp>
        <p:nvGrpSpPr>
          <p:cNvPr id="4147" name="Group 233">
            <a:extLst>
              <a:ext uri="{FF2B5EF4-FFF2-40B4-BE49-F238E27FC236}">
                <a16:creationId xmlns:a16="http://schemas.microsoft.com/office/drawing/2014/main" id="{16C404D8-231F-4D25-8963-CEF676B83BC6}"/>
              </a:ext>
            </a:extLst>
          </p:cNvPr>
          <p:cNvGrpSpPr>
            <a:grpSpLocks/>
          </p:cNvGrpSpPr>
          <p:nvPr/>
        </p:nvGrpSpPr>
        <p:grpSpPr bwMode="auto">
          <a:xfrm>
            <a:off x="11149013" y="7077075"/>
            <a:ext cx="403225" cy="127000"/>
            <a:chOff x="7127" y="4389"/>
            <a:chExt cx="254" cy="80"/>
          </a:xfrm>
        </p:grpSpPr>
        <p:sp>
          <p:nvSpPr>
            <p:cNvPr id="4223" name="WordArt 234">
              <a:extLst>
                <a:ext uri="{FF2B5EF4-FFF2-40B4-BE49-F238E27FC236}">
                  <a16:creationId xmlns:a16="http://schemas.microsoft.com/office/drawing/2014/main" id="{45A6A04B-A874-41C3-8411-F26B03F2C6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127" y="4389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草加市</a:t>
              </a:r>
            </a:p>
          </p:txBody>
        </p:sp>
        <p:sp>
          <p:nvSpPr>
            <p:cNvPr id="4224" name="WordArt 235">
              <a:extLst>
                <a:ext uri="{FF2B5EF4-FFF2-40B4-BE49-F238E27FC236}">
                  <a16:creationId xmlns:a16="http://schemas.microsoft.com/office/drawing/2014/main" id="{E5271594-A976-4893-81CD-845CD12A4F9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127" y="4389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草加市</a:t>
              </a:r>
            </a:p>
          </p:txBody>
        </p:sp>
      </p:grpSp>
      <p:grpSp>
        <p:nvGrpSpPr>
          <p:cNvPr id="4148" name="Group 236">
            <a:extLst>
              <a:ext uri="{FF2B5EF4-FFF2-40B4-BE49-F238E27FC236}">
                <a16:creationId xmlns:a16="http://schemas.microsoft.com/office/drawing/2014/main" id="{8E5DDBBB-E7F8-450C-A3E5-ED3571C5287A}"/>
              </a:ext>
            </a:extLst>
          </p:cNvPr>
          <p:cNvGrpSpPr>
            <a:grpSpLocks/>
          </p:cNvGrpSpPr>
          <p:nvPr/>
        </p:nvGrpSpPr>
        <p:grpSpPr bwMode="auto">
          <a:xfrm>
            <a:off x="11960225" y="6357938"/>
            <a:ext cx="403225" cy="127000"/>
            <a:chOff x="7552" y="4016"/>
            <a:chExt cx="254" cy="80"/>
          </a:xfrm>
        </p:grpSpPr>
        <p:sp>
          <p:nvSpPr>
            <p:cNvPr id="4221" name="WordArt 237">
              <a:extLst>
                <a:ext uri="{FF2B5EF4-FFF2-40B4-BE49-F238E27FC236}">
                  <a16:creationId xmlns:a16="http://schemas.microsoft.com/office/drawing/2014/main" id="{ED272C67-A381-44A9-B260-4B9CEEA7492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52" y="4016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吉川市</a:t>
              </a:r>
            </a:p>
          </p:txBody>
        </p:sp>
        <p:sp>
          <p:nvSpPr>
            <p:cNvPr id="4222" name="WordArt 238">
              <a:extLst>
                <a:ext uri="{FF2B5EF4-FFF2-40B4-BE49-F238E27FC236}">
                  <a16:creationId xmlns:a16="http://schemas.microsoft.com/office/drawing/2014/main" id="{DA3AFEA9-00F8-490E-89D7-EB23DAE1A6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52" y="4016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吉川市</a:t>
              </a:r>
            </a:p>
          </p:txBody>
        </p:sp>
      </p:grpSp>
      <p:grpSp>
        <p:nvGrpSpPr>
          <p:cNvPr id="4149" name="Group 239">
            <a:extLst>
              <a:ext uri="{FF2B5EF4-FFF2-40B4-BE49-F238E27FC236}">
                <a16:creationId xmlns:a16="http://schemas.microsoft.com/office/drawing/2014/main" id="{3760E745-63FF-4551-BB39-14527B6BA834}"/>
              </a:ext>
            </a:extLst>
          </p:cNvPr>
          <p:cNvGrpSpPr>
            <a:grpSpLocks/>
          </p:cNvGrpSpPr>
          <p:nvPr/>
        </p:nvGrpSpPr>
        <p:grpSpPr bwMode="auto">
          <a:xfrm>
            <a:off x="11239500" y="6088063"/>
            <a:ext cx="403225" cy="127000"/>
            <a:chOff x="7042" y="3931"/>
            <a:chExt cx="254" cy="80"/>
          </a:xfrm>
        </p:grpSpPr>
        <p:sp>
          <p:nvSpPr>
            <p:cNvPr id="4219" name="WordArt 240">
              <a:extLst>
                <a:ext uri="{FF2B5EF4-FFF2-40B4-BE49-F238E27FC236}">
                  <a16:creationId xmlns:a16="http://schemas.microsoft.com/office/drawing/2014/main" id="{D3C08EB8-2C0D-4EFC-92B0-18E14E2A1A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42" y="3931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越谷市</a:t>
              </a:r>
            </a:p>
          </p:txBody>
        </p:sp>
        <p:sp>
          <p:nvSpPr>
            <p:cNvPr id="4220" name="WordArt 241">
              <a:extLst>
                <a:ext uri="{FF2B5EF4-FFF2-40B4-BE49-F238E27FC236}">
                  <a16:creationId xmlns:a16="http://schemas.microsoft.com/office/drawing/2014/main" id="{7B424E79-EC95-411E-8A8F-D8389E28661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42" y="3931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越谷市</a:t>
              </a:r>
            </a:p>
          </p:txBody>
        </p:sp>
      </p:grpSp>
      <p:grpSp>
        <p:nvGrpSpPr>
          <p:cNvPr id="4150" name="Group 242">
            <a:extLst>
              <a:ext uri="{FF2B5EF4-FFF2-40B4-BE49-F238E27FC236}">
                <a16:creationId xmlns:a16="http://schemas.microsoft.com/office/drawing/2014/main" id="{29ED5663-31D3-411A-9B55-4A9527A78895}"/>
              </a:ext>
            </a:extLst>
          </p:cNvPr>
          <p:cNvGrpSpPr>
            <a:grpSpLocks/>
          </p:cNvGrpSpPr>
          <p:nvPr/>
        </p:nvGrpSpPr>
        <p:grpSpPr bwMode="auto">
          <a:xfrm>
            <a:off x="10901363" y="5186363"/>
            <a:ext cx="541337" cy="127000"/>
            <a:chOff x="6927" y="3279"/>
            <a:chExt cx="341" cy="80"/>
          </a:xfrm>
        </p:grpSpPr>
        <p:sp>
          <p:nvSpPr>
            <p:cNvPr id="4217" name="WordArt 243">
              <a:extLst>
                <a:ext uri="{FF2B5EF4-FFF2-40B4-BE49-F238E27FC236}">
                  <a16:creationId xmlns:a16="http://schemas.microsoft.com/office/drawing/2014/main" id="{1E4F9DA4-6DD9-4CF2-B168-97CA251F0E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27" y="3279"/>
              <a:ext cx="341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春日部市</a:t>
              </a:r>
            </a:p>
          </p:txBody>
        </p:sp>
        <p:sp>
          <p:nvSpPr>
            <p:cNvPr id="4218" name="WordArt 244">
              <a:extLst>
                <a:ext uri="{FF2B5EF4-FFF2-40B4-BE49-F238E27FC236}">
                  <a16:creationId xmlns:a16="http://schemas.microsoft.com/office/drawing/2014/main" id="{52895BAC-4601-4851-91AE-59F9DE4CF4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27" y="3279"/>
              <a:ext cx="341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春日部市</a:t>
              </a:r>
            </a:p>
          </p:txBody>
        </p:sp>
      </p:grpSp>
      <p:grpSp>
        <p:nvGrpSpPr>
          <p:cNvPr id="4151" name="Group 245">
            <a:extLst>
              <a:ext uri="{FF2B5EF4-FFF2-40B4-BE49-F238E27FC236}">
                <a16:creationId xmlns:a16="http://schemas.microsoft.com/office/drawing/2014/main" id="{192C81AE-F914-471C-917F-13525F74690A}"/>
              </a:ext>
            </a:extLst>
          </p:cNvPr>
          <p:cNvGrpSpPr>
            <a:grpSpLocks/>
          </p:cNvGrpSpPr>
          <p:nvPr/>
        </p:nvGrpSpPr>
        <p:grpSpPr bwMode="auto">
          <a:xfrm>
            <a:off x="9529763" y="5276850"/>
            <a:ext cx="403225" cy="127000"/>
            <a:chOff x="5680" y="3336"/>
            <a:chExt cx="254" cy="80"/>
          </a:xfrm>
        </p:grpSpPr>
        <p:sp>
          <p:nvSpPr>
            <p:cNvPr id="4215" name="WordArt 246">
              <a:extLst>
                <a:ext uri="{FF2B5EF4-FFF2-40B4-BE49-F238E27FC236}">
                  <a16:creationId xmlns:a16="http://schemas.microsoft.com/office/drawing/2014/main" id="{AD9127AD-F0A6-42E7-ACBF-A5F8A115A5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680" y="3336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上尾市</a:t>
              </a:r>
            </a:p>
          </p:txBody>
        </p:sp>
        <p:sp>
          <p:nvSpPr>
            <p:cNvPr id="4216" name="WordArt 247">
              <a:extLst>
                <a:ext uri="{FF2B5EF4-FFF2-40B4-BE49-F238E27FC236}">
                  <a16:creationId xmlns:a16="http://schemas.microsoft.com/office/drawing/2014/main" id="{70EA441A-9C99-4CBC-B477-B8C824BABA1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680" y="3336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上尾市</a:t>
              </a:r>
            </a:p>
          </p:txBody>
        </p:sp>
      </p:grpSp>
      <p:grpSp>
        <p:nvGrpSpPr>
          <p:cNvPr id="4152" name="Group 248">
            <a:extLst>
              <a:ext uri="{FF2B5EF4-FFF2-40B4-BE49-F238E27FC236}">
                <a16:creationId xmlns:a16="http://schemas.microsoft.com/office/drawing/2014/main" id="{B043E670-F0E7-4409-AF00-2408CB0CE970}"/>
              </a:ext>
            </a:extLst>
          </p:cNvPr>
          <p:cNvGrpSpPr>
            <a:grpSpLocks/>
          </p:cNvGrpSpPr>
          <p:nvPr/>
        </p:nvGrpSpPr>
        <p:grpSpPr bwMode="auto">
          <a:xfrm>
            <a:off x="10069513" y="4737100"/>
            <a:ext cx="403225" cy="127000"/>
            <a:chOff x="6277" y="2939"/>
            <a:chExt cx="254" cy="80"/>
          </a:xfrm>
        </p:grpSpPr>
        <p:sp>
          <p:nvSpPr>
            <p:cNvPr id="4213" name="WordArt 249">
              <a:extLst>
                <a:ext uri="{FF2B5EF4-FFF2-40B4-BE49-F238E27FC236}">
                  <a16:creationId xmlns:a16="http://schemas.microsoft.com/office/drawing/2014/main" id="{0BA33046-3FF9-41C8-AA67-BDEF3DEDAF6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77" y="2939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白岡町</a:t>
              </a:r>
            </a:p>
          </p:txBody>
        </p:sp>
        <p:sp>
          <p:nvSpPr>
            <p:cNvPr id="4214" name="WordArt 250">
              <a:extLst>
                <a:ext uri="{FF2B5EF4-FFF2-40B4-BE49-F238E27FC236}">
                  <a16:creationId xmlns:a16="http://schemas.microsoft.com/office/drawing/2014/main" id="{FA2965E5-986C-438E-9214-1F4EAEDDFA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77" y="2939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白岡町</a:t>
              </a:r>
            </a:p>
          </p:txBody>
        </p:sp>
      </p:grpSp>
      <p:grpSp>
        <p:nvGrpSpPr>
          <p:cNvPr id="4153" name="Group 251">
            <a:extLst>
              <a:ext uri="{FF2B5EF4-FFF2-40B4-BE49-F238E27FC236}">
                <a16:creationId xmlns:a16="http://schemas.microsoft.com/office/drawing/2014/main" id="{38A061EE-7B2F-4754-A315-830C9BB4D8B8}"/>
              </a:ext>
            </a:extLst>
          </p:cNvPr>
          <p:cNvGrpSpPr>
            <a:grpSpLocks/>
          </p:cNvGrpSpPr>
          <p:nvPr/>
        </p:nvGrpSpPr>
        <p:grpSpPr bwMode="auto">
          <a:xfrm>
            <a:off x="6489700" y="5637213"/>
            <a:ext cx="541338" cy="127000"/>
            <a:chOff x="3922" y="3676"/>
            <a:chExt cx="341" cy="80"/>
          </a:xfrm>
        </p:grpSpPr>
        <p:sp>
          <p:nvSpPr>
            <p:cNvPr id="4211" name="WordArt 252">
              <a:extLst>
                <a:ext uri="{FF2B5EF4-FFF2-40B4-BE49-F238E27FC236}">
                  <a16:creationId xmlns:a16="http://schemas.microsoft.com/office/drawing/2014/main" id="{16B47EBF-9C81-4950-85AA-8E3A892C376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22" y="3676"/>
              <a:ext cx="341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毛呂山町</a:t>
              </a:r>
            </a:p>
          </p:txBody>
        </p:sp>
        <p:sp>
          <p:nvSpPr>
            <p:cNvPr id="4212" name="WordArt 253">
              <a:extLst>
                <a:ext uri="{FF2B5EF4-FFF2-40B4-BE49-F238E27FC236}">
                  <a16:creationId xmlns:a16="http://schemas.microsoft.com/office/drawing/2014/main" id="{7277FFDE-7237-4F5A-A13F-15B75671B9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22" y="3676"/>
              <a:ext cx="341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毛呂山町</a:t>
              </a:r>
            </a:p>
          </p:txBody>
        </p:sp>
      </p:grpSp>
      <p:grpSp>
        <p:nvGrpSpPr>
          <p:cNvPr id="4154" name="Group 254">
            <a:extLst>
              <a:ext uri="{FF2B5EF4-FFF2-40B4-BE49-F238E27FC236}">
                <a16:creationId xmlns:a16="http://schemas.microsoft.com/office/drawing/2014/main" id="{9E7337FD-5917-4DAD-8FB2-327991B3D9B2}"/>
              </a:ext>
            </a:extLst>
          </p:cNvPr>
          <p:cNvGrpSpPr>
            <a:grpSpLocks/>
          </p:cNvGrpSpPr>
          <p:nvPr/>
        </p:nvGrpSpPr>
        <p:grpSpPr bwMode="auto">
          <a:xfrm>
            <a:off x="7208838" y="5816600"/>
            <a:ext cx="541337" cy="127000"/>
            <a:chOff x="4433" y="3619"/>
            <a:chExt cx="341" cy="80"/>
          </a:xfrm>
        </p:grpSpPr>
        <p:sp>
          <p:nvSpPr>
            <p:cNvPr id="4209" name="WordArt 255">
              <a:extLst>
                <a:ext uri="{FF2B5EF4-FFF2-40B4-BE49-F238E27FC236}">
                  <a16:creationId xmlns:a16="http://schemas.microsoft.com/office/drawing/2014/main" id="{A07FFFA0-DE63-44EB-B04E-3715FD753C3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3" y="3619"/>
              <a:ext cx="341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鶴ヶ島市</a:t>
              </a:r>
            </a:p>
          </p:txBody>
        </p:sp>
        <p:sp>
          <p:nvSpPr>
            <p:cNvPr id="4210" name="WordArt 256">
              <a:extLst>
                <a:ext uri="{FF2B5EF4-FFF2-40B4-BE49-F238E27FC236}">
                  <a16:creationId xmlns:a16="http://schemas.microsoft.com/office/drawing/2014/main" id="{BB15168B-E18E-46D3-8AF8-4F453A979CA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3" y="3619"/>
              <a:ext cx="341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鶴ヶ島市</a:t>
              </a:r>
            </a:p>
          </p:txBody>
        </p:sp>
      </p:grpSp>
      <p:grpSp>
        <p:nvGrpSpPr>
          <p:cNvPr id="4155" name="Group 257">
            <a:extLst>
              <a:ext uri="{FF2B5EF4-FFF2-40B4-BE49-F238E27FC236}">
                <a16:creationId xmlns:a16="http://schemas.microsoft.com/office/drawing/2014/main" id="{7006FDD0-A003-4743-A478-AE3C6EF0227C}"/>
              </a:ext>
            </a:extLst>
          </p:cNvPr>
          <p:cNvGrpSpPr>
            <a:grpSpLocks/>
          </p:cNvGrpSpPr>
          <p:nvPr/>
        </p:nvGrpSpPr>
        <p:grpSpPr bwMode="auto">
          <a:xfrm>
            <a:off x="9550400" y="7913688"/>
            <a:ext cx="403225" cy="127000"/>
            <a:chOff x="5993" y="4838"/>
            <a:chExt cx="254" cy="80"/>
          </a:xfrm>
        </p:grpSpPr>
        <p:sp>
          <p:nvSpPr>
            <p:cNvPr id="4207" name="WordArt 258">
              <a:extLst>
                <a:ext uri="{FF2B5EF4-FFF2-40B4-BE49-F238E27FC236}">
                  <a16:creationId xmlns:a16="http://schemas.microsoft.com/office/drawing/2014/main" id="{54ECD25A-9CFD-425F-A12E-05B50D1345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993" y="4838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和光市</a:t>
              </a:r>
            </a:p>
          </p:txBody>
        </p:sp>
        <p:sp>
          <p:nvSpPr>
            <p:cNvPr id="4208" name="WordArt 259">
              <a:extLst>
                <a:ext uri="{FF2B5EF4-FFF2-40B4-BE49-F238E27FC236}">
                  <a16:creationId xmlns:a16="http://schemas.microsoft.com/office/drawing/2014/main" id="{A079B155-7D79-4CB2-9175-C913246608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993" y="4838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和光市</a:t>
              </a:r>
            </a:p>
          </p:txBody>
        </p:sp>
      </p:grpSp>
      <p:grpSp>
        <p:nvGrpSpPr>
          <p:cNvPr id="4156" name="Group 260">
            <a:extLst>
              <a:ext uri="{FF2B5EF4-FFF2-40B4-BE49-F238E27FC236}">
                <a16:creationId xmlns:a16="http://schemas.microsoft.com/office/drawing/2014/main" id="{420AF892-CE6E-44C5-978B-A8E342694E27}"/>
              </a:ext>
            </a:extLst>
          </p:cNvPr>
          <p:cNvGrpSpPr>
            <a:grpSpLocks/>
          </p:cNvGrpSpPr>
          <p:nvPr/>
        </p:nvGrpSpPr>
        <p:grpSpPr bwMode="auto">
          <a:xfrm>
            <a:off x="8899525" y="7618413"/>
            <a:ext cx="403225" cy="127000"/>
            <a:chOff x="5540" y="4810"/>
            <a:chExt cx="254" cy="80"/>
          </a:xfrm>
        </p:grpSpPr>
        <p:sp>
          <p:nvSpPr>
            <p:cNvPr id="4205" name="WordArt 261">
              <a:extLst>
                <a:ext uri="{FF2B5EF4-FFF2-40B4-BE49-F238E27FC236}">
                  <a16:creationId xmlns:a16="http://schemas.microsoft.com/office/drawing/2014/main" id="{1169E061-3CA2-4D41-945F-C612D1C32B7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40" y="4810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新座市</a:t>
              </a:r>
            </a:p>
          </p:txBody>
        </p:sp>
        <p:sp>
          <p:nvSpPr>
            <p:cNvPr id="4206" name="WordArt 262">
              <a:extLst>
                <a:ext uri="{FF2B5EF4-FFF2-40B4-BE49-F238E27FC236}">
                  <a16:creationId xmlns:a16="http://schemas.microsoft.com/office/drawing/2014/main" id="{CCF543D2-6509-4D10-A5B5-0CEC8056148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40" y="4810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新座市</a:t>
              </a:r>
            </a:p>
          </p:txBody>
        </p:sp>
      </p:grpSp>
      <p:grpSp>
        <p:nvGrpSpPr>
          <p:cNvPr id="4157" name="Group 263">
            <a:extLst>
              <a:ext uri="{FF2B5EF4-FFF2-40B4-BE49-F238E27FC236}">
                <a16:creationId xmlns:a16="http://schemas.microsoft.com/office/drawing/2014/main" id="{1AB40938-8F15-47C9-8F0A-59ADA34FB11A}"/>
              </a:ext>
            </a:extLst>
          </p:cNvPr>
          <p:cNvGrpSpPr>
            <a:grpSpLocks/>
          </p:cNvGrpSpPr>
          <p:nvPr/>
        </p:nvGrpSpPr>
        <p:grpSpPr bwMode="auto">
          <a:xfrm>
            <a:off x="9709150" y="7256463"/>
            <a:ext cx="403225" cy="127000"/>
            <a:chOff x="6219" y="4617"/>
            <a:chExt cx="254" cy="80"/>
          </a:xfrm>
        </p:grpSpPr>
        <p:sp>
          <p:nvSpPr>
            <p:cNvPr id="4203" name="WordArt 264">
              <a:extLst>
                <a:ext uri="{FF2B5EF4-FFF2-40B4-BE49-F238E27FC236}">
                  <a16:creationId xmlns:a16="http://schemas.microsoft.com/office/drawing/2014/main" id="{1A378995-CF20-4F87-9C99-A96C113E62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19" y="4617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戸田市</a:t>
              </a:r>
            </a:p>
          </p:txBody>
        </p:sp>
        <p:sp>
          <p:nvSpPr>
            <p:cNvPr id="4204" name="WordArt 265">
              <a:extLst>
                <a:ext uri="{FF2B5EF4-FFF2-40B4-BE49-F238E27FC236}">
                  <a16:creationId xmlns:a16="http://schemas.microsoft.com/office/drawing/2014/main" id="{9A29F781-FEC3-4018-BC28-0E386EE0E7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19" y="4617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戸田市</a:t>
              </a:r>
            </a:p>
          </p:txBody>
        </p:sp>
      </p:grpSp>
      <p:grpSp>
        <p:nvGrpSpPr>
          <p:cNvPr id="4158" name="Group 266">
            <a:extLst>
              <a:ext uri="{FF2B5EF4-FFF2-40B4-BE49-F238E27FC236}">
                <a16:creationId xmlns:a16="http://schemas.microsoft.com/office/drawing/2014/main" id="{F41BB270-FA50-42CC-BE06-99A8A154899B}"/>
              </a:ext>
            </a:extLst>
          </p:cNvPr>
          <p:cNvGrpSpPr>
            <a:grpSpLocks/>
          </p:cNvGrpSpPr>
          <p:nvPr/>
        </p:nvGrpSpPr>
        <p:grpSpPr bwMode="auto">
          <a:xfrm>
            <a:off x="9280525" y="7435850"/>
            <a:ext cx="403225" cy="127000"/>
            <a:chOff x="5822" y="4640"/>
            <a:chExt cx="254" cy="80"/>
          </a:xfrm>
        </p:grpSpPr>
        <p:sp>
          <p:nvSpPr>
            <p:cNvPr id="4201" name="WordArt 267">
              <a:extLst>
                <a:ext uri="{FF2B5EF4-FFF2-40B4-BE49-F238E27FC236}">
                  <a16:creationId xmlns:a16="http://schemas.microsoft.com/office/drawing/2014/main" id="{4E26C2F5-11E0-4973-8E24-C14C07426B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22" y="4640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朝霞市</a:t>
              </a:r>
            </a:p>
          </p:txBody>
        </p:sp>
        <p:sp>
          <p:nvSpPr>
            <p:cNvPr id="4202" name="WordArt 268">
              <a:extLst>
                <a:ext uri="{FF2B5EF4-FFF2-40B4-BE49-F238E27FC236}">
                  <a16:creationId xmlns:a16="http://schemas.microsoft.com/office/drawing/2014/main" id="{54E2227B-972F-42A7-B329-484C3EAC17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22" y="4640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朝霞市</a:t>
              </a:r>
            </a:p>
          </p:txBody>
        </p:sp>
      </p:grpSp>
      <p:grpSp>
        <p:nvGrpSpPr>
          <p:cNvPr id="4159" name="Group 269">
            <a:extLst>
              <a:ext uri="{FF2B5EF4-FFF2-40B4-BE49-F238E27FC236}">
                <a16:creationId xmlns:a16="http://schemas.microsoft.com/office/drawing/2014/main" id="{1415F275-300D-40F5-B121-349E9CB43890}"/>
              </a:ext>
            </a:extLst>
          </p:cNvPr>
          <p:cNvGrpSpPr>
            <a:grpSpLocks/>
          </p:cNvGrpSpPr>
          <p:nvPr/>
        </p:nvGrpSpPr>
        <p:grpSpPr bwMode="auto">
          <a:xfrm>
            <a:off x="8899525" y="7077075"/>
            <a:ext cx="403225" cy="127000"/>
            <a:chOff x="5681" y="4441"/>
            <a:chExt cx="254" cy="80"/>
          </a:xfrm>
        </p:grpSpPr>
        <p:sp>
          <p:nvSpPr>
            <p:cNvPr id="4199" name="WordArt 270">
              <a:extLst>
                <a:ext uri="{FF2B5EF4-FFF2-40B4-BE49-F238E27FC236}">
                  <a16:creationId xmlns:a16="http://schemas.microsoft.com/office/drawing/2014/main" id="{9563AA82-3E11-4CDF-9480-6FE5044288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681" y="4441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志木市</a:t>
              </a:r>
            </a:p>
          </p:txBody>
        </p:sp>
        <p:sp>
          <p:nvSpPr>
            <p:cNvPr id="4200" name="WordArt 271">
              <a:extLst>
                <a:ext uri="{FF2B5EF4-FFF2-40B4-BE49-F238E27FC236}">
                  <a16:creationId xmlns:a16="http://schemas.microsoft.com/office/drawing/2014/main" id="{11B44449-4F1E-4823-A0DA-73E7F9A322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681" y="4441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志木市</a:t>
              </a:r>
            </a:p>
          </p:txBody>
        </p:sp>
      </p:grpSp>
      <p:grpSp>
        <p:nvGrpSpPr>
          <p:cNvPr id="4160" name="Group 272">
            <a:extLst>
              <a:ext uri="{FF2B5EF4-FFF2-40B4-BE49-F238E27FC236}">
                <a16:creationId xmlns:a16="http://schemas.microsoft.com/office/drawing/2014/main" id="{6FA0CB0E-BF50-4A50-B719-845090857288}"/>
              </a:ext>
            </a:extLst>
          </p:cNvPr>
          <p:cNvGrpSpPr>
            <a:grpSpLocks/>
          </p:cNvGrpSpPr>
          <p:nvPr/>
        </p:nvGrpSpPr>
        <p:grpSpPr bwMode="auto">
          <a:xfrm>
            <a:off x="10142538" y="7256463"/>
            <a:ext cx="269875" cy="127000"/>
            <a:chOff x="6389" y="4498"/>
            <a:chExt cx="170" cy="80"/>
          </a:xfrm>
        </p:grpSpPr>
        <p:sp>
          <p:nvSpPr>
            <p:cNvPr id="4197" name="WordArt 273">
              <a:extLst>
                <a:ext uri="{FF2B5EF4-FFF2-40B4-BE49-F238E27FC236}">
                  <a16:creationId xmlns:a16="http://schemas.microsoft.com/office/drawing/2014/main" id="{4B93D811-600C-42BB-B4A3-671B86E343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89" y="4498"/>
              <a:ext cx="170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蕨市</a:t>
              </a:r>
            </a:p>
          </p:txBody>
        </p:sp>
        <p:sp>
          <p:nvSpPr>
            <p:cNvPr id="4198" name="WordArt 274">
              <a:extLst>
                <a:ext uri="{FF2B5EF4-FFF2-40B4-BE49-F238E27FC236}">
                  <a16:creationId xmlns:a16="http://schemas.microsoft.com/office/drawing/2014/main" id="{22F517BC-22D6-472C-B95D-0C9783F602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89" y="4498"/>
              <a:ext cx="170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蕨市</a:t>
              </a:r>
            </a:p>
          </p:txBody>
        </p:sp>
      </p:grpSp>
      <p:grpSp>
        <p:nvGrpSpPr>
          <p:cNvPr id="4161" name="Group 275">
            <a:extLst>
              <a:ext uri="{FF2B5EF4-FFF2-40B4-BE49-F238E27FC236}">
                <a16:creationId xmlns:a16="http://schemas.microsoft.com/office/drawing/2014/main" id="{0009D59E-AD44-4936-A0ED-8FDE70595DDC}"/>
              </a:ext>
            </a:extLst>
          </p:cNvPr>
          <p:cNvGrpSpPr>
            <a:grpSpLocks/>
          </p:cNvGrpSpPr>
          <p:nvPr/>
        </p:nvGrpSpPr>
        <p:grpSpPr bwMode="auto">
          <a:xfrm>
            <a:off x="8829675" y="6716713"/>
            <a:ext cx="541338" cy="127000"/>
            <a:chOff x="5481" y="4276"/>
            <a:chExt cx="341" cy="80"/>
          </a:xfrm>
        </p:grpSpPr>
        <p:sp>
          <p:nvSpPr>
            <p:cNvPr id="4195" name="WordArt 276">
              <a:extLst>
                <a:ext uri="{FF2B5EF4-FFF2-40B4-BE49-F238E27FC236}">
                  <a16:creationId xmlns:a16="http://schemas.microsoft.com/office/drawing/2014/main" id="{37D60A2F-9AF2-47B4-A8AA-7DCD7475E3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81" y="4276"/>
              <a:ext cx="341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富士見市</a:t>
              </a:r>
            </a:p>
          </p:txBody>
        </p:sp>
        <p:sp>
          <p:nvSpPr>
            <p:cNvPr id="4196" name="WordArt 277">
              <a:extLst>
                <a:ext uri="{FF2B5EF4-FFF2-40B4-BE49-F238E27FC236}">
                  <a16:creationId xmlns:a16="http://schemas.microsoft.com/office/drawing/2014/main" id="{3832C6AA-476E-4766-B449-6489F65E80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81" y="4276"/>
              <a:ext cx="341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富士見市</a:t>
              </a:r>
            </a:p>
          </p:txBody>
        </p:sp>
      </p:grpSp>
      <p:grpSp>
        <p:nvGrpSpPr>
          <p:cNvPr id="4162" name="Group 278">
            <a:extLst>
              <a:ext uri="{FF2B5EF4-FFF2-40B4-BE49-F238E27FC236}">
                <a16:creationId xmlns:a16="http://schemas.microsoft.com/office/drawing/2014/main" id="{C28A116B-3DA4-46A5-BF4B-B31EEA51D40A}"/>
              </a:ext>
            </a:extLst>
          </p:cNvPr>
          <p:cNvGrpSpPr>
            <a:grpSpLocks/>
          </p:cNvGrpSpPr>
          <p:nvPr/>
        </p:nvGrpSpPr>
        <p:grpSpPr bwMode="auto">
          <a:xfrm>
            <a:off x="11801475" y="5727700"/>
            <a:ext cx="403225" cy="127000"/>
            <a:chOff x="7297" y="3591"/>
            <a:chExt cx="254" cy="80"/>
          </a:xfrm>
        </p:grpSpPr>
        <p:sp>
          <p:nvSpPr>
            <p:cNvPr id="4193" name="WordArt 279">
              <a:extLst>
                <a:ext uri="{FF2B5EF4-FFF2-40B4-BE49-F238E27FC236}">
                  <a16:creationId xmlns:a16="http://schemas.microsoft.com/office/drawing/2014/main" id="{7E559D2E-8282-43ED-B2AC-B7E42EAEE9A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97" y="3591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松伏町</a:t>
              </a:r>
            </a:p>
          </p:txBody>
        </p:sp>
        <p:sp>
          <p:nvSpPr>
            <p:cNvPr id="4194" name="WordArt 280">
              <a:extLst>
                <a:ext uri="{FF2B5EF4-FFF2-40B4-BE49-F238E27FC236}">
                  <a16:creationId xmlns:a16="http://schemas.microsoft.com/office/drawing/2014/main" id="{CAD9CA9D-9B00-4F48-B156-54E2906656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97" y="3591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松伏町</a:t>
              </a:r>
            </a:p>
          </p:txBody>
        </p:sp>
      </p:grpSp>
      <p:grpSp>
        <p:nvGrpSpPr>
          <p:cNvPr id="4163" name="Group 281">
            <a:extLst>
              <a:ext uri="{FF2B5EF4-FFF2-40B4-BE49-F238E27FC236}">
                <a16:creationId xmlns:a16="http://schemas.microsoft.com/office/drawing/2014/main" id="{3D47C630-1A97-484E-A23C-C863AC0ADBE3}"/>
              </a:ext>
            </a:extLst>
          </p:cNvPr>
          <p:cNvGrpSpPr>
            <a:grpSpLocks/>
          </p:cNvGrpSpPr>
          <p:nvPr/>
        </p:nvGrpSpPr>
        <p:grpSpPr bwMode="auto">
          <a:xfrm>
            <a:off x="11622088" y="7167563"/>
            <a:ext cx="403225" cy="127000"/>
            <a:chOff x="7353" y="4617"/>
            <a:chExt cx="254" cy="80"/>
          </a:xfrm>
        </p:grpSpPr>
        <p:sp>
          <p:nvSpPr>
            <p:cNvPr id="4191" name="WordArt 282">
              <a:extLst>
                <a:ext uri="{FF2B5EF4-FFF2-40B4-BE49-F238E27FC236}">
                  <a16:creationId xmlns:a16="http://schemas.microsoft.com/office/drawing/2014/main" id="{1C7B515E-33E8-463A-9088-7792D70FBE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53" y="4617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八潮市</a:t>
              </a:r>
            </a:p>
          </p:txBody>
        </p:sp>
        <p:sp>
          <p:nvSpPr>
            <p:cNvPr id="4192" name="WordArt 283">
              <a:extLst>
                <a:ext uri="{FF2B5EF4-FFF2-40B4-BE49-F238E27FC236}">
                  <a16:creationId xmlns:a16="http://schemas.microsoft.com/office/drawing/2014/main" id="{E3793CBC-C687-4AED-A8C9-0561A683F6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53" y="4617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八潮市</a:t>
              </a:r>
            </a:p>
          </p:txBody>
        </p:sp>
      </p:grpSp>
      <p:grpSp>
        <p:nvGrpSpPr>
          <p:cNvPr id="4164" name="Group 284">
            <a:extLst>
              <a:ext uri="{FF2B5EF4-FFF2-40B4-BE49-F238E27FC236}">
                <a16:creationId xmlns:a16="http://schemas.microsoft.com/office/drawing/2014/main" id="{7C17DDA9-B3C7-45AB-9B9E-D57F948491EA}"/>
              </a:ext>
            </a:extLst>
          </p:cNvPr>
          <p:cNvGrpSpPr>
            <a:grpSpLocks/>
          </p:cNvGrpSpPr>
          <p:nvPr/>
        </p:nvGrpSpPr>
        <p:grpSpPr bwMode="auto">
          <a:xfrm>
            <a:off x="12007850" y="7373938"/>
            <a:ext cx="403225" cy="127000"/>
            <a:chOff x="7580" y="4447"/>
            <a:chExt cx="254" cy="80"/>
          </a:xfrm>
        </p:grpSpPr>
        <p:sp>
          <p:nvSpPr>
            <p:cNvPr id="4189" name="WordArt 285">
              <a:extLst>
                <a:ext uri="{FF2B5EF4-FFF2-40B4-BE49-F238E27FC236}">
                  <a16:creationId xmlns:a16="http://schemas.microsoft.com/office/drawing/2014/main" id="{2807E04E-2AD1-44D4-B417-2DFFDBFF64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80" y="4447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三郷市</a:t>
              </a:r>
            </a:p>
          </p:txBody>
        </p:sp>
        <p:sp>
          <p:nvSpPr>
            <p:cNvPr id="4190" name="WordArt 286">
              <a:extLst>
                <a:ext uri="{FF2B5EF4-FFF2-40B4-BE49-F238E27FC236}">
                  <a16:creationId xmlns:a16="http://schemas.microsoft.com/office/drawing/2014/main" id="{974A2225-4856-4C81-9997-A28301A38A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80" y="4447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三郷市</a:t>
              </a:r>
            </a:p>
          </p:txBody>
        </p:sp>
      </p:grpSp>
      <p:grpSp>
        <p:nvGrpSpPr>
          <p:cNvPr id="4165" name="Group 287">
            <a:extLst>
              <a:ext uri="{FF2B5EF4-FFF2-40B4-BE49-F238E27FC236}">
                <a16:creationId xmlns:a16="http://schemas.microsoft.com/office/drawing/2014/main" id="{8387B1A3-B849-4012-A255-ECF7C14F7ED8}"/>
              </a:ext>
            </a:extLst>
          </p:cNvPr>
          <p:cNvGrpSpPr>
            <a:grpSpLocks/>
          </p:cNvGrpSpPr>
          <p:nvPr/>
        </p:nvGrpSpPr>
        <p:grpSpPr bwMode="auto">
          <a:xfrm>
            <a:off x="7121525" y="4378325"/>
            <a:ext cx="541338" cy="127000"/>
            <a:chOff x="4432" y="2972"/>
            <a:chExt cx="341" cy="80"/>
          </a:xfrm>
        </p:grpSpPr>
        <p:sp>
          <p:nvSpPr>
            <p:cNvPr id="4187" name="WordArt 288">
              <a:extLst>
                <a:ext uri="{FF2B5EF4-FFF2-40B4-BE49-F238E27FC236}">
                  <a16:creationId xmlns:a16="http://schemas.microsoft.com/office/drawing/2014/main" id="{FF9FCCBA-D6CD-4C91-9F05-016464B77C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2" y="2972"/>
              <a:ext cx="341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東松山市</a:t>
              </a:r>
            </a:p>
          </p:txBody>
        </p:sp>
        <p:sp>
          <p:nvSpPr>
            <p:cNvPr id="4188" name="WordArt 289">
              <a:extLst>
                <a:ext uri="{FF2B5EF4-FFF2-40B4-BE49-F238E27FC236}">
                  <a16:creationId xmlns:a16="http://schemas.microsoft.com/office/drawing/2014/main" id="{78FB7445-D9FC-4CC6-BCE0-8E46D3D5553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2" y="2972"/>
              <a:ext cx="341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東松山市</a:t>
              </a:r>
            </a:p>
          </p:txBody>
        </p:sp>
      </p:grpSp>
      <p:grpSp>
        <p:nvGrpSpPr>
          <p:cNvPr id="4166" name="Group 290">
            <a:extLst>
              <a:ext uri="{FF2B5EF4-FFF2-40B4-BE49-F238E27FC236}">
                <a16:creationId xmlns:a16="http://schemas.microsoft.com/office/drawing/2014/main" id="{AD43BA1D-5887-482B-B2C8-33B0DA9E3FC1}"/>
              </a:ext>
            </a:extLst>
          </p:cNvPr>
          <p:cNvGrpSpPr>
            <a:grpSpLocks/>
          </p:cNvGrpSpPr>
          <p:nvPr/>
        </p:nvGrpSpPr>
        <p:grpSpPr bwMode="auto">
          <a:xfrm>
            <a:off x="6362700" y="4197350"/>
            <a:ext cx="403225" cy="127000"/>
            <a:chOff x="4008" y="2740"/>
            <a:chExt cx="254" cy="80"/>
          </a:xfrm>
        </p:grpSpPr>
        <p:sp>
          <p:nvSpPr>
            <p:cNvPr id="4185" name="WordArt 291">
              <a:extLst>
                <a:ext uri="{FF2B5EF4-FFF2-40B4-BE49-F238E27FC236}">
                  <a16:creationId xmlns:a16="http://schemas.microsoft.com/office/drawing/2014/main" id="{D9642A8F-752F-41FC-997D-FC37D4E9F9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08" y="2740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嵐山町</a:t>
              </a:r>
            </a:p>
          </p:txBody>
        </p:sp>
        <p:sp>
          <p:nvSpPr>
            <p:cNvPr id="4186" name="WordArt 292">
              <a:extLst>
                <a:ext uri="{FF2B5EF4-FFF2-40B4-BE49-F238E27FC236}">
                  <a16:creationId xmlns:a16="http://schemas.microsoft.com/office/drawing/2014/main" id="{72DAB4E8-5481-4D48-AC3B-4C41B519A2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08" y="2740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嵐山町</a:t>
              </a:r>
            </a:p>
          </p:txBody>
        </p:sp>
      </p:grpSp>
      <p:grpSp>
        <p:nvGrpSpPr>
          <p:cNvPr id="4167" name="Group 293">
            <a:extLst>
              <a:ext uri="{FF2B5EF4-FFF2-40B4-BE49-F238E27FC236}">
                <a16:creationId xmlns:a16="http://schemas.microsoft.com/office/drawing/2014/main" id="{ADE632DE-DCE0-4A88-91F0-A0514882CF10}"/>
              </a:ext>
            </a:extLst>
          </p:cNvPr>
          <p:cNvGrpSpPr>
            <a:grpSpLocks/>
          </p:cNvGrpSpPr>
          <p:nvPr/>
        </p:nvGrpSpPr>
        <p:grpSpPr bwMode="auto">
          <a:xfrm>
            <a:off x="6769100" y="4197350"/>
            <a:ext cx="403225" cy="127000"/>
            <a:chOff x="4264" y="2570"/>
            <a:chExt cx="254" cy="80"/>
          </a:xfrm>
        </p:grpSpPr>
        <p:sp>
          <p:nvSpPr>
            <p:cNvPr id="4183" name="WordArt 294">
              <a:extLst>
                <a:ext uri="{FF2B5EF4-FFF2-40B4-BE49-F238E27FC236}">
                  <a16:creationId xmlns:a16="http://schemas.microsoft.com/office/drawing/2014/main" id="{2469F95E-260F-4CB4-BB68-9B8C40D107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64" y="2570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滑川町</a:t>
              </a:r>
            </a:p>
          </p:txBody>
        </p:sp>
        <p:sp>
          <p:nvSpPr>
            <p:cNvPr id="4184" name="WordArt 295">
              <a:extLst>
                <a:ext uri="{FF2B5EF4-FFF2-40B4-BE49-F238E27FC236}">
                  <a16:creationId xmlns:a16="http://schemas.microsoft.com/office/drawing/2014/main" id="{A3765B91-8DA4-423D-AF30-61D1439185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64" y="2570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滑川町</a:t>
              </a:r>
            </a:p>
          </p:txBody>
        </p:sp>
      </p:grpSp>
      <p:grpSp>
        <p:nvGrpSpPr>
          <p:cNvPr id="4168" name="Group 296">
            <a:extLst>
              <a:ext uri="{FF2B5EF4-FFF2-40B4-BE49-F238E27FC236}">
                <a16:creationId xmlns:a16="http://schemas.microsoft.com/office/drawing/2014/main" id="{AB7D8362-3C17-408A-989D-1DF0DB65047C}"/>
              </a:ext>
            </a:extLst>
          </p:cNvPr>
          <p:cNvGrpSpPr>
            <a:grpSpLocks/>
          </p:cNvGrpSpPr>
          <p:nvPr/>
        </p:nvGrpSpPr>
        <p:grpSpPr bwMode="auto">
          <a:xfrm>
            <a:off x="9236075" y="4737100"/>
            <a:ext cx="403225" cy="127000"/>
            <a:chOff x="5993" y="3166"/>
            <a:chExt cx="254" cy="80"/>
          </a:xfrm>
        </p:grpSpPr>
        <p:sp>
          <p:nvSpPr>
            <p:cNvPr id="4181" name="WordArt 297">
              <a:extLst>
                <a:ext uri="{FF2B5EF4-FFF2-40B4-BE49-F238E27FC236}">
                  <a16:creationId xmlns:a16="http://schemas.microsoft.com/office/drawing/2014/main" id="{CA1CC939-C77A-41B8-BFC4-948BB0D8F96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993" y="3166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伊奈町</a:t>
              </a:r>
            </a:p>
          </p:txBody>
        </p:sp>
        <p:sp>
          <p:nvSpPr>
            <p:cNvPr id="4182" name="WordArt 298">
              <a:extLst>
                <a:ext uri="{FF2B5EF4-FFF2-40B4-BE49-F238E27FC236}">
                  <a16:creationId xmlns:a16="http://schemas.microsoft.com/office/drawing/2014/main" id="{ED233839-3B0A-418A-957C-AC9C85D58D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993" y="3166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伊奈町</a:t>
              </a:r>
            </a:p>
          </p:txBody>
        </p:sp>
      </p:grpSp>
      <p:grpSp>
        <p:nvGrpSpPr>
          <p:cNvPr id="4169" name="Group 299">
            <a:extLst>
              <a:ext uri="{FF2B5EF4-FFF2-40B4-BE49-F238E27FC236}">
                <a16:creationId xmlns:a16="http://schemas.microsoft.com/office/drawing/2014/main" id="{BCE568D2-FDC1-4F21-A36A-B02ABA95D037}"/>
              </a:ext>
            </a:extLst>
          </p:cNvPr>
          <p:cNvGrpSpPr>
            <a:grpSpLocks/>
          </p:cNvGrpSpPr>
          <p:nvPr/>
        </p:nvGrpSpPr>
        <p:grpSpPr bwMode="auto">
          <a:xfrm>
            <a:off x="9640888" y="4737100"/>
            <a:ext cx="403225" cy="127000"/>
            <a:chOff x="6135" y="3057"/>
            <a:chExt cx="254" cy="80"/>
          </a:xfrm>
        </p:grpSpPr>
        <p:sp>
          <p:nvSpPr>
            <p:cNvPr id="4179" name="WordArt 300">
              <a:extLst>
                <a:ext uri="{FF2B5EF4-FFF2-40B4-BE49-F238E27FC236}">
                  <a16:creationId xmlns:a16="http://schemas.microsoft.com/office/drawing/2014/main" id="{D08B7F5E-E350-44D5-B895-B79B60199B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35" y="3057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蓮田市</a:t>
              </a:r>
            </a:p>
          </p:txBody>
        </p:sp>
        <p:sp>
          <p:nvSpPr>
            <p:cNvPr id="4180" name="WordArt 301">
              <a:extLst>
                <a:ext uri="{FF2B5EF4-FFF2-40B4-BE49-F238E27FC236}">
                  <a16:creationId xmlns:a16="http://schemas.microsoft.com/office/drawing/2014/main" id="{2C81F0D0-5129-44A6-80DE-1DCC7F1807F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35" y="3057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蓮田市</a:t>
              </a:r>
            </a:p>
          </p:txBody>
        </p:sp>
      </p:grpSp>
      <p:grpSp>
        <p:nvGrpSpPr>
          <p:cNvPr id="4170" name="Group 302">
            <a:extLst>
              <a:ext uri="{FF2B5EF4-FFF2-40B4-BE49-F238E27FC236}">
                <a16:creationId xmlns:a16="http://schemas.microsoft.com/office/drawing/2014/main" id="{A6907CC8-8E7F-41F4-AE06-42FB1FC4CE08}"/>
              </a:ext>
            </a:extLst>
          </p:cNvPr>
          <p:cNvGrpSpPr>
            <a:grpSpLocks/>
          </p:cNvGrpSpPr>
          <p:nvPr/>
        </p:nvGrpSpPr>
        <p:grpSpPr bwMode="auto">
          <a:xfrm>
            <a:off x="10891838" y="4646613"/>
            <a:ext cx="403225" cy="127000"/>
            <a:chOff x="6861" y="2895"/>
            <a:chExt cx="254" cy="80"/>
          </a:xfrm>
        </p:grpSpPr>
        <p:sp>
          <p:nvSpPr>
            <p:cNvPr id="4177" name="WordArt 303">
              <a:extLst>
                <a:ext uri="{FF2B5EF4-FFF2-40B4-BE49-F238E27FC236}">
                  <a16:creationId xmlns:a16="http://schemas.microsoft.com/office/drawing/2014/main" id="{54A9CC8D-DC0B-4C01-BCA8-449562D842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1" y="2895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杉戸町</a:t>
              </a:r>
            </a:p>
          </p:txBody>
        </p:sp>
        <p:sp>
          <p:nvSpPr>
            <p:cNvPr id="4178" name="WordArt 304">
              <a:extLst>
                <a:ext uri="{FF2B5EF4-FFF2-40B4-BE49-F238E27FC236}">
                  <a16:creationId xmlns:a16="http://schemas.microsoft.com/office/drawing/2014/main" id="{122ABBBC-9B0B-4FA8-BF77-104EC0D394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1" y="2895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杉戸町</a:t>
              </a:r>
            </a:p>
          </p:txBody>
        </p:sp>
      </p:grpSp>
      <p:grpSp>
        <p:nvGrpSpPr>
          <p:cNvPr id="4171" name="Group 305">
            <a:extLst>
              <a:ext uri="{FF2B5EF4-FFF2-40B4-BE49-F238E27FC236}">
                <a16:creationId xmlns:a16="http://schemas.microsoft.com/office/drawing/2014/main" id="{C629964D-B859-4166-B5DC-73C0D1834A1A}"/>
              </a:ext>
            </a:extLst>
          </p:cNvPr>
          <p:cNvGrpSpPr>
            <a:grpSpLocks/>
          </p:cNvGrpSpPr>
          <p:nvPr/>
        </p:nvGrpSpPr>
        <p:grpSpPr bwMode="auto">
          <a:xfrm>
            <a:off x="10504488" y="4646613"/>
            <a:ext cx="403225" cy="127000"/>
            <a:chOff x="6617" y="3023"/>
            <a:chExt cx="254" cy="80"/>
          </a:xfrm>
        </p:grpSpPr>
        <p:sp>
          <p:nvSpPr>
            <p:cNvPr id="4175" name="WordArt 306">
              <a:extLst>
                <a:ext uri="{FF2B5EF4-FFF2-40B4-BE49-F238E27FC236}">
                  <a16:creationId xmlns:a16="http://schemas.microsoft.com/office/drawing/2014/main" id="{72D227FC-2D65-40E8-AAE1-1A522D7F4E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17" y="3023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 dirty="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宮代町</a:t>
              </a:r>
            </a:p>
          </p:txBody>
        </p:sp>
        <p:sp>
          <p:nvSpPr>
            <p:cNvPr id="4176" name="WordArt 307">
              <a:extLst>
                <a:ext uri="{FF2B5EF4-FFF2-40B4-BE49-F238E27FC236}">
                  <a16:creationId xmlns:a16="http://schemas.microsoft.com/office/drawing/2014/main" id="{1B994621-2027-4B9D-BA75-A34D67B009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17" y="3023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宮代町</a:t>
              </a:r>
            </a:p>
          </p:txBody>
        </p:sp>
      </p:grpSp>
      <p:grpSp>
        <p:nvGrpSpPr>
          <p:cNvPr id="4172" name="Group 308">
            <a:extLst>
              <a:ext uri="{FF2B5EF4-FFF2-40B4-BE49-F238E27FC236}">
                <a16:creationId xmlns:a16="http://schemas.microsoft.com/office/drawing/2014/main" id="{8B41ABF3-624B-4FD4-A722-43FE79481C85}"/>
              </a:ext>
            </a:extLst>
          </p:cNvPr>
          <p:cNvGrpSpPr>
            <a:grpSpLocks/>
          </p:cNvGrpSpPr>
          <p:nvPr/>
        </p:nvGrpSpPr>
        <p:grpSpPr bwMode="auto">
          <a:xfrm>
            <a:off x="5768975" y="4827588"/>
            <a:ext cx="541338" cy="127000"/>
            <a:chOff x="3440" y="3137"/>
            <a:chExt cx="341" cy="80"/>
          </a:xfrm>
        </p:grpSpPr>
        <p:sp>
          <p:nvSpPr>
            <p:cNvPr id="4173" name="WordArt 309">
              <a:extLst>
                <a:ext uri="{FF2B5EF4-FFF2-40B4-BE49-F238E27FC236}">
                  <a16:creationId xmlns:a16="http://schemas.microsoft.com/office/drawing/2014/main" id="{97AE8049-4C85-43D6-AF37-1361DC2D50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40" y="3137"/>
              <a:ext cx="341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ときがわ町</a:t>
              </a:r>
            </a:p>
          </p:txBody>
        </p:sp>
        <p:sp>
          <p:nvSpPr>
            <p:cNvPr id="4174" name="WordArt 310">
              <a:extLst>
                <a:ext uri="{FF2B5EF4-FFF2-40B4-BE49-F238E27FC236}">
                  <a16:creationId xmlns:a16="http://schemas.microsoft.com/office/drawing/2014/main" id="{C57594BE-2848-4759-89EA-B3C33EED0E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40" y="3137"/>
              <a:ext cx="341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ときがわ町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reeform 34">
            <a:extLst>
              <a:ext uri="{FF2B5EF4-FFF2-40B4-BE49-F238E27FC236}">
                <a16:creationId xmlns:a16="http://schemas.microsoft.com/office/drawing/2014/main" id="{9188858A-450A-4B83-A984-852839FB1ECA}"/>
              </a:ext>
            </a:extLst>
          </p:cNvPr>
          <p:cNvSpPr>
            <a:spLocks/>
          </p:cNvSpPr>
          <p:nvPr/>
        </p:nvSpPr>
        <p:spPr bwMode="auto">
          <a:xfrm>
            <a:off x="10180638" y="6465888"/>
            <a:ext cx="1169987" cy="1349375"/>
          </a:xfrm>
          <a:custGeom>
            <a:avLst/>
            <a:gdLst>
              <a:gd name="T0" fmla="*/ 720725 w 1169987"/>
              <a:gd name="T1" fmla="*/ 0 h 1349375"/>
              <a:gd name="T2" fmla="*/ 811212 w 1169987"/>
              <a:gd name="T3" fmla="*/ 44450 h 1349375"/>
              <a:gd name="T4" fmla="*/ 900112 w 1169987"/>
              <a:gd name="T5" fmla="*/ 179388 h 1349375"/>
              <a:gd name="T6" fmla="*/ 990600 w 1169987"/>
              <a:gd name="T7" fmla="*/ 225425 h 1349375"/>
              <a:gd name="T8" fmla="*/ 900112 w 1169987"/>
              <a:gd name="T9" fmla="*/ 314325 h 1349375"/>
              <a:gd name="T10" fmla="*/ 1035050 w 1169987"/>
              <a:gd name="T11" fmla="*/ 449263 h 1349375"/>
              <a:gd name="T12" fmla="*/ 990600 w 1169987"/>
              <a:gd name="T13" fmla="*/ 495300 h 1349375"/>
              <a:gd name="T14" fmla="*/ 1081087 w 1169987"/>
              <a:gd name="T15" fmla="*/ 584200 h 1349375"/>
              <a:gd name="T16" fmla="*/ 1035050 w 1169987"/>
              <a:gd name="T17" fmla="*/ 584200 h 1349375"/>
              <a:gd name="T18" fmla="*/ 1081087 w 1169987"/>
              <a:gd name="T19" fmla="*/ 674688 h 1349375"/>
              <a:gd name="T20" fmla="*/ 1125537 w 1169987"/>
              <a:gd name="T21" fmla="*/ 674688 h 1349375"/>
              <a:gd name="T22" fmla="*/ 1169987 w 1169987"/>
              <a:gd name="T23" fmla="*/ 765175 h 1349375"/>
              <a:gd name="T24" fmla="*/ 1035050 w 1169987"/>
              <a:gd name="T25" fmla="*/ 855663 h 1349375"/>
              <a:gd name="T26" fmla="*/ 990600 w 1169987"/>
              <a:gd name="T27" fmla="*/ 855663 h 1349375"/>
              <a:gd name="T28" fmla="*/ 855662 w 1169987"/>
              <a:gd name="T29" fmla="*/ 944563 h 1349375"/>
              <a:gd name="T30" fmla="*/ 811212 w 1169987"/>
              <a:gd name="T31" fmla="*/ 990600 h 1349375"/>
              <a:gd name="T32" fmla="*/ 811212 w 1169987"/>
              <a:gd name="T33" fmla="*/ 1035050 h 1349375"/>
              <a:gd name="T34" fmla="*/ 900112 w 1169987"/>
              <a:gd name="T35" fmla="*/ 1125538 h 1349375"/>
              <a:gd name="T36" fmla="*/ 855662 w 1169987"/>
              <a:gd name="T37" fmla="*/ 1260475 h 1349375"/>
              <a:gd name="T38" fmla="*/ 765175 w 1169987"/>
              <a:gd name="T39" fmla="*/ 1260475 h 1349375"/>
              <a:gd name="T40" fmla="*/ 676275 w 1169987"/>
              <a:gd name="T41" fmla="*/ 1349375 h 1349375"/>
              <a:gd name="T42" fmla="*/ 676275 w 1169987"/>
              <a:gd name="T43" fmla="*/ 1260475 h 1349375"/>
              <a:gd name="T44" fmla="*/ 630237 w 1169987"/>
              <a:gd name="T45" fmla="*/ 1169988 h 1349375"/>
              <a:gd name="T46" fmla="*/ 541337 w 1169987"/>
              <a:gd name="T47" fmla="*/ 1260475 h 1349375"/>
              <a:gd name="T48" fmla="*/ 495300 w 1169987"/>
              <a:gd name="T49" fmla="*/ 1169988 h 1349375"/>
              <a:gd name="T50" fmla="*/ 360362 w 1169987"/>
              <a:gd name="T51" fmla="*/ 1169988 h 1349375"/>
              <a:gd name="T52" fmla="*/ 225425 w 1169987"/>
              <a:gd name="T53" fmla="*/ 1079500 h 1349375"/>
              <a:gd name="T54" fmla="*/ 225425 w 1169987"/>
              <a:gd name="T55" fmla="*/ 1035050 h 1349375"/>
              <a:gd name="T56" fmla="*/ 269875 w 1169987"/>
              <a:gd name="T57" fmla="*/ 990600 h 1349375"/>
              <a:gd name="T58" fmla="*/ 269875 w 1169987"/>
              <a:gd name="T59" fmla="*/ 900113 h 1349375"/>
              <a:gd name="T60" fmla="*/ 360362 w 1169987"/>
              <a:gd name="T61" fmla="*/ 809625 h 1349375"/>
              <a:gd name="T62" fmla="*/ 315912 w 1169987"/>
              <a:gd name="T63" fmla="*/ 720725 h 1349375"/>
              <a:gd name="T64" fmla="*/ 180975 w 1169987"/>
              <a:gd name="T65" fmla="*/ 720725 h 1349375"/>
              <a:gd name="T66" fmla="*/ 0 w 1169987"/>
              <a:gd name="T67" fmla="*/ 630238 h 1349375"/>
              <a:gd name="T68" fmla="*/ 46037 w 1169987"/>
              <a:gd name="T69" fmla="*/ 539750 h 1349375"/>
              <a:gd name="T70" fmla="*/ 0 w 1169987"/>
              <a:gd name="T71" fmla="*/ 404813 h 1349375"/>
              <a:gd name="T72" fmla="*/ 180975 w 1169987"/>
              <a:gd name="T73" fmla="*/ 495300 h 1349375"/>
              <a:gd name="T74" fmla="*/ 225425 w 1169987"/>
              <a:gd name="T75" fmla="*/ 449263 h 1349375"/>
              <a:gd name="T76" fmla="*/ 225425 w 1169987"/>
              <a:gd name="T77" fmla="*/ 360363 h 1349375"/>
              <a:gd name="T78" fmla="*/ 269875 w 1169987"/>
              <a:gd name="T79" fmla="*/ 314325 h 1349375"/>
              <a:gd name="T80" fmla="*/ 360362 w 1169987"/>
              <a:gd name="T81" fmla="*/ 360363 h 1349375"/>
              <a:gd name="T82" fmla="*/ 406400 w 1169987"/>
              <a:gd name="T83" fmla="*/ 360363 h 1349375"/>
              <a:gd name="T84" fmla="*/ 360362 w 1169987"/>
              <a:gd name="T85" fmla="*/ 314325 h 1349375"/>
              <a:gd name="T86" fmla="*/ 495300 w 1169987"/>
              <a:gd name="T87" fmla="*/ 269875 h 1349375"/>
              <a:gd name="T88" fmla="*/ 450850 w 1169987"/>
              <a:gd name="T89" fmla="*/ 225425 h 1349375"/>
              <a:gd name="T90" fmla="*/ 495300 w 1169987"/>
              <a:gd name="T91" fmla="*/ 179388 h 1349375"/>
              <a:gd name="T92" fmla="*/ 406400 w 1169987"/>
              <a:gd name="T93" fmla="*/ 134938 h 1349375"/>
              <a:gd name="T94" fmla="*/ 495300 w 1169987"/>
              <a:gd name="T95" fmla="*/ 90488 h 1349375"/>
              <a:gd name="T96" fmla="*/ 676275 w 1169987"/>
              <a:gd name="T97" fmla="*/ 179388 h 1349375"/>
              <a:gd name="T98" fmla="*/ 720725 w 1169987"/>
              <a:gd name="T99" fmla="*/ 134938 h 1349375"/>
              <a:gd name="T100" fmla="*/ 676275 w 1169987"/>
              <a:gd name="T101" fmla="*/ 44450 h 1349375"/>
              <a:gd name="T102" fmla="*/ 720725 w 1169987"/>
              <a:gd name="T103" fmla="*/ 0 h 1349375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169987" h="1349375">
                <a:moveTo>
                  <a:pt x="720725" y="0"/>
                </a:moveTo>
                <a:lnTo>
                  <a:pt x="811212" y="44450"/>
                </a:lnTo>
                <a:lnTo>
                  <a:pt x="900112" y="179388"/>
                </a:lnTo>
                <a:lnTo>
                  <a:pt x="990600" y="225425"/>
                </a:lnTo>
                <a:lnTo>
                  <a:pt x="900112" y="314325"/>
                </a:lnTo>
                <a:lnTo>
                  <a:pt x="1035050" y="449263"/>
                </a:lnTo>
                <a:lnTo>
                  <a:pt x="990600" y="495300"/>
                </a:lnTo>
                <a:lnTo>
                  <a:pt x="1081087" y="584200"/>
                </a:lnTo>
                <a:lnTo>
                  <a:pt x="1035050" y="584200"/>
                </a:lnTo>
                <a:lnTo>
                  <a:pt x="1081087" y="674688"/>
                </a:lnTo>
                <a:lnTo>
                  <a:pt x="1125537" y="674688"/>
                </a:lnTo>
                <a:lnTo>
                  <a:pt x="1169987" y="765175"/>
                </a:lnTo>
                <a:lnTo>
                  <a:pt x="1035050" y="855663"/>
                </a:lnTo>
                <a:lnTo>
                  <a:pt x="990600" y="855663"/>
                </a:lnTo>
                <a:lnTo>
                  <a:pt x="855662" y="944563"/>
                </a:lnTo>
                <a:lnTo>
                  <a:pt x="811212" y="990600"/>
                </a:lnTo>
                <a:lnTo>
                  <a:pt x="811212" y="1035050"/>
                </a:lnTo>
                <a:lnTo>
                  <a:pt x="900112" y="1125538"/>
                </a:lnTo>
                <a:lnTo>
                  <a:pt x="855662" y="1260475"/>
                </a:lnTo>
                <a:lnTo>
                  <a:pt x="765175" y="1260475"/>
                </a:lnTo>
                <a:lnTo>
                  <a:pt x="676275" y="1349375"/>
                </a:lnTo>
                <a:lnTo>
                  <a:pt x="676275" y="1260475"/>
                </a:lnTo>
                <a:lnTo>
                  <a:pt x="630237" y="1169988"/>
                </a:lnTo>
                <a:lnTo>
                  <a:pt x="541337" y="1260475"/>
                </a:lnTo>
                <a:lnTo>
                  <a:pt x="495300" y="1169988"/>
                </a:lnTo>
                <a:lnTo>
                  <a:pt x="360362" y="1169988"/>
                </a:lnTo>
                <a:lnTo>
                  <a:pt x="225425" y="1079500"/>
                </a:lnTo>
                <a:lnTo>
                  <a:pt x="225425" y="1035050"/>
                </a:lnTo>
                <a:lnTo>
                  <a:pt x="269875" y="990600"/>
                </a:lnTo>
                <a:lnTo>
                  <a:pt x="269875" y="900113"/>
                </a:lnTo>
                <a:lnTo>
                  <a:pt x="360362" y="809625"/>
                </a:lnTo>
                <a:lnTo>
                  <a:pt x="315912" y="720725"/>
                </a:lnTo>
                <a:lnTo>
                  <a:pt x="180975" y="720725"/>
                </a:lnTo>
                <a:lnTo>
                  <a:pt x="0" y="630238"/>
                </a:lnTo>
                <a:lnTo>
                  <a:pt x="46037" y="539750"/>
                </a:lnTo>
                <a:lnTo>
                  <a:pt x="0" y="404813"/>
                </a:lnTo>
                <a:lnTo>
                  <a:pt x="180975" y="495300"/>
                </a:lnTo>
                <a:lnTo>
                  <a:pt x="225425" y="449263"/>
                </a:lnTo>
                <a:lnTo>
                  <a:pt x="225425" y="360363"/>
                </a:lnTo>
                <a:lnTo>
                  <a:pt x="269875" y="314325"/>
                </a:lnTo>
                <a:lnTo>
                  <a:pt x="360362" y="360363"/>
                </a:lnTo>
                <a:lnTo>
                  <a:pt x="406400" y="360363"/>
                </a:lnTo>
                <a:lnTo>
                  <a:pt x="360362" y="314325"/>
                </a:lnTo>
                <a:lnTo>
                  <a:pt x="495300" y="269875"/>
                </a:lnTo>
                <a:lnTo>
                  <a:pt x="450850" y="225425"/>
                </a:lnTo>
                <a:lnTo>
                  <a:pt x="495300" y="179388"/>
                </a:lnTo>
                <a:lnTo>
                  <a:pt x="406400" y="134938"/>
                </a:lnTo>
                <a:lnTo>
                  <a:pt x="495300" y="90488"/>
                </a:lnTo>
                <a:lnTo>
                  <a:pt x="676275" y="179388"/>
                </a:lnTo>
                <a:lnTo>
                  <a:pt x="720725" y="134938"/>
                </a:lnTo>
                <a:lnTo>
                  <a:pt x="676275" y="44450"/>
                </a:lnTo>
                <a:lnTo>
                  <a:pt x="720725" y="0"/>
                </a:lnTo>
                <a:close/>
              </a:path>
            </a:pathLst>
          </a:custGeom>
          <a:solidFill>
            <a:srgbClr val="99CC00"/>
          </a:solidFill>
          <a:ln w="38100" cap="flat" cmpd="sng">
            <a:solidFill>
              <a:srgbClr val="008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5123" name="Group 2">
            <a:extLst>
              <a:ext uri="{FF2B5EF4-FFF2-40B4-BE49-F238E27FC236}">
                <a16:creationId xmlns:a16="http://schemas.microsoft.com/office/drawing/2014/main" id="{82E777CE-754D-4E94-B0EF-77A0F059F7BA}"/>
              </a:ext>
            </a:extLst>
          </p:cNvPr>
          <p:cNvGrpSpPr>
            <a:grpSpLocks/>
          </p:cNvGrpSpPr>
          <p:nvPr/>
        </p:nvGrpSpPr>
        <p:grpSpPr bwMode="auto">
          <a:xfrm>
            <a:off x="8875713" y="5026025"/>
            <a:ext cx="2160587" cy="2160588"/>
            <a:chOff x="5591" y="3166"/>
            <a:chExt cx="1361" cy="1361"/>
          </a:xfrm>
        </p:grpSpPr>
        <p:sp>
          <p:nvSpPr>
            <p:cNvPr id="5402" name="Freeform 3">
              <a:extLst>
                <a:ext uri="{FF2B5EF4-FFF2-40B4-BE49-F238E27FC236}">
                  <a16:creationId xmlns:a16="http://schemas.microsoft.com/office/drawing/2014/main" id="{561E7502-A144-40B6-91CD-EDBDBADFBB2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" y="4186"/>
              <a:ext cx="567" cy="341"/>
            </a:xfrm>
            <a:custGeom>
              <a:avLst/>
              <a:gdLst>
                <a:gd name="T0" fmla="*/ 28 w 567"/>
                <a:gd name="T1" fmla="*/ 255 h 341"/>
                <a:gd name="T2" fmla="*/ 0 w 567"/>
                <a:gd name="T3" fmla="*/ 284 h 341"/>
                <a:gd name="T4" fmla="*/ 85 w 567"/>
                <a:gd name="T5" fmla="*/ 341 h 341"/>
                <a:gd name="T6" fmla="*/ 114 w 567"/>
                <a:gd name="T7" fmla="*/ 312 h 341"/>
                <a:gd name="T8" fmla="*/ 170 w 567"/>
                <a:gd name="T9" fmla="*/ 341 h 341"/>
                <a:gd name="T10" fmla="*/ 227 w 567"/>
                <a:gd name="T11" fmla="*/ 312 h 341"/>
                <a:gd name="T12" fmla="*/ 255 w 567"/>
                <a:gd name="T13" fmla="*/ 341 h 341"/>
                <a:gd name="T14" fmla="*/ 255 w 567"/>
                <a:gd name="T15" fmla="*/ 312 h 341"/>
                <a:gd name="T16" fmla="*/ 312 w 567"/>
                <a:gd name="T17" fmla="*/ 284 h 341"/>
                <a:gd name="T18" fmla="*/ 340 w 567"/>
                <a:gd name="T19" fmla="*/ 341 h 341"/>
                <a:gd name="T20" fmla="*/ 425 w 567"/>
                <a:gd name="T21" fmla="*/ 284 h 341"/>
                <a:gd name="T22" fmla="*/ 454 w 567"/>
                <a:gd name="T23" fmla="*/ 227 h 341"/>
                <a:gd name="T24" fmla="*/ 425 w 567"/>
                <a:gd name="T25" fmla="*/ 142 h 341"/>
                <a:gd name="T26" fmla="*/ 539 w 567"/>
                <a:gd name="T27" fmla="*/ 199 h 341"/>
                <a:gd name="T28" fmla="*/ 567 w 567"/>
                <a:gd name="T29" fmla="*/ 170 h 341"/>
                <a:gd name="T30" fmla="*/ 567 w 567"/>
                <a:gd name="T31" fmla="*/ 114 h 341"/>
                <a:gd name="T32" fmla="*/ 510 w 567"/>
                <a:gd name="T33" fmla="*/ 85 h 341"/>
                <a:gd name="T34" fmla="*/ 482 w 567"/>
                <a:gd name="T35" fmla="*/ 0 h 341"/>
                <a:gd name="T36" fmla="*/ 340 w 567"/>
                <a:gd name="T37" fmla="*/ 114 h 341"/>
                <a:gd name="T38" fmla="*/ 255 w 567"/>
                <a:gd name="T39" fmla="*/ 114 h 341"/>
                <a:gd name="T40" fmla="*/ 170 w 567"/>
                <a:gd name="T41" fmla="*/ 142 h 341"/>
                <a:gd name="T42" fmla="*/ 114 w 567"/>
                <a:gd name="T43" fmla="*/ 227 h 341"/>
                <a:gd name="T44" fmla="*/ 28 w 567"/>
                <a:gd name="T45" fmla="*/ 255 h 341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567" h="341">
                  <a:moveTo>
                    <a:pt x="28" y="255"/>
                  </a:moveTo>
                  <a:lnTo>
                    <a:pt x="0" y="284"/>
                  </a:lnTo>
                  <a:lnTo>
                    <a:pt x="85" y="341"/>
                  </a:lnTo>
                  <a:lnTo>
                    <a:pt x="114" y="312"/>
                  </a:lnTo>
                  <a:lnTo>
                    <a:pt x="170" y="341"/>
                  </a:lnTo>
                  <a:lnTo>
                    <a:pt x="227" y="312"/>
                  </a:lnTo>
                  <a:lnTo>
                    <a:pt x="255" y="341"/>
                  </a:lnTo>
                  <a:lnTo>
                    <a:pt x="255" y="312"/>
                  </a:lnTo>
                  <a:lnTo>
                    <a:pt x="312" y="284"/>
                  </a:lnTo>
                  <a:lnTo>
                    <a:pt x="340" y="341"/>
                  </a:lnTo>
                  <a:lnTo>
                    <a:pt x="425" y="284"/>
                  </a:lnTo>
                  <a:lnTo>
                    <a:pt x="454" y="227"/>
                  </a:lnTo>
                  <a:lnTo>
                    <a:pt x="425" y="142"/>
                  </a:lnTo>
                  <a:lnTo>
                    <a:pt x="539" y="199"/>
                  </a:lnTo>
                  <a:lnTo>
                    <a:pt x="567" y="170"/>
                  </a:lnTo>
                  <a:lnTo>
                    <a:pt x="567" y="114"/>
                  </a:lnTo>
                  <a:lnTo>
                    <a:pt x="510" y="85"/>
                  </a:lnTo>
                  <a:lnTo>
                    <a:pt x="482" y="0"/>
                  </a:lnTo>
                  <a:lnTo>
                    <a:pt x="340" y="114"/>
                  </a:lnTo>
                  <a:lnTo>
                    <a:pt x="255" y="114"/>
                  </a:lnTo>
                  <a:lnTo>
                    <a:pt x="170" y="142"/>
                  </a:lnTo>
                  <a:lnTo>
                    <a:pt x="114" y="227"/>
                  </a:lnTo>
                  <a:lnTo>
                    <a:pt x="28" y="255"/>
                  </a:lnTo>
                  <a:close/>
                </a:path>
              </a:pathLst>
            </a:custGeom>
            <a:solidFill>
              <a:srgbClr val="99CCFF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03" name="Freeform 4">
              <a:extLst>
                <a:ext uri="{FF2B5EF4-FFF2-40B4-BE49-F238E27FC236}">
                  <a16:creationId xmlns:a16="http://schemas.microsoft.com/office/drawing/2014/main" id="{E4B3635C-9D7F-469B-8F08-1766E78AB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0" y="3931"/>
              <a:ext cx="453" cy="510"/>
            </a:xfrm>
            <a:custGeom>
              <a:avLst/>
              <a:gdLst>
                <a:gd name="T0" fmla="*/ 255 w 453"/>
                <a:gd name="T1" fmla="*/ 0 h 510"/>
                <a:gd name="T2" fmla="*/ 113 w 453"/>
                <a:gd name="T3" fmla="*/ 57 h 510"/>
                <a:gd name="T4" fmla="*/ 56 w 453"/>
                <a:gd name="T5" fmla="*/ 57 h 510"/>
                <a:gd name="T6" fmla="*/ 0 w 453"/>
                <a:gd name="T7" fmla="*/ 114 h 510"/>
                <a:gd name="T8" fmla="*/ 0 w 453"/>
                <a:gd name="T9" fmla="*/ 255 h 510"/>
                <a:gd name="T10" fmla="*/ 28 w 453"/>
                <a:gd name="T11" fmla="*/ 312 h 510"/>
                <a:gd name="T12" fmla="*/ 85 w 453"/>
                <a:gd name="T13" fmla="*/ 340 h 510"/>
                <a:gd name="T14" fmla="*/ 28 w 453"/>
                <a:gd name="T15" fmla="*/ 369 h 510"/>
                <a:gd name="T16" fmla="*/ 28 w 453"/>
                <a:gd name="T17" fmla="*/ 425 h 510"/>
                <a:gd name="T18" fmla="*/ 56 w 453"/>
                <a:gd name="T19" fmla="*/ 425 h 510"/>
                <a:gd name="T20" fmla="*/ 85 w 453"/>
                <a:gd name="T21" fmla="*/ 397 h 510"/>
                <a:gd name="T22" fmla="*/ 170 w 453"/>
                <a:gd name="T23" fmla="*/ 454 h 510"/>
                <a:gd name="T24" fmla="*/ 170 w 453"/>
                <a:gd name="T25" fmla="*/ 482 h 510"/>
                <a:gd name="T26" fmla="*/ 198 w 453"/>
                <a:gd name="T27" fmla="*/ 482 h 510"/>
                <a:gd name="T28" fmla="*/ 226 w 453"/>
                <a:gd name="T29" fmla="*/ 510 h 510"/>
                <a:gd name="T30" fmla="*/ 312 w 453"/>
                <a:gd name="T31" fmla="*/ 482 h 510"/>
                <a:gd name="T32" fmla="*/ 368 w 453"/>
                <a:gd name="T33" fmla="*/ 397 h 510"/>
                <a:gd name="T34" fmla="*/ 453 w 453"/>
                <a:gd name="T35" fmla="*/ 369 h 510"/>
                <a:gd name="T36" fmla="*/ 312 w 453"/>
                <a:gd name="T37" fmla="*/ 227 h 510"/>
                <a:gd name="T38" fmla="*/ 283 w 453"/>
                <a:gd name="T39" fmla="*/ 114 h 510"/>
                <a:gd name="T40" fmla="*/ 255 w 453"/>
                <a:gd name="T41" fmla="*/ 0 h 51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53" h="510">
                  <a:moveTo>
                    <a:pt x="255" y="0"/>
                  </a:moveTo>
                  <a:lnTo>
                    <a:pt x="113" y="57"/>
                  </a:lnTo>
                  <a:lnTo>
                    <a:pt x="56" y="57"/>
                  </a:lnTo>
                  <a:lnTo>
                    <a:pt x="0" y="114"/>
                  </a:lnTo>
                  <a:lnTo>
                    <a:pt x="0" y="255"/>
                  </a:lnTo>
                  <a:lnTo>
                    <a:pt x="28" y="312"/>
                  </a:lnTo>
                  <a:lnTo>
                    <a:pt x="85" y="340"/>
                  </a:lnTo>
                  <a:lnTo>
                    <a:pt x="28" y="369"/>
                  </a:lnTo>
                  <a:lnTo>
                    <a:pt x="28" y="425"/>
                  </a:lnTo>
                  <a:lnTo>
                    <a:pt x="56" y="425"/>
                  </a:lnTo>
                  <a:lnTo>
                    <a:pt x="85" y="397"/>
                  </a:lnTo>
                  <a:lnTo>
                    <a:pt x="170" y="454"/>
                  </a:lnTo>
                  <a:lnTo>
                    <a:pt x="170" y="482"/>
                  </a:lnTo>
                  <a:lnTo>
                    <a:pt x="198" y="482"/>
                  </a:lnTo>
                  <a:lnTo>
                    <a:pt x="226" y="510"/>
                  </a:lnTo>
                  <a:lnTo>
                    <a:pt x="312" y="482"/>
                  </a:lnTo>
                  <a:lnTo>
                    <a:pt x="368" y="397"/>
                  </a:lnTo>
                  <a:lnTo>
                    <a:pt x="453" y="369"/>
                  </a:lnTo>
                  <a:lnTo>
                    <a:pt x="312" y="227"/>
                  </a:lnTo>
                  <a:lnTo>
                    <a:pt x="283" y="114"/>
                  </a:lnTo>
                  <a:lnTo>
                    <a:pt x="255" y="0"/>
                  </a:lnTo>
                  <a:close/>
                </a:path>
              </a:pathLst>
            </a:custGeom>
            <a:solidFill>
              <a:srgbClr val="99CCFF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04" name="Freeform 5">
              <a:extLst>
                <a:ext uri="{FF2B5EF4-FFF2-40B4-BE49-F238E27FC236}">
                  <a16:creationId xmlns:a16="http://schemas.microsoft.com/office/drawing/2014/main" id="{3FFB030D-B760-44A1-9A46-1FABD9AF9F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5" y="3846"/>
              <a:ext cx="283" cy="454"/>
            </a:xfrm>
            <a:custGeom>
              <a:avLst/>
              <a:gdLst>
                <a:gd name="T0" fmla="*/ 283 w 283"/>
                <a:gd name="T1" fmla="*/ 454 h 454"/>
                <a:gd name="T2" fmla="*/ 198 w 283"/>
                <a:gd name="T3" fmla="*/ 454 h 454"/>
                <a:gd name="T4" fmla="*/ 57 w 283"/>
                <a:gd name="T5" fmla="*/ 312 h 454"/>
                <a:gd name="T6" fmla="*/ 0 w 283"/>
                <a:gd name="T7" fmla="*/ 85 h 454"/>
                <a:gd name="T8" fmla="*/ 113 w 283"/>
                <a:gd name="T9" fmla="*/ 57 h 454"/>
                <a:gd name="T10" fmla="*/ 170 w 283"/>
                <a:gd name="T11" fmla="*/ 0 h 454"/>
                <a:gd name="T12" fmla="*/ 198 w 283"/>
                <a:gd name="T13" fmla="*/ 0 h 454"/>
                <a:gd name="T14" fmla="*/ 227 w 283"/>
                <a:gd name="T15" fmla="*/ 170 h 454"/>
                <a:gd name="T16" fmla="*/ 227 w 283"/>
                <a:gd name="T17" fmla="*/ 340 h 454"/>
                <a:gd name="T18" fmla="*/ 283 w 283"/>
                <a:gd name="T19" fmla="*/ 454 h 45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83" h="454">
                  <a:moveTo>
                    <a:pt x="283" y="454"/>
                  </a:moveTo>
                  <a:lnTo>
                    <a:pt x="198" y="454"/>
                  </a:lnTo>
                  <a:lnTo>
                    <a:pt x="57" y="312"/>
                  </a:lnTo>
                  <a:lnTo>
                    <a:pt x="0" y="85"/>
                  </a:lnTo>
                  <a:lnTo>
                    <a:pt x="113" y="57"/>
                  </a:lnTo>
                  <a:lnTo>
                    <a:pt x="170" y="0"/>
                  </a:lnTo>
                  <a:lnTo>
                    <a:pt x="198" y="0"/>
                  </a:lnTo>
                  <a:lnTo>
                    <a:pt x="227" y="170"/>
                  </a:lnTo>
                  <a:lnTo>
                    <a:pt x="227" y="340"/>
                  </a:lnTo>
                  <a:lnTo>
                    <a:pt x="283" y="454"/>
                  </a:lnTo>
                  <a:close/>
                </a:path>
              </a:pathLst>
            </a:custGeom>
            <a:solidFill>
              <a:srgbClr val="99CCFF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05" name="Freeform 6">
              <a:extLst>
                <a:ext uri="{FF2B5EF4-FFF2-40B4-BE49-F238E27FC236}">
                  <a16:creationId xmlns:a16="http://schemas.microsoft.com/office/drawing/2014/main" id="{6534B47D-C216-4CB9-97B1-DADF7B3B629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3" y="3818"/>
              <a:ext cx="312" cy="482"/>
            </a:xfrm>
            <a:custGeom>
              <a:avLst/>
              <a:gdLst>
                <a:gd name="T0" fmla="*/ 85 w 312"/>
                <a:gd name="T1" fmla="*/ 482 h 482"/>
                <a:gd name="T2" fmla="*/ 29 w 312"/>
                <a:gd name="T3" fmla="*/ 368 h 482"/>
                <a:gd name="T4" fmla="*/ 29 w 312"/>
                <a:gd name="T5" fmla="*/ 198 h 482"/>
                <a:gd name="T6" fmla="*/ 0 w 312"/>
                <a:gd name="T7" fmla="*/ 28 h 482"/>
                <a:gd name="T8" fmla="*/ 57 w 312"/>
                <a:gd name="T9" fmla="*/ 0 h 482"/>
                <a:gd name="T10" fmla="*/ 255 w 312"/>
                <a:gd name="T11" fmla="*/ 28 h 482"/>
                <a:gd name="T12" fmla="*/ 312 w 312"/>
                <a:gd name="T13" fmla="*/ 56 h 482"/>
                <a:gd name="T14" fmla="*/ 312 w 312"/>
                <a:gd name="T15" fmla="*/ 113 h 482"/>
                <a:gd name="T16" fmla="*/ 255 w 312"/>
                <a:gd name="T17" fmla="*/ 198 h 482"/>
                <a:gd name="T18" fmla="*/ 255 w 312"/>
                <a:gd name="T19" fmla="*/ 283 h 482"/>
                <a:gd name="T20" fmla="*/ 227 w 312"/>
                <a:gd name="T21" fmla="*/ 368 h 482"/>
                <a:gd name="T22" fmla="*/ 85 w 312"/>
                <a:gd name="T23" fmla="*/ 482 h 48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12" h="482">
                  <a:moveTo>
                    <a:pt x="85" y="482"/>
                  </a:moveTo>
                  <a:lnTo>
                    <a:pt x="29" y="368"/>
                  </a:lnTo>
                  <a:lnTo>
                    <a:pt x="29" y="198"/>
                  </a:lnTo>
                  <a:lnTo>
                    <a:pt x="0" y="28"/>
                  </a:lnTo>
                  <a:lnTo>
                    <a:pt x="57" y="0"/>
                  </a:lnTo>
                  <a:lnTo>
                    <a:pt x="255" y="28"/>
                  </a:lnTo>
                  <a:lnTo>
                    <a:pt x="312" y="56"/>
                  </a:lnTo>
                  <a:lnTo>
                    <a:pt x="312" y="113"/>
                  </a:lnTo>
                  <a:lnTo>
                    <a:pt x="255" y="198"/>
                  </a:lnTo>
                  <a:lnTo>
                    <a:pt x="255" y="283"/>
                  </a:lnTo>
                  <a:lnTo>
                    <a:pt x="227" y="368"/>
                  </a:lnTo>
                  <a:lnTo>
                    <a:pt x="85" y="482"/>
                  </a:lnTo>
                  <a:close/>
                </a:path>
              </a:pathLst>
            </a:custGeom>
            <a:solidFill>
              <a:srgbClr val="99CCFF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06" name="Freeform 7">
              <a:extLst>
                <a:ext uri="{FF2B5EF4-FFF2-40B4-BE49-F238E27FC236}">
                  <a16:creationId xmlns:a16="http://schemas.microsoft.com/office/drawing/2014/main" id="{9F26CCAA-0144-42C0-A79C-FDAE97ADBD1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6" y="3648"/>
              <a:ext cx="284" cy="283"/>
            </a:xfrm>
            <a:custGeom>
              <a:avLst/>
              <a:gdLst>
                <a:gd name="T0" fmla="*/ 284 w 284"/>
                <a:gd name="T1" fmla="*/ 170 h 283"/>
                <a:gd name="T2" fmla="*/ 227 w 284"/>
                <a:gd name="T3" fmla="*/ 198 h 283"/>
                <a:gd name="T4" fmla="*/ 199 w 284"/>
                <a:gd name="T5" fmla="*/ 198 h 283"/>
                <a:gd name="T6" fmla="*/ 142 w 284"/>
                <a:gd name="T7" fmla="*/ 255 h 283"/>
                <a:gd name="T8" fmla="*/ 29 w 284"/>
                <a:gd name="T9" fmla="*/ 283 h 283"/>
                <a:gd name="T10" fmla="*/ 29 w 284"/>
                <a:gd name="T11" fmla="*/ 170 h 283"/>
                <a:gd name="T12" fmla="*/ 0 w 284"/>
                <a:gd name="T13" fmla="*/ 85 h 283"/>
                <a:gd name="T14" fmla="*/ 57 w 284"/>
                <a:gd name="T15" fmla="*/ 85 h 283"/>
                <a:gd name="T16" fmla="*/ 114 w 284"/>
                <a:gd name="T17" fmla="*/ 28 h 283"/>
                <a:gd name="T18" fmla="*/ 256 w 284"/>
                <a:gd name="T19" fmla="*/ 0 h 283"/>
                <a:gd name="T20" fmla="*/ 256 w 284"/>
                <a:gd name="T21" fmla="*/ 85 h 283"/>
                <a:gd name="T22" fmla="*/ 284 w 284"/>
                <a:gd name="T23" fmla="*/ 113 h 283"/>
                <a:gd name="T24" fmla="*/ 284 w 284"/>
                <a:gd name="T25" fmla="*/ 170 h 28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84" h="283">
                  <a:moveTo>
                    <a:pt x="284" y="170"/>
                  </a:moveTo>
                  <a:lnTo>
                    <a:pt x="227" y="198"/>
                  </a:lnTo>
                  <a:lnTo>
                    <a:pt x="199" y="198"/>
                  </a:lnTo>
                  <a:lnTo>
                    <a:pt x="142" y="255"/>
                  </a:lnTo>
                  <a:lnTo>
                    <a:pt x="29" y="283"/>
                  </a:lnTo>
                  <a:lnTo>
                    <a:pt x="29" y="170"/>
                  </a:lnTo>
                  <a:lnTo>
                    <a:pt x="0" y="85"/>
                  </a:lnTo>
                  <a:lnTo>
                    <a:pt x="57" y="85"/>
                  </a:lnTo>
                  <a:lnTo>
                    <a:pt x="114" y="28"/>
                  </a:lnTo>
                  <a:lnTo>
                    <a:pt x="256" y="0"/>
                  </a:lnTo>
                  <a:lnTo>
                    <a:pt x="256" y="85"/>
                  </a:lnTo>
                  <a:lnTo>
                    <a:pt x="284" y="113"/>
                  </a:lnTo>
                  <a:lnTo>
                    <a:pt x="284" y="170"/>
                  </a:lnTo>
                  <a:close/>
                </a:path>
              </a:pathLst>
            </a:custGeom>
            <a:solidFill>
              <a:srgbClr val="99CCFF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07" name="Freeform 8">
              <a:extLst>
                <a:ext uri="{FF2B5EF4-FFF2-40B4-BE49-F238E27FC236}">
                  <a16:creationId xmlns:a16="http://schemas.microsoft.com/office/drawing/2014/main" id="{F48C7D54-26FB-4935-B40F-8DED3DBDDBA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5" y="3421"/>
              <a:ext cx="397" cy="312"/>
            </a:xfrm>
            <a:custGeom>
              <a:avLst/>
              <a:gdLst>
                <a:gd name="T0" fmla="*/ 141 w 397"/>
                <a:gd name="T1" fmla="*/ 312 h 312"/>
                <a:gd name="T2" fmla="*/ 198 w 397"/>
                <a:gd name="T3" fmla="*/ 312 h 312"/>
                <a:gd name="T4" fmla="*/ 255 w 397"/>
                <a:gd name="T5" fmla="*/ 255 h 312"/>
                <a:gd name="T6" fmla="*/ 397 w 397"/>
                <a:gd name="T7" fmla="*/ 227 h 312"/>
                <a:gd name="T8" fmla="*/ 368 w 397"/>
                <a:gd name="T9" fmla="*/ 113 h 312"/>
                <a:gd name="T10" fmla="*/ 340 w 397"/>
                <a:gd name="T11" fmla="*/ 142 h 312"/>
                <a:gd name="T12" fmla="*/ 312 w 397"/>
                <a:gd name="T13" fmla="*/ 85 h 312"/>
                <a:gd name="T14" fmla="*/ 227 w 397"/>
                <a:gd name="T15" fmla="*/ 113 h 312"/>
                <a:gd name="T16" fmla="*/ 198 w 397"/>
                <a:gd name="T17" fmla="*/ 28 h 312"/>
                <a:gd name="T18" fmla="*/ 141 w 397"/>
                <a:gd name="T19" fmla="*/ 0 h 312"/>
                <a:gd name="T20" fmla="*/ 85 w 397"/>
                <a:gd name="T21" fmla="*/ 57 h 312"/>
                <a:gd name="T22" fmla="*/ 56 w 397"/>
                <a:gd name="T23" fmla="*/ 57 h 312"/>
                <a:gd name="T24" fmla="*/ 0 w 397"/>
                <a:gd name="T25" fmla="*/ 57 h 312"/>
                <a:gd name="T26" fmla="*/ 85 w 397"/>
                <a:gd name="T27" fmla="*/ 227 h 312"/>
                <a:gd name="T28" fmla="*/ 113 w 397"/>
                <a:gd name="T29" fmla="*/ 312 h 312"/>
                <a:gd name="T30" fmla="*/ 141 w 397"/>
                <a:gd name="T31" fmla="*/ 312 h 31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97" h="312">
                  <a:moveTo>
                    <a:pt x="141" y="312"/>
                  </a:moveTo>
                  <a:lnTo>
                    <a:pt x="198" y="312"/>
                  </a:lnTo>
                  <a:lnTo>
                    <a:pt x="255" y="255"/>
                  </a:lnTo>
                  <a:lnTo>
                    <a:pt x="397" y="227"/>
                  </a:lnTo>
                  <a:lnTo>
                    <a:pt x="368" y="113"/>
                  </a:lnTo>
                  <a:lnTo>
                    <a:pt x="340" y="142"/>
                  </a:lnTo>
                  <a:lnTo>
                    <a:pt x="312" y="85"/>
                  </a:lnTo>
                  <a:lnTo>
                    <a:pt x="227" y="113"/>
                  </a:lnTo>
                  <a:lnTo>
                    <a:pt x="198" y="28"/>
                  </a:lnTo>
                  <a:lnTo>
                    <a:pt x="141" y="0"/>
                  </a:lnTo>
                  <a:lnTo>
                    <a:pt x="85" y="57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85" y="227"/>
                  </a:lnTo>
                  <a:lnTo>
                    <a:pt x="113" y="312"/>
                  </a:lnTo>
                  <a:lnTo>
                    <a:pt x="141" y="312"/>
                  </a:lnTo>
                  <a:close/>
                </a:path>
              </a:pathLst>
            </a:custGeom>
            <a:solidFill>
              <a:srgbClr val="99CCFF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08" name="Freeform 9">
              <a:extLst>
                <a:ext uri="{FF2B5EF4-FFF2-40B4-BE49-F238E27FC236}">
                  <a16:creationId xmlns:a16="http://schemas.microsoft.com/office/drawing/2014/main" id="{E4C0C867-DE12-4918-A630-83D840AD06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3" y="3336"/>
              <a:ext cx="312" cy="538"/>
            </a:xfrm>
            <a:custGeom>
              <a:avLst/>
              <a:gdLst>
                <a:gd name="T0" fmla="*/ 312 w 312"/>
                <a:gd name="T1" fmla="*/ 538 h 538"/>
                <a:gd name="T2" fmla="*/ 255 w 312"/>
                <a:gd name="T3" fmla="*/ 510 h 538"/>
                <a:gd name="T4" fmla="*/ 57 w 312"/>
                <a:gd name="T5" fmla="*/ 482 h 538"/>
                <a:gd name="T6" fmla="*/ 57 w 312"/>
                <a:gd name="T7" fmla="*/ 425 h 538"/>
                <a:gd name="T8" fmla="*/ 29 w 312"/>
                <a:gd name="T9" fmla="*/ 397 h 538"/>
                <a:gd name="T10" fmla="*/ 29 w 312"/>
                <a:gd name="T11" fmla="*/ 312 h 538"/>
                <a:gd name="T12" fmla="*/ 0 w 312"/>
                <a:gd name="T13" fmla="*/ 198 h 538"/>
                <a:gd name="T14" fmla="*/ 29 w 312"/>
                <a:gd name="T15" fmla="*/ 198 h 538"/>
                <a:gd name="T16" fmla="*/ 29 w 312"/>
                <a:gd name="T17" fmla="*/ 113 h 538"/>
                <a:gd name="T18" fmla="*/ 57 w 312"/>
                <a:gd name="T19" fmla="*/ 113 h 538"/>
                <a:gd name="T20" fmla="*/ 57 w 312"/>
                <a:gd name="T21" fmla="*/ 28 h 538"/>
                <a:gd name="T22" fmla="*/ 85 w 312"/>
                <a:gd name="T23" fmla="*/ 28 h 538"/>
                <a:gd name="T24" fmla="*/ 142 w 312"/>
                <a:gd name="T25" fmla="*/ 28 h 538"/>
                <a:gd name="T26" fmla="*/ 170 w 312"/>
                <a:gd name="T27" fmla="*/ 0 h 538"/>
                <a:gd name="T28" fmla="*/ 199 w 312"/>
                <a:gd name="T29" fmla="*/ 28 h 538"/>
                <a:gd name="T30" fmla="*/ 199 w 312"/>
                <a:gd name="T31" fmla="*/ 170 h 538"/>
                <a:gd name="T32" fmla="*/ 227 w 312"/>
                <a:gd name="T33" fmla="*/ 255 h 538"/>
                <a:gd name="T34" fmla="*/ 312 w 312"/>
                <a:gd name="T35" fmla="*/ 368 h 538"/>
                <a:gd name="T36" fmla="*/ 284 w 312"/>
                <a:gd name="T37" fmla="*/ 482 h 538"/>
                <a:gd name="T38" fmla="*/ 312 w 312"/>
                <a:gd name="T39" fmla="*/ 538 h 53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12" h="538">
                  <a:moveTo>
                    <a:pt x="312" y="538"/>
                  </a:moveTo>
                  <a:lnTo>
                    <a:pt x="255" y="510"/>
                  </a:lnTo>
                  <a:lnTo>
                    <a:pt x="57" y="482"/>
                  </a:lnTo>
                  <a:lnTo>
                    <a:pt x="57" y="425"/>
                  </a:lnTo>
                  <a:lnTo>
                    <a:pt x="29" y="397"/>
                  </a:lnTo>
                  <a:lnTo>
                    <a:pt x="29" y="312"/>
                  </a:lnTo>
                  <a:lnTo>
                    <a:pt x="0" y="198"/>
                  </a:lnTo>
                  <a:lnTo>
                    <a:pt x="29" y="198"/>
                  </a:lnTo>
                  <a:lnTo>
                    <a:pt x="29" y="113"/>
                  </a:lnTo>
                  <a:lnTo>
                    <a:pt x="57" y="113"/>
                  </a:lnTo>
                  <a:lnTo>
                    <a:pt x="57" y="28"/>
                  </a:lnTo>
                  <a:lnTo>
                    <a:pt x="85" y="28"/>
                  </a:lnTo>
                  <a:lnTo>
                    <a:pt x="142" y="28"/>
                  </a:lnTo>
                  <a:lnTo>
                    <a:pt x="170" y="0"/>
                  </a:lnTo>
                  <a:lnTo>
                    <a:pt x="199" y="28"/>
                  </a:lnTo>
                  <a:lnTo>
                    <a:pt x="199" y="170"/>
                  </a:lnTo>
                  <a:lnTo>
                    <a:pt x="227" y="255"/>
                  </a:lnTo>
                  <a:lnTo>
                    <a:pt x="312" y="368"/>
                  </a:lnTo>
                  <a:lnTo>
                    <a:pt x="284" y="482"/>
                  </a:lnTo>
                  <a:lnTo>
                    <a:pt x="312" y="538"/>
                  </a:lnTo>
                  <a:close/>
                </a:path>
              </a:pathLst>
            </a:custGeom>
            <a:solidFill>
              <a:srgbClr val="99CCFF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09" name="Freeform 10">
              <a:extLst>
                <a:ext uri="{FF2B5EF4-FFF2-40B4-BE49-F238E27FC236}">
                  <a16:creationId xmlns:a16="http://schemas.microsoft.com/office/drawing/2014/main" id="{D64601BD-7B30-4D43-90C0-9BD05431B6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0" y="3704"/>
              <a:ext cx="482" cy="596"/>
            </a:xfrm>
            <a:custGeom>
              <a:avLst/>
              <a:gdLst>
                <a:gd name="T0" fmla="*/ 85 w 482"/>
                <a:gd name="T1" fmla="*/ 0 h 596"/>
                <a:gd name="T2" fmla="*/ 57 w 482"/>
                <a:gd name="T3" fmla="*/ 114 h 596"/>
                <a:gd name="T4" fmla="*/ 85 w 482"/>
                <a:gd name="T5" fmla="*/ 170 h 596"/>
                <a:gd name="T6" fmla="*/ 85 w 482"/>
                <a:gd name="T7" fmla="*/ 227 h 596"/>
                <a:gd name="T8" fmla="*/ 28 w 482"/>
                <a:gd name="T9" fmla="*/ 312 h 596"/>
                <a:gd name="T10" fmla="*/ 28 w 482"/>
                <a:gd name="T11" fmla="*/ 397 h 596"/>
                <a:gd name="T12" fmla="*/ 0 w 482"/>
                <a:gd name="T13" fmla="*/ 482 h 596"/>
                <a:gd name="T14" fmla="*/ 28 w 482"/>
                <a:gd name="T15" fmla="*/ 567 h 596"/>
                <a:gd name="T16" fmla="*/ 85 w 482"/>
                <a:gd name="T17" fmla="*/ 596 h 596"/>
                <a:gd name="T18" fmla="*/ 113 w 482"/>
                <a:gd name="T19" fmla="*/ 567 h 596"/>
                <a:gd name="T20" fmla="*/ 170 w 482"/>
                <a:gd name="T21" fmla="*/ 596 h 596"/>
                <a:gd name="T22" fmla="*/ 199 w 482"/>
                <a:gd name="T23" fmla="*/ 596 h 596"/>
                <a:gd name="T24" fmla="*/ 170 w 482"/>
                <a:gd name="T25" fmla="*/ 567 h 596"/>
                <a:gd name="T26" fmla="*/ 255 w 482"/>
                <a:gd name="T27" fmla="*/ 539 h 596"/>
                <a:gd name="T28" fmla="*/ 227 w 482"/>
                <a:gd name="T29" fmla="*/ 511 h 596"/>
                <a:gd name="T30" fmla="*/ 255 w 482"/>
                <a:gd name="T31" fmla="*/ 482 h 596"/>
                <a:gd name="T32" fmla="*/ 199 w 482"/>
                <a:gd name="T33" fmla="*/ 454 h 596"/>
                <a:gd name="T34" fmla="*/ 255 w 482"/>
                <a:gd name="T35" fmla="*/ 426 h 596"/>
                <a:gd name="T36" fmla="*/ 369 w 482"/>
                <a:gd name="T37" fmla="*/ 482 h 596"/>
                <a:gd name="T38" fmla="*/ 397 w 482"/>
                <a:gd name="T39" fmla="*/ 454 h 596"/>
                <a:gd name="T40" fmla="*/ 369 w 482"/>
                <a:gd name="T41" fmla="*/ 397 h 596"/>
                <a:gd name="T42" fmla="*/ 397 w 482"/>
                <a:gd name="T43" fmla="*/ 369 h 596"/>
                <a:gd name="T44" fmla="*/ 454 w 482"/>
                <a:gd name="T45" fmla="*/ 397 h 596"/>
                <a:gd name="T46" fmla="*/ 425 w 482"/>
                <a:gd name="T47" fmla="*/ 284 h 596"/>
                <a:gd name="T48" fmla="*/ 454 w 482"/>
                <a:gd name="T49" fmla="*/ 284 h 596"/>
                <a:gd name="T50" fmla="*/ 482 w 482"/>
                <a:gd name="T51" fmla="*/ 170 h 596"/>
                <a:gd name="T52" fmla="*/ 425 w 482"/>
                <a:gd name="T53" fmla="*/ 142 h 596"/>
                <a:gd name="T54" fmla="*/ 397 w 482"/>
                <a:gd name="T55" fmla="*/ 199 h 596"/>
                <a:gd name="T56" fmla="*/ 312 w 482"/>
                <a:gd name="T57" fmla="*/ 199 h 596"/>
                <a:gd name="T58" fmla="*/ 113 w 482"/>
                <a:gd name="T59" fmla="*/ 57 h 596"/>
                <a:gd name="T60" fmla="*/ 85 w 482"/>
                <a:gd name="T61" fmla="*/ 0 h 59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482" h="596">
                  <a:moveTo>
                    <a:pt x="85" y="0"/>
                  </a:moveTo>
                  <a:lnTo>
                    <a:pt x="57" y="114"/>
                  </a:lnTo>
                  <a:lnTo>
                    <a:pt x="85" y="170"/>
                  </a:lnTo>
                  <a:lnTo>
                    <a:pt x="85" y="227"/>
                  </a:lnTo>
                  <a:lnTo>
                    <a:pt x="28" y="312"/>
                  </a:lnTo>
                  <a:lnTo>
                    <a:pt x="28" y="397"/>
                  </a:lnTo>
                  <a:lnTo>
                    <a:pt x="0" y="482"/>
                  </a:lnTo>
                  <a:lnTo>
                    <a:pt x="28" y="567"/>
                  </a:lnTo>
                  <a:lnTo>
                    <a:pt x="85" y="596"/>
                  </a:lnTo>
                  <a:lnTo>
                    <a:pt x="113" y="567"/>
                  </a:lnTo>
                  <a:lnTo>
                    <a:pt x="170" y="596"/>
                  </a:lnTo>
                  <a:lnTo>
                    <a:pt x="199" y="596"/>
                  </a:lnTo>
                  <a:lnTo>
                    <a:pt x="170" y="567"/>
                  </a:lnTo>
                  <a:lnTo>
                    <a:pt x="255" y="539"/>
                  </a:lnTo>
                  <a:lnTo>
                    <a:pt x="227" y="511"/>
                  </a:lnTo>
                  <a:lnTo>
                    <a:pt x="255" y="482"/>
                  </a:lnTo>
                  <a:lnTo>
                    <a:pt x="199" y="454"/>
                  </a:lnTo>
                  <a:lnTo>
                    <a:pt x="255" y="426"/>
                  </a:lnTo>
                  <a:lnTo>
                    <a:pt x="369" y="482"/>
                  </a:lnTo>
                  <a:lnTo>
                    <a:pt x="397" y="454"/>
                  </a:lnTo>
                  <a:lnTo>
                    <a:pt x="369" y="397"/>
                  </a:lnTo>
                  <a:lnTo>
                    <a:pt x="397" y="369"/>
                  </a:lnTo>
                  <a:lnTo>
                    <a:pt x="454" y="397"/>
                  </a:lnTo>
                  <a:lnTo>
                    <a:pt x="425" y="284"/>
                  </a:lnTo>
                  <a:lnTo>
                    <a:pt x="454" y="284"/>
                  </a:lnTo>
                  <a:lnTo>
                    <a:pt x="482" y="170"/>
                  </a:lnTo>
                  <a:lnTo>
                    <a:pt x="425" y="142"/>
                  </a:lnTo>
                  <a:lnTo>
                    <a:pt x="397" y="199"/>
                  </a:lnTo>
                  <a:lnTo>
                    <a:pt x="312" y="199"/>
                  </a:lnTo>
                  <a:lnTo>
                    <a:pt x="113" y="57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99CCFF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10" name="Freeform 11">
              <a:extLst>
                <a:ext uri="{FF2B5EF4-FFF2-40B4-BE49-F238E27FC236}">
                  <a16:creationId xmlns:a16="http://schemas.microsoft.com/office/drawing/2014/main" id="{732F2294-86A2-4DC4-A011-48664481E6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2" y="3166"/>
              <a:ext cx="510" cy="737"/>
            </a:xfrm>
            <a:custGeom>
              <a:avLst/>
              <a:gdLst>
                <a:gd name="T0" fmla="*/ 0 w 510"/>
                <a:gd name="T1" fmla="*/ 198 h 737"/>
                <a:gd name="T2" fmla="*/ 0 w 510"/>
                <a:gd name="T3" fmla="*/ 340 h 737"/>
                <a:gd name="T4" fmla="*/ 28 w 510"/>
                <a:gd name="T5" fmla="*/ 425 h 737"/>
                <a:gd name="T6" fmla="*/ 113 w 510"/>
                <a:gd name="T7" fmla="*/ 538 h 737"/>
                <a:gd name="T8" fmla="*/ 141 w 510"/>
                <a:gd name="T9" fmla="*/ 595 h 737"/>
                <a:gd name="T10" fmla="*/ 340 w 510"/>
                <a:gd name="T11" fmla="*/ 737 h 737"/>
                <a:gd name="T12" fmla="*/ 425 w 510"/>
                <a:gd name="T13" fmla="*/ 737 h 737"/>
                <a:gd name="T14" fmla="*/ 453 w 510"/>
                <a:gd name="T15" fmla="*/ 680 h 737"/>
                <a:gd name="T16" fmla="*/ 453 w 510"/>
                <a:gd name="T17" fmla="*/ 595 h 737"/>
                <a:gd name="T18" fmla="*/ 510 w 510"/>
                <a:gd name="T19" fmla="*/ 510 h 737"/>
                <a:gd name="T20" fmla="*/ 482 w 510"/>
                <a:gd name="T21" fmla="*/ 482 h 737"/>
                <a:gd name="T22" fmla="*/ 453 w 510"/>
                <a:gd name="T23" fmla="*/ 397 h 737"/>
                <a:gd name="T24" fmla="*/ 368 w 510"/>
                <a:gd name="T25" fmla="*/ 368 h 737"/>
                <a:gd name="T26" fmla="*/ 368 w 510"/>
                <a:gd name="T27" fmla="*/ 340 h 737"/>
                <a:gd name="T28" fmla="*/ 283 w 510"/>
                <a:gd name="T29" fmla="*/ 368 h 737"/>
                <a:gd name="T30" fmla="*/ 255 w 510"/>
                <a:gd name="T31" fmla="*/ 340 h 737"/>
                <a:gd name="T32" fmla="*/ 312 w 510"/>
                <a:gd name="T33" fmla="*/ 312 h 737"/>
                <a:gd name="T34" fmla="*/ 255 w 510"/>
                <a:gd name="T35" fmla="*/ 312 h 737"/>
                <a:gd name="T36" fmla="*/ 227 w 510"/>
                <a:gd name="T37" fmla="*/ 255 h 737"/>
                <a:gd name="T38" fmla="*/ 283 w 510"/>
                <a:gd name="T39" fmla="*/ 255 h 737"/>
                <a:gd name="T40" fmla="*/ 312 w 510"/>
                <a:gd name="T41" fmla="*/ 198 h 737"/>
                <a:gd name="T42" fmla="*/ 312 w 510"/>
                <a:gd name="T43" fmla="*/ 113 h 737"/>
                <a:gd name="T44" fmla="*/ 198 w 510"/>
                <a:gd name="T45" fmla="*/ 28 h 737"/>
                <a:gd name="T46" fmla="*/ 85 w 510"/>
                <a:gd name="T47" fmla="*/ 0 h 737"/>
                <a:gd name="T48" fmla="*/ 113 w 510"/>
                <a:gd name="T49" fmla="*/ 85 h 737"/>
                <a:gd name="T50" fmla="*/ 56 w 510"/>
                <a:gd name="T51" fmla="*/ 170 h 737"/>
                <a:gd name="T52" fmla="*/ 113 w 510"/>
                <a:gd name="T53" fmla="*/ 198 h 737"/>
                <a:gd name="T54" fmla="*/ 0 w 510"/>
                <a:gd name="T55" fmla="*/ 198 h 737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510" h="737">
                  <a:moveTo>
                    <a:pt x="0" y="198"/>
                  </a:moveTo>
                  <a:lnTo>
                    <a:pt x="0" y="340"/>
                  </a:lnTo>
                  <a:lnTo>
                    <a:pt x="28" y="425"/>
                  </a:lnTo>
                  <a:lnTo>
                    <a:pt x="113" y="538"/>
                  </a:lnTo>
                  <a:lnTo>
                    <a:pt x="141" y="595"/>
                  </a:lnTo>
                  <a:lnTo>
                    <a:pt x="340" y="737"/>
                  </a:lnTo>
                  <a:lnTo>
                    <a:pt x="425" y="737"/>
                  </a:lnTo>
                  <a:lnTo>
                    <a:pt x="453" y="680"/>
                  </a:lnTo>
                  <a:lnTo>
                    <a:pt x="453" y="595"/>
                  </a:lnTo>
                  <a:lnTo>
                    <a:pt x="510" y="510"/>
                  </a:lnTo>
                  <a:lnTo>
                    <a:pt x="482" y="482"/>
                  </a:lnTo>
                  <a:lnTo>
                    <a:pt x="453" y="397"/>
                  </a:lnTo>
                  <a:lnTo>
                    <a:pt x="368" y="368"/>
                  </a:lnTo>
                  <a:lnTo>
                    <a:pt x="368" y="340"/>
                  </a:lnTo>
                  <a:lnTo>
                    <a:pt x="283" y="368"/>
                  </a:lnTo>
                  <a:lnTo>
                    <a:pt x="255" y="340"/>
                  </a:lnTo>
                  <a:lnTo>
                    <a:pt x="312" y="312"/>
                  </a:lnTo>
                  <a:lnTo>
                    <a:pt x="255" y="312"/>
                  </a:lnTo>
                  <a:lnTo>
                    <a:pt x="227" y="255"/>
                  </a:lnTo>
                  <a:lnTo>
                    <a:pt x="283" y="255"/>
                  </a:lnTo>
                  <a:lnTo>
                    <a:pt x="312" y="198"/>
                  </a:lnTo>
                  <a:lnTo>
                    <a:pt x="312" y="113"/>
                  </a:lnTo>
                  <a:lnTo>
                    <a:pt x="198" y="28"/>
                  </a:lnTo>
                  <a:lnTo>
                    <a:pt x="85" y="0"/>
                  </a:lnTo>
                  <a:lnTo>
                    <a:pt x="113" y="85"/>
                  </a:lnTo>
                  <a:lnTo>
                    <a:pt x="56" y="170"/>
                  </a:lnTo>
                  <a:lnTo>
                    <a:pt x="113" y="198"/>
                  </a:lnTo>
                  <a:lnTo>
                    <a:pt x="0" y="198"/>
                  </a:lnTo>
                  <a:close/>
                </a:path>
              </a:pathLst>
            </a:custGeom>
            <a:solidFill>
              <a:srgbClr val="99CCFF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11" name="Freeform 12">
              <a:extLst>
                <a:ext uri="{FF2B5EF4-FFF2-40B4-BE49-F238E27FC236}">
                  <a16:creationId xmlns:a16="http://schemas.microsoft.com/office/drawing/2014/main" id="{08FE893F-A18D-414A-9929-F88B55F04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1" y="3591"/>
              <a:ext cx="454" cy="595"/>
            </a:xfrm>
            <a:custGeom>
              <a:avLst/>
              <a:gdLst>
                <a:gd name="T0" fmla="*/ 454 w 454"/>
                <a:gd name="T1" fmla="*/ 340 h 595"/>
                <a:gd name="T2" fmla="*/ 454 w 454"/>
                <a:gd name="T3" fmla="*/ 227 h 595"/>
                <a:gd name="T4" fmla="*/ 425 w 454"/>
                <a:gd name="T5" fmla="*/ 142 h 595"/>
                <a:gd name="T6" fmla="*/ 397 w 454"/>
                <a:gd name="T7" fmla="*/ 142 h 595"/>
                <a:gd name="T8" fmla="*/ 369 w 454"/>
                <a:gd name="T9" fmla="*/ 57 h 595"/>
                <a:gd name="T10" fmla="*/ 340 w 454"/>
                <a:gd name="T11" fmla="*/ 85 h 595"/>
                <a:gd name="T12" fmla="*/ 312 w 454"/>
                <a:gd name="T13" fmla="*/ 57 h 595"/>
                <a:gd name="T14" fmla="*/ 284 w 454"/>
                <a:gd name="T15" fmla="*/ 57 h 595"/>
                <a:gd name="T16" fmla="*/ 227 w 454"/>
                <a:gd name="T17" fmla="*/ 0 h 595"/>
                <a:gd name="T18" fmla="*/ 170 w 454"/>
                <a:gd name="T19" fmla="*/ 28 h 595"/>
                <a:gd name="T20" fmla="*/ 85 w 454"/>
                <a:gd name="T21" fmla="*/ 142 h 595"/>
                <a:gd name="T22" fmla="*/ 85 w 454"/>
                <a:gd name="T23" fmla="*/ 85 h 595"/>
                <a:gd name="T24" fmla="*/ 29 w 454"/>
                <a:gd name="T25" fmla="*/ 113 h 595"/>
                <a:gd name="T26" fmla="*/ 57 w 454"/>
                <a:gd name="T27" fmla="*/ 142 h 595"/>
                <a:gd name="T28" fmla="*/ 29 w 454"/>
                <a:gd name="T29" fmla="*/ 170 h 595"/>
                <a:gd name="T30" fmla="*/ 0 w 454"/>
                <a:gd name="T31" fmla="*/ 170 h 595"/>
                <a:gd name="T32" fmla="*/ 29 w 454"/>
                <a:gd name="T33" fmla="*/ 227 h 595"/>
                <a:gd name="T34" fmla="*/ 29 w 454"/>
                <a:gd name="T35" fmla="*/ 283 h 595"/>
                <a:gd name="T36" fmla="*/ 57 w 454"/>
                <a:gd name="T37" fmla="*/ 283 h 595"/>
                <a:gd name="T38" fmla="*/ 57 w 454"/>
                <a:gd name="T39" fmla="*/ 340 h 595"/>
                <a:gd name="T40" fmla="*/ 29 w 454"/>
                <a:gd name="T41" fmla="*/ 397 h 595"/>
                <a:gd name="T42" fmla="*/ 85 w 454"/>
                <a:gd name="T43" fmla="*/ 454 h 595"/>
                <a:gd name="T44" fmla="*/ 85 w 454"/>
                <a:gd name="T45" fmla="*/ 482 h 595"/>
                <a:gd name="T46" fmla="*/ 29 w 454"/>
                <a:gd name="T47" fmla="*/ 454 h 595"/>
                <a:gd name="T48" fmla="*/ 114 w 454"/>
                <a:gd name="T49" fmla="*/ 539 h 595"/>
                <a:gd name="T50" fmla="*/ 85 w 454"/>
                <a:gd name="T51" fmla="*/ 567 h 595"/>
                <a:gd name="T52" fmla="*/ 142 w 454"/>
                <a:gd name="T53" fmla="*/ 595 h 595"/>
                <a:gd name="T54" fmla="*/ 199 w 454"/>
                <a:gd name="T55" fmla="*/ 595 h 595"/>
                <a:gd name="T56" fmla="*/ 199 w 454"/>
                <a:gd name="T57" fmla="*/ 454 h 595"/>
                <a:gd name="T58" fmla="*/ 255 w 454"/>
                <a:gd name="T59" fmla="*/ 397 h 595"/>
                <a:gd name="T60" fmla="*/ 312 w 454"/>
                <a:gd name="T61" fmla="*/ 397 h 595"/>
                <a:gd name="T62" fmla="*/ 454 w 454"/>
                <a:gd name="T63" fmla="*/ 340 h 59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454" h="595">
                  <a:moveTo>
                    <a:pt x="454" y="340"/>
                  </a:moveTo>
                  <a:lnTo>
                    <a:pt x="454" y="227"/>
                  </a:lnTo>
                  <a:lnTo>
                    <a:pt x="425" y="142"/>
                  </a:lnTo>
                  <a:lnTo>
                    <a:pt x="397" y="142"/>
                  </a:lnTo>
                  <a:lnTo>
                    <a:pt x="369" y="57"/>
                  </a:lnTo>
                  <a:lnTo>
                    <a:pt x="340" y="85"/>
                  </a:lnTo>
                  <a:lnTo>
                    <a:pt x="312" y="57"/>
                  </a:lnTo>
                  <a:lnTo>
                    <a:pt x="284" y="57"/>
                  </a:lnTo>
                  <a:lnTo>
                    <a:pt x="227" y="0"/>
                  </a:lnTo>
                  <a:lnTo>
                    <a:pt x="170" y="28"/>
                  </a:lnTo>
                  <a:lnTo>
                    <a:pt x="85" y="142"/>
                  </a:lnTo>
                  <a:lnTo>
                    <a:pt x="85" y="85"/>
                  </a:lnTo>
                  <a:lnTo>
                    <a:pt x="29" y="113"/>
                  </a:lnTo>
                  <a:lnTo>
                    <a:pt x="57" y="142"/>
                  </a:lnTo>
                  <a:lnTo>
                    <a:pt x="29" y="170"/>
                  </a:lnTo>
                  <a:lnTo>
                    <a:pt x="0" y="170"/>
                  </a:lnTo>
                  <a:lnTo>
                    <a:pt x="29" y="227"/>
                  </a:lnTo>
                  <a:lnTo>
                    <a:pt x="29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29" y="397"/>
                  </a:lnTo>
                  <a:lnTo>
                    <a:pt x="85" y="454"/>
                  </a:lnTo>
                  <a:lnTo>
                    <a:pt x="85" y="482"/>
                  </a:lnTo>
                  <a:lnTo>
                    <a:pt x="29" y="454"/>
                  </a:lnTo>
                  <a:lnTo>
                    <a:pt x="114" y="539"/>
                  </a:lnTo>
                  <a:lnTo>
                    <a:pt x="85" y="567"/>
                  </a:lnTo>
                  <a:lnTo>
                    <a:pt x="142" y="595"/>
                  </a:lnTo>
                  <a:lnTo>
                    <a:pt x="199" y="595"/>
                  </a:lnTo>
                  <a:lnTo>
                    <a:pt x="199" y="454"/>
                  </a:lnTo>
                  <a:lnTo>
                    <a:pt x="255" y="397"/>
                  </a:lnTo>
                  <a:lnTo>
                    <a:pt x="312" y="397"/>
                  </a:lnTo>
                  <a:lnTo>
                    <a:pt x="454" y="340"/>
                  </a:lnTo>
                  <a:close/>
                </a:path>
              </a:pathLst>
            </a:custGeom>
            <a:solidFill>
              <a:srgbClr val="99CCFF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124" name="Group 19">
            <a:extLst>
              <a:ext uri="{FF2B5EF4-FFF2-40B4-BE49-F238E27FC236}">
                <a16:creationId xmlns:a16="http://schemas.microsoft.com/office/drawing/2014/main" id="{BE23FB29-B0A0-41DF-AB1F-900E0FE227B7}"/>
              </a:ext>
            </a:extLst>
          </p:cNvPr>
          <p:cNvGrpSpPr>
            <a:grpSpLocks/>
          </p:cNvGrpSpPr>
          <p:nvPr/>
        </p:nvGrpSpPr>
        <p:grpSpPr bwMode="auto">
          <a:xfrm>
            <a:off x="369888" y="1470025"/>
            <a:ext cx="12152312" cy="6616700"/>
            <a:chOff x="233" y="926"/>
            <a:chExt cx="7655" cy="4168"/>
          </a:xfrm>
        </p:grpSpPr>
        <p:sp>
          <p:nvSpPr>
            <p:cNvPr id="5341" name="Freeform 20">
              <a:extLst>
                <a:ext uri="{FF2B5EF4-FFF2-40B4-BE49-F238E27FC236}">
                  <a16:creationId xmlns:a16="http://schemas.microsoft.com/office/drawing/2014/main" id="{7D2006D2-93B3-44E9-B7BA-1FA6F31485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3" y="3221"/>
              <a:ext cx="850" cy="567"/>
            </a:xfrm>
            <a:custGeom>
              <a:avLst/>
              <a:gdLst>
                <a:gd name="T0" fmla="*/ 0 w 850"/>
                <a:gd name="T1" fmla="*/ 284 h 567"/>
                <a:gd name="T2" fmla="*/ 28 w 850"/>
                <a:gd name="T3" fmla="*/ 341 h 567"/>
                <a:gd name="T4" fmla="*/ 113 w 850"/>
                <a:gd name="T5" fmla="*/ 397 h 567"/>
                <a:gd name="T6" fmla="*/ 142 w 850"/>
                <a:gd name="T7" fmla="*/ 482 h 567"/>
                <a:gd name="T8" fmla="*/ 227 w 850"/>
                <a:gd name="T9" fmla="*/ 539 h 567"/>
                <a:gd name="T10" fmla="*/ 198 w 850"/>
                <a:gd name="T11" fmla="*/ 567 h 567"/>
                <a:gd name="T12" fmla="*/ 312 w 850"/>
                <a:gd name="T13" fmla="*/ 539 h 567"/>
                <a:gd name="T14" fmla="*/ 340 w 850"/>
                <a:gd name="T15" fmla="*/ 511 h 567"/>
                <a:gd name="T16" fmla="*/ 312 w 850"/>
                <a:gd name="T17" fmla="*/ 482 h 567"/>
                <a:gd name="T18" fmla="*/ 340 w 850"/>
                <a:gd name="T19" fmla="*/ 397 h 567"/>
                <a:gd name="T20" fmla="*/ 397 w 850"/>
                <a:gd name="T21" fmla="*/ 397 h 567"/>
                <a:gd name="T22" fmla="*/ 397 w 850"/>
                <a:gd name="T23" fmla="*/ 341 h 567"/>
                <a:gd name="T24" fmla="*/ 482 w 850"/>
                <a:gd name="T25" fmla="*/ 341 h 567"/>
                <a:gd name="T26" fmla="*/ 539 w 850"/>
                <a:gd name="T27" fmla="*/ 397 h 567"/>
                <a:gd name="T28" fmla="*/ 595 w 850"/>
                <a:gd name="T29" fmla="*/ 341 h 567"/>
                <a:gd name="T30" fmla="*/ 680 w 850"/>
                <a:gd name="T31" fmla="*/ 284 h 567"/>
                <a:gd name="T32" fmla="*/ 765 w 850"/>
                <a:gd name="T33" fmla="*/ 312 h 567"/>
                <a:gd name="T34" fmla="*/ 794 w 850"/>
                <a:gd name="T35" fmla="*/ 312 h 567"/>
                <a:gd name="T36" fmla="*/ 822 w 850"/>
                <a:gd name="T37" fmla="*/ 312 h 567"/>
                <a:gd name="T38" fmla="*/ 794 w 850"/>
                <a:gd name="T39" fmla="*/ 284 h 567"/>
                <a:gd name="T40" fmla="*/ 850 w 850"/>
                <a:gd name="T41" fmla="*/ 256 h 567"/>
                <a:gd name="T42" fmla="*/ 822 w 850"/>
                <a:gd name="T43" fmla="*/ 227 h 567"/>
                <a:gd name="T44" fmla="*/ 765 w 850"/>
                <a:gd name="T45" fmla="*/ 256 h 567"/>
                <a:gd name="T46" fmla="*/ 680 w 850"/>
                <a:gd name="T47" fmla="*/ 227 h 567"/>
                <a:gd name="T48" fmla="*/ 595 w 850"/>
                <a:gd name="T49" fmla="*/ 85 h 567"/>
                <a:gd name="T50" fmla="*/ 482 w 850"/>
                <a:gd name="T51" fmla="*/ 0 h 567"/>
                <a:gd name="T52" fmla="*/ 397 w 850"/>
                <a:gd name="T53" fmla="*/ 0 h 567"/>
                <a:gd name="T54" fmla="*/ 369 w 850"/>
                <a:gd name="T55" fmla="*/ 57 h 567"/>
                <a:gd name="T56" fmla="*/ 284 w 850"/>
                <a:gd name="T57" fmla="*/ 57 h 567"/>
                <a:gd name="T58" fmla="*/ 85 w 850"/>
                <a:gd name="T59" fmla="*/ 171 h 567"/>
                <a:gd name="T60" fmla="*/ 28 w 850"/>
                <a:gd name="T61" fmla="*/ 256 h 567"/>
                <a:gd name="T62" fmla="*/ 28 w 850"/>
                <a:gd name="T63" fmla="*/ 284 h 567"/>
                <a:gd name="T64" fmla="*/ 0 w 850"/>
                <a:gd name="T65" fmla="*/ 284 h 56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850" h="567">
                  <a:moveTo>
                    <a:pt x="0" y="284"/>
                  </a:moveTo>
                  <a:lnTo>
                    <a:pt x="28" y="341"/>
                  </a:lnTo>
                  <a:lnTo>
                    <a:pt x="113" y="397"/>
                  </a:lnTo>
                  <a:lnTo>
                    <a:pt x="142" y="482"/>
                  </a:lnTo>
                  <a:lnTo>
                    <a:pt x="227" y="539"/>
                  </a:lnTo>
                  <a:lnTo>
                    <a:pt x="198" y="567"/>
                  </a:lnTo>
                  <a:lnTo>
                    <a:pt x="312" y="539"/>
                  </a:lnTo>
                  <a:lnTo>
                    <a:pt x="340" y="511"/>
                  </a:lnTo>
                  <a:lnTo>
                    <a:pt x="312" y="482"/>
                  </a:lnTo>
                  <a:lnTo>
                    <a:pt x="340" y="397"/>
                  </a:lnTo>
                  <a:lnTo>
                    <a:pt x="397" y="397"/>
                  </a:lnTo>
                  <a:lnTo>
                    <a:pt x="397" y="341"/>
                  </a:lnTo>
                  <a:lnTo>
                    <a:pt x="482" y="341"/>
                  </a:lnTo>
                  <a:lnTo>
                    <a:pt x="539" y="397"/>
                  </a:lnTo>
                  <a:lnTo>
                    <a:pt x="595" y="341"/>
                  </a:lnTo>
                  <a:lnTo>
                    <a:pt x="680" y="284"/>
                  </a:lnTo>
                  <a:lnTo>
                    <a:pt x="765" y="312"/>
                  </a:lnTo>
                  <a:lnTo>
                    <a:pt x="794" y="312"/>
                  </a:lnTo>
                  <a:lnTo>
                    <a:pt x="822" y="312"/>
                  </a:lnTo>
                  <a:lnTo>
                    <a:pt x="794" y="284"/>
                  </a:lnTo>
                  <a:lnTo>
                    <a:pt x="850" y="256"/>
                  </a:lnTo>
                  <a:lnTo>
                    <a:pt x="822" y="227"/>
                  </a:lnTo>
                  <a:lnTo>
                    <a:pt x="765" y="256"/>
                  </a:lnTo>
                  <a:lnTo>
                    <a:pt x="680" y="227"/>
                  </a:lnTo>
                  <a:lnTo>
                    <a:pt x="595" y="85"/>
                  </a:lnTo>
                  <a:lnTo>
                    <a:pt x="482" y="0"/>
                  </a:lnTo>
                  <a:lnTo>
                    <a:pt x="397" y="0"/>
                  </a:lnTo>
                  <a:lnTo>
                    <a:pt x="369" y="57"/>
                  </a:lnTo>
                  <a:lnTo>
                    <a:pt x="284" y="57"/>
                  </a:lnTo>
                  <a:lnTo>
                    <a:pt x="85" y="171"/>
                  </a:lnTo>
                  <a:lnTo>
                    <a:pt x="28" y="256"/>
                  </a:lnTo>
                  <a:lnTo>
                    <a:pt x="28" y="284"/>
                  </a:lnTo>
                  <a:lnTo>
                    <a:pt x="0" y="28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42" name="Freeform 21">
              <a:extLst>
                <a:ext uri="{FF2B5EF4-FFF2-40B4-BE49-F238E27FC236}">
                  <a16:creationId xmlns:a16="http://schemas.microsoft.com/office/drawing/2014/main" id="{4CEA4533-A59C-497A-912D-78F49BB0D7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2" y="2854"/>
              <a:ext cx="963" cy="652"/>
            </a:xfrm>
            <a:custGeom>
              <a:avLst/>
              <a:gdLst>
                <a:gd name="T0" fmla="*/ 283 w 963"/>
                <a:gd name="T1" fmla="*/ 652 h 652"/>
                <a:gd name="T2" fmla="*/ 311 w 963"/>
                <a:gd name="T3" fmla="*/ 652 h 652"/>
                <a:gd name="T4" fmla="*/ 311 w 963"/>
                <a:gd name="T5" fmla="*/ 624 h 652"/>
                <a:gd name="T6" fmla="*/ 368 w 963"/>
                <a:gd name="T7" fmla="*/ 539 h 652"/>
                <a:gd name="T8" fmla="*/ 567 w 963"/>
                <a:gd name="T9" fmla="*/ 425 h 652"/>
                <a:gd name="T10" fmla="*/ 652 w 963"/>
                <a:gd name="T11" fmla="*/ 425 h 652"/>
                <a:gd name="T12" fmla="*/ 680 w 963"/>
                <a:gd name="T13" fmla="*/ 368 h 652"/>
                <a:gd name="T14" fmla="*/ 765 w 963"/>
                <a:gd name="T15" fmla="*/ 368 h 652"/>
                <a:gd name="T16" fmla="*/ 737 w 963"/>
                <a:gd name="T17" fmla="*/ 340 h 652"/>
                <a:gd name="T18" fmla="*/ 793 w 963"/>
                <a:gd name="T19" fmla="*/ 312 h 652"/>
                <a:gd name="T20" fmla="*/ 822 w 963"/>
                <a:gd name="T21" fmla="*/ 340 h 652"/>
                <a:gd name="T22" fmla="*/ 850 w 963"/>
                <a:gd name="T23" fmla="*/ 340 h 652"/>
                <a:gd name="T24" fmla="*/ 878 w 963"/>
                <a:gd name="T25" fmla="*/ 255 h 652"/>
                <a:gd name="T26" fmla="*/ 963 w 963"/>
                <a:gd name="T27" fmla="*/ 227 h 652"/>
                <a:gd name="T28" fmla="*/ 907 w 963"/>
                <a:gd name="T29" fmla="*/ 170 h 652"/>
                <a:gd name="T30" fmla="*/ 850 w 963"/>
                <a:gd name="T31" fmla="*/ 85 h 652"/>
                <a:gd name="T32" fmla="*/ 850 w 963"/>
                <a:gd name="T33" fmla="*/ 0 h 652"/>
                <a:gd name="T34" fmla="*/ 793 w 963"/>
                <a:gd name="T35" fmla="*/ 57 h 652"/>
                <a:gd name="T36" fmla="*/ 737 w 963"/>
                <a:gd name="T37" fmla="*/ 85 h 652"/>
                <a:gd name="T38" fmla="*/ 652 w 963"/>
                <a:gd name="T39" fmla="*/ 85 h 652"/>
                <a:gd name="T40" fmla="*/ 510 w 963"/>
                <a:gd name="T41" fmla="*/ 28 h 652"/>
                <a:gd name="T42" fmla="*/ 481 w 963"/>
                <a:gd name="T43" fmla="*/ 85 h 652"/>
                <a:gd name="T44" fmla="*/ 481 w 963"/>
                <a:gd name="T45" fmla="*/ 142 h 652"/>
                <a:gd name="T46" fmla="*/ 425 w 963"/>
                <a:gd name="T47" fmla="*/ 113 h 652"/>
                <a:gd name="T48" fmla="*/ 396 w 963"/>
                <a:gd name="T49" fmla="*/ 170 h 652"/>
                <a:gd name="T50" fmla="*/ 368 w 963"/>
                <a:gd name="T51" fmla="*/ 170 h 652"/>
                <a:gd name="T52" fmla="*/ 340 w 963"/>
                <a:gd name="T53" fmla="*/ 227 h 652"/>
                <a:gd name="T54" fmla="*/ 283 w 963"/>
                <a:gd name="T55" fmla="*/ 227 h 652"/>
                <a:gd name="T56" fmla="*/ 255 w 963"/>
                <a:gd name="T57" fmla="*/ 283 h 652"/>
                <a:gd name="T58" fmla="*/ 226 w 963"/>
                <a:gd name="T59" fmla="*/ 255 h 652"/>
                <a:gd name="T60" fmla="*/ 141 w 963"/>
                <a:gd name="T61" fmla="*/ 255 h 652"/>
                <a:gd name="T62" fmla="*/ 113 w 963"/>
                <a:gd name="T63" fmla="*/ 312 h 652"/>
                <a:gd name="T64" fmla="*/ 28 w 963"/>
                <a:gd name="T65" fmla="*/ 340 h 652"/>
                <a:gd name="T66" fmla="*/ 28 w 963"/>
                <a:gd name="T67" fmla="*/ 397 h 652"/>
                <a:gd name="T68" fmla="*/ 0 w 963"/>
                <a:gd name="T69" fmla="*/ 425 h 652"/>
                <a:gd name="T70" fmla="*/ 28 w 963"/>
                <a:gd name="T71" fmla="*/ 482 h 652"/>
                <a:gd name="T72" fmla="*/ 0 w 963"/>
                <a:gd name="T73" fmla="*/ 510 h 652"/>
                <a:gd name="T74" fmla="*/ 56 w 963"/>
                <a:gd name="T75" fmla="*/ 567 h 652"/>
                <a:gd name="T76" fmla="*/ 198 w 963"/>
                <a:gd name="T77" fmla="*/ 567 h 652"/>
                <a:gd name="T78" fmla="*/ 198 w 963"/>
                <a:gd name="T79" fmla="*/ 624 h 652"/>
                <a:gd name="T80" fmla="*/ 283 w 963"/>
                <a:gd name="T81" fmla="*/ 652 h 65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963" h="652">
                  <a:moveTo>
                    <a:pt x="283" y="652"/>
                  </a:moveTo>
                  <a:lnTo>
                    <a:pt x="311" y="652"/>
                  </a:lnTo>
                  <a:lnTo>
                    <a:pt x="311" y="624"/>
                  </a:lnTo>
                  <a:lnTo>
                    <a:pt x="368" y="539"/>
                  </a:lnTo>
                  <a:lnTo>
                    <a:pt x="567" y="425"/>
                  </a:lnTo>
                  <a:lnTo>
                    <a:pt x="652" y="425"/>
                  </a:lnTo>
                  <a:lnTo>
                    <a:pt x="680" y="368"/>
                  </a:lnTo>
                  <a:lnTo>
                    <a:pt x="765" y="368"/>
                  </a:lnTo>
                  <a:lnTo>
                    <a:pt x="737" y="340"/>
                  </a:lnTo>
                  <a:lnTo>
                    <a:pt x="793" y="312"/>
                  </a:lnTo>
                  <a:lnTo>
                    <a:pt x="822" y="340"/>
                  </a:lnTo>
                  <a:lnTo>
                    <a:pt x="850" y="340"/>
                  </a:lnTo>
                  <a:lnTo>
                    <a:pt x="878" y="255"/>
                  </a:lnTo>
                  <a:lnTo>
                    <a:pt x="963" y="227"/>
                  </a:lnTo>
                  <a:lnTo>
                    <a:pt x="907" y="170"/>
                  </a:lnTo>
                  <a:lnTo>
                    <a:pt x="850" y="85"/>
                  </a:lnTo>
                  <a:lnTo>
                    <a:pt x="850" y="0"/>
                  </a:lnTo>
                  <a:lnTo>
                    <a:pt x="793" y="57"/>
                  </a:lnTo>
                  <a:lnTo>
                    <a:pt x="737" y="85"/>
                  </a:lnTo>
                  <a:lnTo>
                    <a:pt x="652" y="85"/>
                  </a:lnTo>
                  <a:lnTo>
                    <a:pt x="510" y="28"/>
                  </a:lnTo>
                  <a:lnTo>
                    <a:pt x="481" y="85"/>
                  </a:lnTo>
                  <a:lnTo>
                    <a:pt x="481" y="142"/>
                  </a:lnTo>
                  <a:lnTo>
                    <a:pt x="425" y="113"/>
                  </a:lnTo>
                  <a:lnTo>
                    <a:pt x="396" y="170"/>
                  </a:lnTo>
                  <a:lnTo>
                    <a:pt x="368" y="170"/>
                  </a:lnTo>
                  <a:lnTo>
                    <a:pt x="340" y="227"/>
                  </a:lnTo>
                  <a:lnTo>
                    <a:pt x="283" y="227"/>
                  </a:lnTo>
                  <a:lnTo>
                    <a:pt x="255" y="283"/>
                  </a:lnTo>
                  <a:lnTo>
                    <a:pt x="226" y="255"/>
                  </a:lnTo>
                  <a:lnTo>
                    <a:pt x="141" y="255"/>
                  </a:lnTo>
                  <a:lnTo>
                    <a:pt x="113" y="312"/>
                  </a:lnTo>
                  <a:lnTo>
                    <a:pt x="28" y="340"/>
                  </a:lnTo>
                  <a:lnTo>
                    <a:pt x="28" y="397"/>
                  </a:lnTo>
                  <a:lnTo>
                    <a:pt x="0" y="425"/>
                  </a:lnTo>
                  <a:lnTo>
                    <a:pt x="28" y="482"/>
                  </a:lnTo>
                  <a:lnTo>
                    <a:pt x="0" y="510"/>
                  </a:lnTo>
                  <a:lnTo>
                    <a:pt x="56" y="567"/>
                  </a:lnTo>
                  <a:lnTo>
                    <a:pt x="198" y="567"/>
                  </a:lnTo>
                  <a:lnTo>
                    <a:pt x="198" y="624"/>
                  </a:lnTo>
                  <a:lnTo>
                    <a:pt x="283" y="65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43" name="Freeform 22">
              <a:extLst>
                <a:ext uri="{FF2B5EF4-FFF2-40B4-BE49-F238E27FC236}">
                  <a16:creationId xmlns:a16="http://schemas.microsoft.com/office/drawing/2014/main" id="{12B62E47-1C42-4FF4-B6F8-906398B4E8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7" y="3393"/>
              <a:ext cx="624" cy="567"/>
            </a:xfrm>
            <a:custGeom>
              <a:avLst/>
              <a:gdLst>
                <a:gd name="T0" fmla="*/ 0 w 624"/>
                <a:gd name="T1" fmla="*/ 368 h 567"/>
                <a:gd name="T2" fmla="*/ 28 w 624"/>
                <a:gd name="T3" fmla="*/ 340 h 567"/>
                <a:gd name="T4" fmla="*/ 0 w 624"/>
                <a:gd name="T5" fmla="*/ 311 h 567"/>
                <a:gd name="T6" fmla="*/ 28 w 624"/>
                <a:gd name="T7" fmla="*/ 226 h 567"/>
                <a:gd name="T8" fmla="*/ 85 w 624"/>
                <a:gd name="T9" fmla="*/ 226 h 567"/>
                <a:gd name="T10" fmla="*/ 85 w 624"/>
                <a:gd name="T11" fmla="*/ 170 h 567"/>
                <a:gd name="T12" fmla="*/ 170 w 624"/>
                <a:gd name="T13" fmla="*/ 170 h 567"/>
                <a:gd name="T14" fmla="*/ 227 w 624"/>
                <a:gd name="T15" fmla="*/ 226 h 567"/>
                <a:gd name="T16" fmla="*/ 283 w 624"/>
                <a:gd name="T17" fmla="*/ 170 h 567"/>
                <a:gd name="T18" fmla="*/ 368 w 624"/>
                <a:gd name="T19" fmla="*/ 113 h 567"/>
                <a:gd name="T20" fmla="*/ 453 w 624"/>
                <a:gd name="T21" fmla="*/ 141 h 567"/>
                <a:gd name="T22" fmla="*/ 510 w 624"/>
                <a:gd name="T23" fmla="*/ 141 h 567"/>
                <a:gd name="T24" fmla="*/ 482 w 624"/>
                <a:gd name="T25" fmla="*/ 113 h 567"/>
                <a:gd name="T26" fmla="*/ 538 w 624"/>
                <a:gd name="T27" fmla="*/ 85 h 567"/>
                <a:gd name="T28" fmla="*/ 510 w 624"/>
                <a:gd name="T29" fmla="*/ 56 h 567"/>
                <a:gd name="T30" fmla="*/ 567 w 624"/>
                <a:gd name="T31" fmla="*/ 0 h 567"/>
                <a:gd name="T32" fmla="*/ 567 w 624"/>
                <a:gd name="T33" fmla="*/ 56 h 567"/>
                <a:gd name="T34" fmla="*/ 595 w 624"/>
                <a:gd name="T35" fmla="*/ 56 h 567"/>
                <a:gd name="T36" fmla="*/ 595 w 624"/>
                <a:gd name="T37" fmla="*/ 113 h 567"/>
                <a:gd name="T38" fmla="*/ 624 w 624"/>
                <a:gd name="T39" fmla="*/ 113 h 567"/>
                <a:gd name="T40" fmla="*/ 624 w 624"/>
                <a:gd name="T41" fmla="*/ 141 h 567"/>
                <a:gd name="T42" fmla="*/ 538 w 624"/>
                <a:gd name="T43" fmla="*/ 226 h 567"/>
                <a:gd name="T44" fmla="*/ 595 w 624"/>
                <a:gd name="T45" fmla="*/ 255 h 567"/>
                <a:gd name="T46" fmla="*/ 538 w 624"/>
                <a:gd name="T47" fmla="*/ 283 h 567"/>
                <a:gd name="T48" fmla="*/ 538 w 624"/>
                <a:gd name="T49" fmla="*/ 311 h 567"/>
                <a:gd name="T50" fmla="*/ 567 w 624"/>
                <a:gd name="T51" fmla="*/ 340 h 567"/>
                <a:gd name="T52" fmla="*/ 510 w 624"/>
                <a:gd name="T53" fmla="*/ 396 h 567"/>
                <a:gd name="T54" fmla="*/ 453 w 624"/>
                <a:gd name="T55" fmla="*/ 425 h 567"/>
                <a:gd name="T56" fmla="*/ 425 w 624"/>
                <a:gd name="T57" fmla="*/ 368 h 567"/>
                <a:gd name="T58" fmla="*/ 368 w 624"/>
                <a:gd name="T59" fmla="*/ 396 h 567"/>
                <a:gd name="T60" fmla="*/ 368 w 624"/>
                <a:gd name="T61" fmla="*/ 425 h 567"/>
                <a:gd name="T62" fmla="*/ 312 w 624"/>
                <a:gd name="T63" fmla="*/ 453 h 567"/>
                <a:gd name="T64" fmla="*/ 283 w 624"/>
                <a:gd name="T65" fmla="*/ 510 h 567"/>
                <a:gd name="T66" fmla="*/ 227 w 624"/>
                <a:gd name="T67" fmla="*/ 510 h 567"/>
                <a:gd name="T68" fmla="*/ 198 w 624"/>
                <a:gd name="T69" fmla="*/ 538 h 567"/>
                <a:gd name="T70" fmla="*/ 142 w 624"/>
                <a:gd name="T71" fmla="*/ 538 h 567"/>
                <a:gd name="T72" fmla="*/ 113 w 624"/>
                <a:gd name="T73" fmla="*/ 567 h 567"/>
                <a:gd name="T74" fmla="*/ 57 w 624"/>
                <a:gd name="T75" fmla="*/ 538 h 567"/>
                <a:gd name="T76" fmla="*/ 85 w 624"/>
                <a:gd name="T77" fmla="*/ 453 h 567"/>
                <a:gd name="T78" fmla="*/ 28 w 624"/>
                <a:gd name="T79" fmla="*/ 425 h 567"/>
                <a:gd name="T80" fmla="*/ 28 w 624"/>
                <a:gd name="T81" fmla="*/ 396 h 567"/>
                <a:gd name="T82" fmla="*/ 0 w 624"/>
                <a:gd name="T83" fmla="*/ 368 h 56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624" h="567">
                  <a:moveTo>
                    <a:pt x="0" y="368"/>
                  </a:moveTo>
                  <a:lnTo>
                    <a:pt x="28" y="340"/>
                  </a:lnTo>
                  <a:lnTo>
                    <a:pt x="0" y="311"/>
                  </a:lnTo>
                  <a:lnTo>
                    <a:pt x="28" y="226"/>
                  </a:lnTo>
                  <a:lnTo>
                    <a:pt x="85" y="226"/>
                  </a:lnTo>
                  <a:lnTo>
                    <a:pt x="85" y="170"/>
                  </a:lnTo>
                  <a:lnTo>
                    <a:pt x="170" y="170"/>
                  </a:lnTo>
                  <a:lnTo>
                    <a:pt x="227" y="226"/>
                  </a:lnTo>
                  <a:lnTo>
                    <a:pt x="283" y="170"/>
                  </a:lnTo>
                  <a:lnTo>
                    <a:pt x="368" y="113"/>
                  </a:lnTo>
                  <a:lnTo>
                    <a:pt x="453" y="141"/>
                  </a:lnTo>
                  <a:lnTo>
                    <a:pt x="510" y="141"/>
                  </a:lnTo>
                  <a:lnTo>
                    <a:pt x="482" y="113"/>
                  </a:lnTo>
                  <a:lnTo>
                    <a:pt x="538" y="85"/>
                  </a:lnTo>
                  <a:lnTo>
                    <a:pt x="510" y="56"/>
                  </a:lnTo>
                  <a:lnTo>
                    <a:pt x="567" y="0"/>
                  </a:lnTo>
                  <a:lnTo>
                    <a:pt x="567" y="56"/>
                  </a:lnTo>
                  <a:lnTo>
                    <a:pt x="595" y="56"/>
                  </a:lnTo>
                  <a:lnTo>
                    <a:pt x="595" y="113"/>
                  </a:lnTo>
                  <a:lnTo>
                    <a:pt x="624" y="113"/>
                  </a:lnTo>
                  <a:lnTo>
                    <a:pt x="624" y="141"/>
                  </a:lnTo>
                  <a:lnTo>
                    <a:pt x="538" y="226"/>
                  </a:lnTo>
                  <a:lnTo>
                    <a:pt x="595" y="255"/>
                  </a:lnTo>
                  <a:lnTo>
                    <a:pt x="538" y="283"/>
                  </a:lnTo>
                  <a:lnTo>
                    <a:pt x="538" y="311"/>
                  </a:lnTo>
                  <a:lnTo>
                    <a:pt x="567" y="340"/>
                  </a:lnTo>
                  <a:lnTo>
                    <a:pt x="510" y="396"/>
                  </a:lnTo>
                  <a:lnTo>
                    <a:pt x="453" y="425"/>
                  </a:lnTo>
                  <a:lnTo>
                    <a:pt x="425" y="368"/>
                  </a:lnTo>
                  <a:lnTo>
                    <a:pt x="368" y="396"/>
                  </a:lnTo>
                  <a:lnTo>
                    <a:pt x="368" y="425"/>
                  </a:lnTo>
                  <a:lnTo>
                    <a:pt x="312" y="453"/>
                  </a:lnTo>
                  <a:lnTo>
                    <a:pt x="283" y="510"/>
                  </a:lnTo>
                  <a:lnTo>
                    <a:pt x="227" y="510"/>
                  </a:lnTo>
                  <a:lnTo>
                    <a:pt x="198" y="538"/>
                  </a:lnTo>
                  <a:lnTo>
                    <a:pt x="142" y="538"/>
                  </a:lnTo>
                  <a:lnTo>
                    <a:pt x="113" y="567"/>
                  </a:lnTo>
                  <a:lnTo>
                    <a:pt x="57" y="538"/>
                  </a:lnTo>
                  <a:lnTo>
                    <a:pt x="85" y="453"/>
                  </a:lnTo>
                  <a:lnTo>
                    <a:pt x="28" y="425"/>
                  </a:lnTo>
                  <a:lnTo>
                    <a:pt x="28" y="396"/>
                  </a:lnTo>
                  <a:lnTo>
                    <a:pt x="0" y="36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44" name="Freeform 23">
              <a:extLst>
                <a:ext uri="{FF2B5EF4-FFF2-40B4-BE49-F238E27FC236}">
                  <a16:creationId xmlns:a16="http://schemas.microsoft.com/office/drawing/2014/main" id="{2CB43552-663F-4D50-A45C-BD2DE5EA3A4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5" y="3506"/>
              <a:ext cx="539" cy="340"/>
            </a:xfrm>
            <a:custGeom>
              <a:avLst/>
              <a:gdLst>
                <a:gd name="T0" fmla="*/ 0 w 539"/>
                <a:gd name="T1" fmla="*/ 198 h 340"/>
                <a:gd name="T2" fmla="*/ 86 w 539"/>
                <a:gd name="T3" fmla="*/ 198 h 340"/>
                <a:gd name="T4" fmla="*/ 171 w 539"/>
                <a:gd name="T5" fmla="*/ 113 h 340"/>
                <a:gd name="T6" fmla="*/ 199 w 539"/>
                <a:gd name="T7" fmla="*/ 113 h 340"/>
                <a:gd name="T8" fmla="*/ 284 w 539"/>
                <a:gd name="T9" fmla="*/ 28 h 340"/>
                <a:gd name="T10" fmla="*/ 397 w 539"/>
                <a:gd name="T11" fmla="*/ 85 h 340"/>
                <a:gd name="T12" fmla="*/ 454 w 539"/>
                <a:gd name="T13" fmla="*/ 0 h 340"/>
                <a:gd name="T14" fmla="*/ 511 w 539"/>
                <a:gd name="T15" fmla="*/ 28 h 340"/>
                <a:gd name="T16" fmla="*/ 539 w 539"/>
                <a:gd name="T17" fmla="*/ 113 h 340"/>
                <a:gd name="T18" fmla="*/ 454 w 539"/>
                <a:gd name="T19" fmla="*/ 198 h 340"/>
                <a:gd name="T20" fmla="*/ 482 w 539"/>
                <a:gd name="T21" fmla="*/ 255 h 340"/>
                <a:gd name="T22" fmla="*/ 369 w 539"/>
                <a:gd name="T23" fmla="*/ 283 h 340"/>
                <a:gd name="T24" fmla="*/ 284 w 539"/>
                <a:gd name="T25" fmla="*/ 340 h 340"/>
                <a:gd name="T26" fmla="*/ 256 w 539"/>
                <a:gd name="T27" fmla="*/ 312 h 340"/>
                <a:gd name="T28" fmla="*/ 114 w 539"/>
                <a:gd name="T29" fmla="*/ 227 h 340"/>
                <a:gd name="T30" fmla="*/ 86 w 539"/>
                <a:gd name="T31" fmla="*/ 255 h 340"/>
                <a:gd name="T32" fmla="*/ 29 w 539"/>
                <a:gd name="T33" fmla="*/ 227 h 340"/>
                <a:gd name="T34" fmla="*/ 0 w 539"/>
                <a:gd name="T35" fmla="*/ 198 h 34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539" h="340">
                  <a:moveTo>
                    <a:pt x="0" y="198"/>
                  </a:moveTo>
                  <a:lnTo>
                    <a:pt x="86" y="198"/>
                  </a:lnTo>
                  <a:lnTo>
                    <a:pt x="171" y="113"/>
                  </a:lnTo>
                  <a:lnTo>
                    <a:pt x="199" y="113"/>
                  </a:lnTo>
                  <a:lnTo>
                    <a:pt x="284" y="28"/>
                  </a:lnTo>
                  <a:lnTo>
                    <a:pt x="397" y="85"/>
                  </a:lnTo>
                  <a:lnTo>
                    <a:pt x="454" y="0"/>
                  </a:lnTo>
                  <a:lnTo>
                    <a:pt x="511" y="28"/>
                  </a:lnTo>
                  <a:lnTo>
                    <a:pt x="539" y="113"/>
                  </a:lnTo>
                  <a:lnTo>
                    <a:pt x="454" y="198"/>
                  </a:lnTo>
                  <a:lnTo>
                    <a:pt x="482" y="255"/>
                  </a:lnTo>
                  <a:lnTo>
                    <a:pt x="369" y="283"/>
                  </a:lnTo>
                  <a:lnTo>
                    <a:pt x="284" y="340"/>
                  </a:lnTo>
                  <a:lnTo>
                    <a:pt x="256" y="312"/>
                  </a:lnTo>
                  <a:lnTo>
                    <a:pt x="114" y="227"/>
                  </a:lnTo>
                  <a:lnTo>
                    <a:pt x="86" y="255"/>
                  </a:lnTo>
                  <a:lnTo>
                    <a:pt x="29" y="227"/>
                  </a:lnTo>
                  <a:lnTo>
                    <a:pt x="0" y="19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45" name="Freeform 24">
              <a:extLst>
                <a:ext uri="{FF2B5EF4-FFF2-40B4-BE49-F238E27FC236}">
                  <a16:creationId xmlns:a16="http://schemas.microsoft.com/office/drawing/2014/main" id="{EB0E8524-DF8F-40F0-B4E8-5E9BD156D2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" y="3733"/>
              <a:ext cx="822" cy="482"/>
            </a:xfrm>
            <a:custGeom>
              <a:avLst/>
              <a:gdLst>
                <a:gd name="T0" fmla="*/ 28 w 822"/>
                <a:gd name="T1" fmla="*/ 227 h 482"/>
                <a:gd name="T2" fmla="*/ 57 w 822"/>
                <a:gd name="T3" fmla="*/ 198 h 482"/>
                <a:gd name="T4" fmla="*/ 113 w 822"/>
                <a:gd name="T5" fmla="*/ 198 h 482"/>
                <a:gd name="T6" fmla="*/ 142 w 822"/>
                <a:gd name="T7" fmla="*/ 170 h 482"/>
                <a:gd name="T8" fmla="*/ 198 w 822"/>
                <a:gd name="T9" fmla="*/ 170 h 482"/>
                <a:gd name="T10" fmla="*/ 227 w 822"/>
                <a:gd name="T11" fmla="*/ 113 h 482"/>
                <a:gd name="T12" fmla="*/ 283 w 822"/>
                <a:gd name="T13" fmla="*/ 85 h 482"/>
                <a:gd name="T14" fmla="*/ 283 w 822"/>
                <a:gd name="T15" fmla="*/ 56 h 482"/>
                <a:gd name="T16" fmla="*/ 340 w 822"/>
                <a:gd name="T17" fmla="*/ 28 h 482"/>
                <a:gd name="T18" fmla="*/ 368 w 822"/>
                <a:gd name="T19" fmla="*/ 85 h 482"/>
                <a:gd name="T20" fmla="*/ 425 w 822"/>
                <a:gd name="T21" fmla="*/ 56 h 482"/>
                <a:gd name="T22" fmla="*/ 482 w 822"/>
                <a:gd name="T23" fmla="*/ 0 h 482"/>
                <a:gd name="T24" fmla="*/ 539 w 822"/>
                <a:gd name="T25" fmla="*/ 28 h 482"/>
                <a:gd name="T26" fmla="*/ 567 w 822"/>
                <a:gd name="T27" fmla="*/ 0 h 482"/>
                <a:gd name="T28" fmla="*/ 709 w 822"/>
                <a:gd name="T29" fmla="*/ 85 h 482"/>
                <a:gd name="T30" fmla="*/ 680 w 822"/>
                <a:gd name="T31" fmla="*/ 170 h 482"/>
                <a:gd name="T32" fmla="*/ 765 w 822"/>
                <a:gd name="T33" fmla="*/ 198 h 482"/>
                <a:gd name="T34" fmla="*/ 765 w 822"/>
                <a:gd name="T35" fmla="*/ 255 h 482"/>
                <a:gd name="T36" fmla="*/ 822 w 822"/>
                <a:gd name="T37" fmla="*/ 283 h 482"/>
                <a:gd name="T38" fmla="*/ 709 w 822"/>
                <a:gd name="T39" fmla="*/ 368 h 482"/>
                <a:gd name="T40" fmla="*/ 709 w 822"/>
                <a:gd name="T41" fmla="*/ 397 h 482"/>
                <a:gd name="T42" fmla="*/ 737 w 822"/>
                <a:gd name="T43" fmla="*/ 425 h 482"/>
                <a:gd name="T44" fmla="*/ 652 w 822"/>
                <a:gd name="T45" fmla="*/ 482 h 482"/>
                <a:gd name="T46" fmla="*/ 567 w 822"/>
                <a:gd name="T47" fmla="*/ 425 h 482"/>
                <a:gd name="T48" fmla="*/ 595 w 822"/>
                <a:gd name="T49" fmla="*/ 397 h 482"/>
                <a:gd name="T50" fmla="*/ 567 w 822"/>
                <a:gd name="T51" fmla="*/ 340 h 482"/>
                <a:gd name="T52" fmla="*/ 510 w 822"/>
                <a:gd name="T53" fmla="*/ 425 h 482"/>
                <a:gd name="T54" fmla="*/ 453 w 822"/>
                <a:gd name="T55" fmla="*/ 368 h 482"/>
                <a:gd name="T56" fmla="*/ 368 w 822"/>
                <a:gd name="T57" fmla="*/ 397 h 482"/>
                <a:gd name="T58" fmla="*/ 340 w 822"/>
                <a:gd name="T59" fmla="*/ 368 h 482"/>
                <a:gd name="T60" fmla="*/ 227 w 822"/>
                <a:gd name="T61" fmla="*/ 453 h 482"/>
                <a:gd name="T62" fmla="*/ 113 w 822"/>
                <a:gd name="T63" fmla="*/ 482 h 482"/>
                <a:gd name="T64" fmla="*/ 85 w 822"/>
                <a:gd name="T65" fmla="*/ 453 h 482"/>
                <a:gd name="T66" fmla="*/ 28 w 822"/>
                <a:gd name="T67" fmla="*/ 453 h 482"/>
                <a:gd name="T68" fmla="*/ 0 w 822"/>
                <a:gd name="T69" fmla="*/ 425 h 482"/>
                <a:gd name="T70" fmla="*/ 28 w 822"/>
                <a:gd name="T71" fmla="*/ 368 h 482"/>
                <a:gd name="T72" fmla="*/ 0 w 822"/>
                <a:gd name="T73" fmla="*/ 340 h 482"/>
                <a:gd name="T74" fmla="*/ 28 w 822"/>
                <a:gd name="T75" fmla="*/ 312 h 482"/>
                <a:gd name="T76" fmla="*/ 28 w 822"/>
                <a:gd name="T77" fmla="*/ 227 h 48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822" h="482">
                  <a:moveTo>
                    <a:pt x="28" y="227"/>
                  </a:moveTo>
                  <a:lnTo>
                    <a:pt x="57" y="198"/>
                  </a:lnTo>
                  <a:lnTo>
                    <a:pt x="113" y="198"/>
                  </a:lnTo>
                  <a:lnTo>
                    <a:pt x="142" y="170"/>
                  </a:lnTo>
                  <a:lnTo>
                    <a:pt x="198" y="170"/>
                  </a:lnTo>
                  <a:lnTo>
                    <a:pt x="227" y="113"/>
                  </a:lnTo>
                  <a:lnTo>
                    <a:pt x="283" y="85"/>
                  </a:lnTo>
                  <a:lnTo>
                    <a:pt x="283" y="56"/>
                  </a:lnTo>
                  <a:lnTo>
                    <a:pt x="340" y="28"/>
                  </a:lnTo>
                  <a:lnTo>
                    <a:pt x="368" y="85"/>
                  </a:lnTo>
                  <a:lnTo>
                    <a:pt x="425" y="56"/>
                  </a:lnTo>
                  <a:lnTo>
                    <a:pt x="482" y="0"/>
                  </a:lnTo>
                  <a:lnTo>
                    <a:pt x="539" y="28"/>
                  </a:lnTo>
                  <a:lnTo>
                    <a:pt x="567" y="0"/>
                  </a:lnTo>
                  <a:lnTo>
                    <a:pt x="709" y="85"/>
                  </a:lnTo>
                  <a:lnTo>
                    <a:pt x="680" y="170"/>
                  </a:lnTo>
                  <a:lnTo>
                    <a:pt x="765" y="198"/>
                  </a:lnTo>
                  <a:lnTo>
                    <a:pt x="765" y="255"/>
                  </a:lnTo>
                  <a:lnTo>
                    <a:pt x="822" y="283"/>
                  </a:lnTo>
                  <a:lnTo>
                    <a:pt x="709" y="368"/>
                  </a:lnTo>
                  <a:lnTo>
                    <a:pt x="709" y="397"/>
                  </a:lnTo>
                  <a:lnTo>
                    <a:pt x="737" y="425"/>
                  </a:lnTo>
                  <a:lnTo>
                    <a:pt x="652" y="482"/>
                  </a:lnTo>
                  <a:lnTo>
                    <a:pt x="567" y="425"/>
                  </a:lnTo>
                  <a:lnTo>
                    <a:pt x="595" y="397"/>
                  </a:lnTo>
                  <a:lnTo>
                    <a:pt x="567" y="340"/>
                  </a:lnTo>
                  <a:lnTo>
                    <a:pt x="510" y="425"/>
                  </a:lnTo>
                  <a:lnTo>
                    <a:pt x="453" y="368"/>
                  </a:lnTo>
                  <a:lnTo>
                    <a:pt x="368" y="397"/>
                  </a:lnTo>
                  <a:lnTo>
                    <a:pt x="340" y="368"/>
                  </a:lnTo>
                  <a:lnTo>
                    <a:pt x="227" y="453"/>
                  </a:lnTo>
                  <a:lnTo>
                    <a:pt x="113" y="482"/>
                  </a:lnTo>
                  <a:lnTo>
                    <a:pt x="85" y="453"/>
                  </a:lnTo>
                  <a:lnTo>
                    <a:pt x="28" y="453"/>
                  </a:lnTo>
                  <a:lnTo>
                    <a:pt x="0" y="425"/>
                  </a:lnTo>
                  <a:lnTo>
                    <a:pt x="28" y="368"/>
                  </a:lnTo>
                  <a:lnTo>
                    <a:pt x="0" y="340"/>
                  </a:lnTo>
                  <a:lnTo>
                    <a:pt x="28" y="312"/>
                  </a:lnTo>
                  <a:lnTo>
                    <a:pt x="28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46" name="Freeform 25">
              <a:extLst>
                <a:ext uri="{FF2B5EF4-FFF2-40B4-BE49-F238E27FC236}">
                  <a16:creationId xmlns:a16="http://schemas.microsoft.com/office/drawing/2014/main" id="{54056AF8-4018-450E-80A3-378D06DB44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1" y="3960"/>
              <a:ext cx="793" cy="652"/>
            </a:xfrm>
            <a:custGeom>
              <a:avLst/>
              <a:gdLst>
                <a:gd name="T0" fmla="*/ 283 w 793"/>
                <a:gd name="T1" fmla="*/ 56 h 652"/>
                <a:gd name="T2" fmla="*/ 283 w 793"/>
                <a:gd name="T3" fmla="*/ 28 h 652"/>
                <a:gd name="T4" fmla="*/ 311 w 793"/>
                <a:gd name="T5" fmla="*/ 0 h 652"/>
                <a:gd name="T6" fmla="*/ 453 w 793"/>
                <a:gd name="T7" fmla="*/ 85 h 652"/>
                <a:gd name="T8" fmla="*/ 481 w 793"/>
                <a:gd name="T9" fmla="*/ 141 h 652"/>
                <a:gd name="T10" fmla="*/ 538 w 793"/>
                <a:gd name="T11" fmla="*/ 141 h 652"/>
                <a:gd name="T12" fmla="*/ 567 w 793"/>
                <a:gd name="T13" fmla="*/ 170 h 652"/>
                <a:gd name="T14" fmla="*/ 623 w 793"/>
                <a:gd name="T15" fmla="*/ 113 h 652"/>
                <a:gd name="T16" fmla="*/ 652 w 793"/>
                <a:gd name="T17" fmla="*/ 113 h 652"/>
                <a:gd name="T18" fmla="*/ 595 w 793"/>
                <a:gd name="T19" fmla="*/ 198 h 652"/>
                <a:gd name="T20" fmla="*/ 623 w 793"/>
                <a:gd name="T21" fmla="*/ 226 h 652"/>
                <a:gd name="T22" fmla="*/ 652 w 793"/>
                <a:gd name="T23" fmla="*/ 170 h 652"/>
                <a:gd name="T24" fmla="*/ 680 w 793"/>
                <a:gd name="T25" fmla="*/ 255 h 652"/>
                <a:gd name="T26" fmla="*/ 623 w 793"/>
                <a:gd name="T27" fmla="*/ 340 h 652"/>
                <a:gd name="T28" fmla="*/ 793 w 793"/>
                <a:gd name="T29" fmla="*/ 510 h 652"/>
                <a:gd name="T30" fmla="*/ 737 w 793"/>
                <a:gd name="T31" fmla="*/ 538 h 652"/>
                <a:gd name="T32" fmla="*/ 708 w 793"/>
                <a:gd name="T33" fmla="*/ 481 h 652"/>
                <a:gd name="T34" fmla="*/ 680 w 793"/>
                <a:gd name="T35" fmla="*/ 510 h 652"/>
                <a:gd name="T36" fmla="*/ 652 w 793"/>
                <a:gd name="T37" fmla="*/ 453 h 652"/>
                <a:gd name="T38" fmla="*/ 595 w 793"/>
                <a:gd name="T39" fmla="*/ 510 h 652"/>
                <a:gd name="T40" fmla="*/ 595 w 793"/>
                <a:gd name="T41" fmla="*/ 538 h 652"/>
                <a:gd name="T42" fmla="*/ 510 w 793"/>
                <a:gd name="T43" fmla="*/ 595 h 652"/>
                <a:gd name="T44" fmla="*/ 481 w 793"/>
                <a:gd name="T45" fmla="*/ 652 h 652"/>
                <a:gd name="T46" fmla="*/ 425 w 793"/>
                <a:gd name="T47" fmla="*/ 623 h 652"/>
                <a:gd name="T48" fmla="*/ 396 w 793"/>
                <a:gd name="T49" fmla="*/ 652 h 652"/>
                <a:gd name="T50" fmla="*/ 340 w 793"/>
                <a:gd name="T51" fmla="*/ 567 h 652"/>
                <a:gd name="T52" fmla="*/ 311 w 793"/>
                <a:gd name="T53" fmla="*/ 481 h 652"/>
                <a:gd name="T54" fmla="*/ 226 w 793"/>
                <a:gd name="T55" fmla="*/ 481 h 652"/>
                <a:gd name="T56" fmla="*/ 198 w 793"/>
                <a:gd name="T57" fmla="*/ 368 h 652"/>
                <a:gd name="T58" fmla="*/ 85 w 793"/>
                <a:gd name="T59" fmla="*/ 396 h 652"/>
                <a:gd name="T60" fmla="*/ 28 w 793"/>
                <a:gd name="T61" fmla="*/ 453 h 652"/>
                <a:gd name="T62" fmla="*/ 0 w 793"/>
                <a:gd name="T63" fmla="*/ 368 h 652"/>
                <a:gd name="T64" fmla="*/ 0 w 793"/>
                <a:gd name="T65" fmla="*/ 340 h 652"/>
                <a:gd name="T66" fmla="*/ 56 w 793"/>
                <a:gd name="T67" fmla="*/ 311 h 652"/>
                <a:gd name="T68" fmla="*/ 113 w 793"/>
                <a:gd name="T69" fmla="*/ 255 h 652"/>
                <a:gd name="T70" fmla="*/ 198 w 793"/>
                <a:gd name="T71" fmla="*/ 198 h 652"/>
                <a:gd name="T72" fmla="*/ 170 w 793"/>
                <a:gd name="T73" fmla="*/ 170 h 652"/>
                <a:gd name="T74" fmla="*/ 170 w 793"/>
                <a:gd name="T75" fmla="*/ 141 h 652"/>
                <a:gd name="T76" fmla="*/ 283 w 793"/>
                <a:gd name="T77" fmla="*/ 56 h 65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793" h="652">
                  <a:moveTo>
                    <a:pt x="283" y="56"/>
                  </a:moveTo>
                  <a:lnTo>
                    <a:pt x="283" y="28"/>
                  </a:lnTo>
                  <a:lnTo>
                    <a:pt x="311" y="0"/>
                  </a:lnTo>
                  <a:lnTo>
                    <a:pt x="453" y="85"/>
                  </a:lnTo>
                  <a:lnTo>
                    <a:pt x="481" y="141"/>
                  </a:lnTo>
                  <a:lnTo>
                    <a:pt x="538" y="141"/>
                  </a:lnTo>
                  <a:lnTo>
                    <a:pt x="567" y="170"/>
                  </a:lnTo>
                  <a:lnTo>
                    <a:pt x="623" y="113"/>
                  </a:lnTo>
                  <a:lnTo>
                    <a:pt x="652" y="113"/>
                  </a:lnTo>
                  <a:lnTo>
                    <a:pt x="595" y="198"/>
                  </a:lnTo>
                  <a:lnTo>
                    <a:pt x="623" y="226"/>
                  </a:lnTo>
                  <a:lnTo>
                    <a:pt x="652" y="170"/>
                  </a:lnTo>
                  <a:lnTo>
                    <a:pt x="680" y="255"/>
                  </a:lnTo>
                  <a:lnTo>
                    <a:pt x="623" y="340"/>
                  </a:lnTo>
                  <a:lnTo>
                    <a:pt x="793" y="510"/>
                  </a:lnTo>
                  <a:lnTo>
                    <a:pt x="737" y="538"/>
                  </a:lnTo>
                  <a:lnTo>
                    <a:pt x="708" y="481"/>
                  </a:lnTo>
                  <a:lnTo>
                    <a:pt x="680" y="510"/>
                  </a:lnTo>
                  <a:lnTo>
                    <a:pt x="652" y="453"/>
                  </a:lnTo>
                  <a:lnTo>
                    <a:pt x="595" y="510"/>
                  </a:lnTo>
                  <a:lnTo>
                    <a:pt x="595" y="538"/>
                  </a:lnTo>
                  <a:lnTo>
                    <a:pt x="510" y="595"/>
                  </a:lnTo>
                  <a:lnTo>
                    <a:pt x="481" y="652"/>
                  </a:lnTo>
                  <a:lnTo>
                    <a:pt x="425" y="623"/>
                  </a:lnTo>
                  <a:lnTo>
                    <a:pt x="396" y="652"/>
                  </a:lnTo>
                  <a:lnTo>
                    <a:pt x="340" y="567"/>
                  </a:lnTo>
                  <a:lnTo>
                    <a:pt x="311" y="481"/>
                  </a:lnTo>
                  <a:lnTo>
                    <a:pt x="226" y="481"/>
                  </a:lnTo>
                  <a:lnTo>
                    <a:pt x="198" y="368"/>
                  </a:lnTo>
                  <a:lnTo>
                    <a:pt x="85" y="396"/>
                  </a:lnTo>
                  <a:lnTo>
                    <a:pt x="28" y="453"/>
                  </a:lnTo>
                  <a:lnTo>
                    <a:pt x="0" y="368"/>
                  </a:lnTo>
                  <a:lnTo>
                    <a:pt x="0" y="340"/>
                  </a:lnTo>
                  <a:lnTo>
                    <a:pt x="56" y="311"/>
                  </a:lnTo>
                  <a:lnTo>
                    <a:pt x="113" y="255"/>
                  </a:lnTo>
                  <a:lnTo>
                    <a:pt x="198" y="198"/>
                  </a:lnTo>
                  <a:lnTo>
                    <a:pt x="170" y="170"/>
                  </a:lnTo>
                  <a:lnTo>
                    <a:pt x="170" y="141"/>
                  </a:lnTo>
                  <a:lnTo>
                    <a:pt x="283" y="5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47" name="Freeform 26">
              <a:extLst>
                <a:ext uri="{FF2B5EF4-FFF2-40B4-BE49-F238E27FC236}">
                  <a16:creationId xmlns:a16="http://schemas.microsoft.com/office/drawing/2014/main" id="{9FD380D9-6F74-4769-A5DD-E782BB56A5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7" y="4271"/>
              <a:ext cx="680" cy="681"/>
            </a:xfrm>
            <a:custGeom>
              <a:avLst/>
              <a:gdLst>
                <a:gd name="T0" fmla="*/ 284 w 680"/>
                <a:gd name="T1" fmla="*/ 57 h 681"/>
                <a:gd name="T2" fmla="*/ 227 w 680"/>
                <a:gd name="T3" fmla="*/ 0 h 681"/>
                <a:gd name="T4" fmla="*/ 227 w 680"/>
                <a:gd name="T5" fmla="*/ 57 h 681"/>
                <a:gd name="T6" fmla="*/ 170 w 680"/>
                <a:gd name="T7" fmla="*/ 85 h 681"/>
                <a:gd name="T8" fmla="*/ 198 w 680"/>
                <a:gd name="T9" fmla="*/ 256 h 681"/>
                <a:gd name="T10" fmla="*/ 142 w 680"/>
                <a:gd name="T11" fmla="*/ 256 h 681"/>
                <a:gd name="T12" fmla="*/ 142 w 680"/>
                <a:gd name="T13" fmla="*/ 312 h 681"/>
                <a:gd name="T14" fmla="*/ 85 w 680"/>
                <a:gd name="T15" fmla="*/ 256 h 681"/>
                <a:gd name="T16" fmla="*/ 0 w 680"/>
                <a:gd name="T17" fmla="*/ 341 h 681"/>
                <a:gd name="T18" fmla="*/ 57 w 680"/>
                <a:gd name="T19" fmla="*/ 511 h 681"/>
                <a:gd name="T20" fmla="*/ 113 w 680"/>
                <a:gd name="T21" fmla="*/ 539 h 681"/>
                <a:gd name="T22" fmla="*/ 142 w 680"/>
                <a:gd name="T23" fmla="*/ 511 h 681"/>
                <a:gd name="T24" fmla="*/ 170 w 680"/>
                <a:gd name="T25" fmla="*/ 539 h 681"/>
                <a:gd name="T26" fmla="*/ 198 w 680"/>
                <a:gd name="T27" fmla="*/ 511 h 681"/>
                <a:gd name="T28" fmla="*/ 227 w 680"/>
                <a:gd name="T29" fmla="*/ 539 h 681"/>
                <a:gd name="T30" fmla="*/ 284 w 680"/>
                <a:gd name="T31" fmla="*/ 539 h 681"/>
                <a:gd name="T32" fmla="*/ 369 w 680"/>
                <a:gd name="T33" fmla="*/ 539 h 681"/>
                <a:gd name="T34" fmla="*/ 340 w 680"/>
                <a:gd name="T35" fmla="*/ 567 h 681"/>
                <a:gd name="T36" fmla="*/ 369 w 680"/>
                <a:gd name="T37" fmla="*/ 652 h 681"/>
                <a:gd name="T38" fmla="*/ 425 w 680"/>
                <a:gd name="T39" fmla="*/ 652 h 681"/>
                <a:gd name="T40" fmla="*/ 425 w 680"/>
                <a:gd name="T41" fmla="*/ 681 h 681"/>
                <a:gd name="T42" fmla="*/ 510 w 680"/>
                <a:gd name="T43" fmla="*/ 681 h 681"/>
                <a:gd name="T44" fmla="*/ 539 w 680"/>
                <a:gd name="T45" fmla="*/ 624 h 681"/>
                <a:gd name="T46" fmla="*/ 482 w 680"/>
                <a:gd name="T47" fmla="*/ 596 h 681"/>
                <a:gd name="T48" fmla="*/ 454 w 680"/>
                <a:gd name="T49" fmla="*/ 567 h 681"/>
                <a:gd name="T50" fmla="*/ 482 w 680"/>
                <a:gd name="T51" fmla="*/ 482 h 681"/>
                <a:gd name="T52" fmla="*/ 454 w 680"/>
                <a:gd name="T53" fmla="*/ 426 h 681"/>
                <a:gd name="T54" fmla="*/ 510 w 680"/>
                <a:gd name="T55" fmla="*/ 426 h 681"/>
                <a:gd name="T56" fmla="*/ 567 w 680"/>
                <a:gd name="T57" fmla="*/ 369 h 681"/>
                <a:gd name="T58" fmla="*/ 680 w 680"/>
                <a:gd name="T59" fmla="*/ 369 h 681"/>
                <a:gd name="T60" fmla="*/ 680 w 680"/>
                <a:gd name="T61" fmla="*/ 341 h 681"/>
                <a:gd name="T62" fmla="*/ 624 w 680"/>
                <a:gd name="T63" fmla="*/ 256 h 681"/>
                <a:gd name="T64" fmla="*/ 595 w 680"/>
                <a:gd name="T65" fmla="*/ 170 h 681"/>
                <a:gd name="T66" fmla="*/ 510 w 680"/>
                <a:gd name="T67" fmla="*/ 170 h 681"/>
                <a:gd name="T68" fmla="*/ 482 w 680"/>
                <a:gd name="T69" fmla="*/ 57 h 681"/>
                <a:gd name="T70" fmla="*/ 369 w 680"/>
                <a:gd name="T71" fmla="*/ 85 h 681"/>
                <a:gd name="T72" fmla="*/ 312 w 680"/>
                <a:gd name="T73" fmla="*/ 142 h 681"/>
                <a:gd name="T74" fmla="*/ 284 w 680"/>
                <a:gd name="T75" fmla="*/ 57 h 68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680" h="681">
                  <a:moveTo>
                    <a:pt x="284" y="57"/>
                  </a:moveTo>
                  <a:lnTo>
                    <a:pt x="227" y="0"/>
                  </a:lnTo>
                  <a:lnTo>
                    <a:pt x="227" y="57"/>
                  </a:lnTo>
                  <a:lnTo>
                    <a:pt x="170" y="85"/>
                  </a:lnTo>
                  <a:lnTo>
                    <a:pt x="198" y="256"/>
                  </a:lnTo>
                  <a:lnTo>
                    <a:pt x="142" y="256"/>
                  </a:lnTo>
                  <a:lnTo>
                    <a:pt x="142" y="312"/>
                  </a:lnTo>
                  <a:lnTo>
                    <a:pt x="85" y="256"/>
                  </a:lnTo>
                  <a:lnTo>
                    <a:pt x="0" y="341"/>
                  </a:lnTo>
                  <a:lnTo>
                    <a:pt x="57" y="511"/>
                  </a:lnTo>
                  <a:lnTo>
                    <a:pt x="113" y="539"/>
                  </a:lnTo>
                  <a:lnTo>
                    <a:pt x="142" y="511"/>
                  </a:lnTo>
                  <a:lnTo>
                    <a:pt x="170" y="539"/>
                  </a:lnTo>
                  <a:lnTo>
                    <a:pt x="198" y="511"/>
                  </a:lnTo>
                  <a:lnTo>
                    <a:pt x="227" y="539"/>
                  </a:lnTo>
                  <a:lnTo>
                    <a:pt x="284" y="539"/>
                  </a:lnTo>
                  <a:lnTo>
                    <a:pt x="369" y="539"/>
                  </a:lnTo>
                  <a:lnTo>
                    <a:pt x="340" y="567"/>
                  </a:lnTo>
                  <a:lnTo>
                    <a:pt x="369" y="652"/>
                  </a:lnTo>
                  <a:lnTo>
                    <a:pt x="425" y="652"/>
                  </a:lnTo>
                  <a:lnTo>
                    <a:pt x="425" y="681"/>
                  </a:lnTo>
                  <a:lnTo>
                    <a:pt x="510" y="681"/>
                  </a:lnTo>
                  <a:lnTo>
                    <a:pt x="539" y="624"/>
                  </a:lnTo>
                  <a:lnTo>
                    <a:pt x="482" y="596"/>
                  </a:lnTo>
                  <a:lnTo>
                    <a:pt x="454" y="567"/>
                  </a:lnTo>
                  <a:lnTo>
                    <a:pt x="482" y="482"/>
                  </a:lnTo>
                  <a:lnTo>
                    <a:pt x="454" y="426"/>
                  </a:lnTo>
                  <a:lnTo>
                    <a:pt x="510" y="426"/>
                  </a:lnTo>
                  <a:lnTo>
                    <a:pt x="567" y="369"/>
                  </a:lnTo>
                  <a:lnTo>
                    <a:pt x="680" y="369"/>
                  </a:lnTo>
                  <a:lnTo>
                    <a:pt x="680" y="341"/>
                  </a:lnTo>
                  <a:lnTo>
                    <a:pt x="624" y="256"/>
                  </a:lnTo>
                  <a:lnTo>
                    <a:pt x="595" y="170"/>
                  </a:lnTo>
                  <a:lnTo>
                    <a:pt x="510" y="170"/>
                  </a:lnTo>
                  <a:lnTo>
                    <a:pt x="482" y="57"/>
                  </a:lnTo>
                  <a:lnTo>
                    <a:pt x="369" y="85"/>
                  </a:lnTo>
                  <a:lnTo>
                    <a:pt x="312" y="142"/>
                  </a:lnTo>
                  <a:lnTo>
                    <a:pt x="284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48" name="Freeform 27">
              <a:extLst>
                <a:ext uri="{FF2B5EF4-FFF2-40B4-BE49-F238E27FC236}">
                  <a16:creationId xmlns:a16="http://schemas.microsoft.com/office/drawing/2014/main" id="{AA4AFFBA-C14A-4D85-AFC9-C2B6A46A4AA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4" y="4413"/>
              <a:ext cx="1077" cy="624"/>
            </a:xfrm>
            <a:custGeom>
              <a:avLst/>
              <a:gdLst>
                <a:gd name="T0" fmla="*/ 680 w 1077"/>
                <a:gd name="T1" fmla="*/ 57 h 624"/>
                <a:gd name="T2" fmla="*/ 624 w 1077"/>
                <a:gd name="T3" fmla="*/ 85 h 624"/>
                <a:gd name="T4" fmla="*/ 595 w 1077"/>
                <a:gd name="T5" fmla="*/ 28 h 624"/>
                <a:gd name="T6" fmla="*/ 567 w 1077"/>
                <a:gd name="T7" fmla="*/ 57 h 624"/>
                <a:gd name="T8" fmla="*/ 539 w 1077"/>
                <a:gd name="T9" fmla="*/ 0 h 624"/>
                <a:gd name="T10" fmla="*/ 482 w 1077"/>
                <a:gd name="T11" fmla="*/ 57 h 624"/>
                <a:gd name="T12" fmla="*/ 482 w 1077"/>
                <a:gd name="T13" fmla="*/ 85 h 624"/>
                <a:gd name="T14" fmla="*/ 397 w 1077"/>
                <a:gd name="T15" fmla="*/ 142 h 624"/>
                <a:gd name="T16" fmla="*/ 368 w 1077"/>
                <a:gd name="T17" fmla="*/ 199 h 624"/>
                <a:gd name="T18" fmla="*/ 312 w 1077"/>
                <a:gd name="T19" fmla="*/ 170 h 624"/>
                <a:gd name="T20" fmla="*/ 283 w 1077"/>
                <a:gd name="T21" fmla="*/ 199 h 624"/>
                <a:gd name="T22" fmla="*/ 283 w 1077"/>
                <a:gd name="T23" fmla="*/ 227 h 624"/>
                <a:gd name="T24" fmla="*/ 170 w 1077"/>
                <a:gd name="T25" fmla="*/ 227 h 624"/>
                <a:gd name="T26" fmla="*/ 113 w 1077"/>
                <a:gd name="T27" fmla="*/ 284 h 624"/>
                <a:gd name="T28" fmla="*/ 57 w 1077"/>
                <a:gd name="T29" fmla="*/ 284 h 624"/>
                <a:gd name="T30" fmla="*/ 85 w 1077"/>
                <a:gd name="T31" fmla="*/ 340 h 624"/>
                <a:gd name="T32" fmla="*/ 57 w 1077"/>
                <a:gd name="T33" fmla="*/ 425 h 624"/>
                <a:gd name="T34" fmla="*/ 85 w 1077"/>
                <a:gd name="T35" fmla="*/ 454 h 624"/>
                <a:gd name="T36" fmla="*/ 142 w 1077"/>
                <a:gd name="T37" fmla="*/ 482 h 624"/>
                <a:gd name="T38" fmla="*/ 113 w 1077"/>
                <a:gd name="T39" fmla="*/ 539 h 624"/>
                <a:gd name="T40" fmla="*/ 28 w 1077"/>
                <a:gd name="T41" fmla="*/ 539 h 624"/>
                <a:gd name="T42" fmla="*/ 0 w 1077"/>
                <a:gd name="T43" fmla="*/ 595 h 624"/>
                <a:gd name="T44" fmla="*/ 28 w 1077"/>
                <a:gd name="T45" fmla="*/ 624 h 624"/>
                <a:gd name="T46" fmla="*/ 142 w 1077"/>
                <a:gd name="T47" fmla="*/ 624 h 624"/>
                <a:gd name="T48" fmla="*/ 170 w 1077"/>
                <a:gd name="T49" fmla="*/ 595 h 624"/>
                <a:gd name="T50" fmla="*/ 255 w 1077"/>
                <a:gd name="T51" fmla="*/ 595 h 624"/>
                <a:gd name="T52" fmla="*/ 397 w 1077"/>
                <a:gd name="T53" fmla="*/ 595 h 624"/>
                <a:gd name="T54" fmla="*/ 454 w 1077"/>
                <a:gd name="T55" fmla="*/ 624 h 624"/>
                <a:gd name="T56" fmla="*/ 454 w 1077"/>
                <a:gd name="T57" fmla="*/ 595 h 624"/>
                <a:gd name="T58" fmla="*/ 510 w 1077"/>
                <a:gd name="T59" fmla="*/ 595 h 624"/>
                <a:gd name="T60" fmla="*/ 539 w 1077"/>
                <a:gd name="T61" fmla="*/ 539 h 624"/>
                <a:gd name="T62" fmla="*/ 595 w 1077"/>
                <a:gd name="T63" fmla="*/ 539 h 624"/>
                <a:gd name="T64" fmla="*/ 652 w 1077"/>
                <a:gd name="T65" fmla="*/ 482 h 624"/>
                <a:gd name="T66" fmla="*/ 822 w 1077"/>
                <a:gd name="T67" fmla="*/ 482 h 624"/>
                <a:gd name="T68" fmla="*/ 907 w 1077"/>
                <a:gd name="T69" fmla="*/ 425 h 624"/>
                <a:gd name="T70" fmla="*/ 935 w 1077"/>
                <a:gd name="T71" fmla="*/ 425 h 624"/>
                <a:gd name="T72" fmla="*/ 1049 w 1077"/>
                <a:gd name="T73" fmla="*/ 284 h 624"/>
                <a:gd name="T74" fmla="*/ 1077 w 1077"/>
                <a:gd name="T75" fmla="*/ 255 h 624"/>
                <a:gd name="T76" fmla="*/ 1049 w 1077"/>
                <a:gd name="T77" fmla="*/ 199 h 624"/>
                <a:gd name="T78" fmla="*/ 1021 w 1077"/>
                <a:gd name="T79" fmla="*/ 227 h 624"/>
                <a:gd name="T80" fmla="*/ 1021 w 1077"/>
                <a:gd name="T81" fmla="*/ 170 h 624"/>
                <a:gd name="T82" fmla="*/ 992 w 1077"/>
                <a:gd name="T83" fmla="*/ 142 h 624"/>
                <a:gd name="T84" fmla="*/ 907 w 1077"/>
                <a:gd name="T85" fmla="*/ 170 h 624"/>
                <a:gd name="T86" fmla="*/ 879 w 1077"/>
                <a:gd name="T87" fmla="*/ 227 h 624"/>
                <a:gd name="T88" fmla="*/ 822 w 1077"/>
                <a:gd name="T89" fmla="*/ 227 h 624"/>
                <a:gd name="T90" fmla="*/ 794 w 1077"/>
                <a:gd name="T91" fmla="*/ 199 h 624"/>
                <a:gd name="T92" fmla="*/ 680 w 1077"/>
                <a:gd name="T93" fmla="*/ 57 h 62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077" h="624">
                  <a:moveTo>
                    <a:pt x="680" y="57"/>
                  </a:moveTo>
                  <a:lnTo>
                    <a:pt x="624" y="85"/>
                  </a:lnTo>
                  <a:lnTo>
                    <a:pt x="595" y="28"/>
                  </a:lnTo>
                  <a:lnTo>
                    <a:pt x="567" y="57"/>
                  </a:lnTo>
                  <a:lnTo>
                    <a:pt x="539" y="0"/>
                  </a:lnTo>
                  <a:lnTo>
                    <a:pt x="482" y="57"/>
                  </a:lnTo>
                  <a:lnTo>
                    <a:pt x="482" y="85"/>
                  </a:lnTo>
                  <a:lnTo>
                    <a:pt x="397" y="142"/>
                  </a:lnTo>
                  <a:lnTo>
                    <a:pt x="368" y="199"/>
                  </a:lnTo>
                  <a:lnTo>
                    <a:pt x="312" y="170"/>
                  </a:lnTo>
                  <a:lnTo>
                    <a:pt x="283" y="199"/>
                  </a:lnTo>
                  <a:lnTo>
                    <a:pt x="283" y="227"/>
                  </a:lnTo>
                  <a:lnTo>
                    <a:pt x="170" y="227"/>
                  </a:lnTo>
                  <a:lnTo>
                    <a:pt x="113" y="284"/>
                  </a:lnTo>
                  <a:lnTo>
                    <a:pt x="57" y="284"/>
                  </a:lnTo>
                  <a:lnTo>
                    <a:pt x="85" y="340"/>
                  </a:lnTo>
                  <a:lnTo>
                    <a:pt x="57" y="425"/>
                  </a:lnTo>
                  <a:lnTo>
                    <a:pt x="85" y="454"/>
                  </a:lnTo>
                  <a:lnTo>
                    <a:pt x="142" y="482"/>
                  </a:lnTo>
                  <a:lnTo>
                    <a:pt x="113" y="539"/>
                  </a:lnTo>
                  <a:lnTo>
                    <a:pt x="28" y="539"/>
                  </a:lnTo>
                  <a:lnTo>
                    <a:pt x="0" y="595"/>
                  </a:lnTo>
                  <a:lnTo>
                    <a:pt x="28" y="624"/>
                  </a:lnTo>
                  <a:lnTo>
                    <a:pt x="142" y="624"/>
                  </a:lnTo>
                  <a:lnTo>
                    <a:pt x="170" y="595"/>
                  </a:lnTo>
                  <a:lnTo>
                    <a:pt x="255" y="595"/>
                  </a:lnTo>
                  <a:lnTo>
                    <a:pt x="397" y="595"/>
                  </a:lnTo>
                  <a:lnTo>
                    <a:pt x="454" y="624"/>
                  </a:lnTo>
                  <a:lnTo>
                    <a:pt x="454" y="595"/>
                  </a:lnTo>
                  <a:lnTo>
                    <a:pt x="510" y="595"/>
                  </a:lnTo>
                  <a:lnTo>
                    <a:pt x="539" y="539"/>
                  </a:lnTo>
                  <a:lnTo>
                    <a:pt x="595" y="539"/>
                  </a:lnTo>
                  <a:lnTo>
                    <a:pt x="652" y="482"/>
                  </a:lnTo>
                  <a:lnTo>
                    <a:pt x="822" y="482"/>
                  </a:lnTo>
                  <a:lnTo>
                    <a:pt x="907" y="425"/>
                  </a:lnTo>
                  <a:lnTo>
                    <a:pt x="935" y="425"/>
                  </a:lnTo>
                  <a:lnTo>
                    <a:pt x="1049" y="284"/>
                  </a:lnTo>
                  <a:lnTo>
                    <a:pt x="1077" y="255"/>
                  </a:lnTo>
                  <a:lnTo>
                    <a:pt x="1049" y="199"/>
                  </a:lnTo>
                  <a:lnTo>
                    <a:pt x="1021" y="227"/>
                  </a:lnTo>
                  <a:lnTo>
                    <a:pt x="1021" y="170"/>
                  </a:lnTo>
                  <a:lnTo>
                    <a:pt x="992" y="142"/>
                  </a:lnTo>
                  <a:lnTo>
                    <a:pt x="907" y="170"/>
                  </a:lnTo>
                  <a:lnTo>
                    <a:pt x="879" y="227"/>
                  </a:lnTo>
                  <a:lnTo>
                    <a:pt x="822" y="227"/>
                  </a:lnTo>
                  <a:lnTo>
                    <a:pt x="794" y="199"/>
                  </a:lnTo>
                  <a:lnTo>
                    <a:pt x="680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49" name="Freeform 28">
              <a:extLst>
                <a:ext uri="{FF2B5EF4-FFF2-40B4-BE49-F238E27FC236}">
                  <a16:creationId xmlns:a16="http://schemas.microsoft.com/office/drawing/2014/main" id="{56CF0CB0-B5BA-4D75-AC77-34A9E9409A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4" y="4356"/>
              <a:ext cx="482" cy="284"/>
            </a:xfrm>
            <a:custGeom>
              <a:avLst/>
              <a:gdLst>
                <a:gd name="T0" fmla="*/ 0 w 482"/>
                <a:gd name="T1" fmla="*/ 114 h 284"/>
                <a:gd name="T2" fmla="*/ 29 w 482"/>
                <a:gd name="T3" fmla="*/ 85 h 284"/>
                <a:gd name="T4" fmla="*/ 57 w 482"/>
                <a:gd name="T5" fmla="*/ 0 h 284"/>
                <a:gd name="T6" fmla="*/ 114 w 482"/>
                <a:gd name="T7" fmla="*/ 29 h 284"/>
                <a:gd name="T8" fmla="*/ 170 w 482"/>
                <a:gd name="T9" fmla="*/ 0 h 284"/>
                <a:gd name="T10" fmla="*/ 170 w 482"/>
                <a:gd name="T11" fmla="*/ 29 h 284"/>
                <a:gd name="T12" fmla="*/ 199 w 482"/>
                <a:gd name="T13" fmla="*/ 29 h 284"/>
                <a:gd name="T14" fmla="*/ 255 w 482"/>
                <a:gd name="T15" fmla="*/ 57 h 284"/>
                <a:gd name="T16" fmla="*/ 255 w 482"/>
                <a:gd name="T17" fmla="*/ 0 h 284"/>
                <a:gd name="T18" fmla="*/ 312 w 482"/>
                <a:gd name="T19" fmla="*/ 0 h 284"/>
                <a:gd name="T20" fmla="*/ 284 w 482"/>
                <a:gd name="T21" fmla="*/ 29 h 284"/>
                <a:gd name="T22" fmla="*/ 369 w 482"/>
                <a:gd name="T23" fmla="*/ 85 h 284"/>
                <a:gd name="T24" fmla="*/ 369 w 482"/>
                <a:gd name="T25" fmla="*/ 114 h 284"/>
                <a:gd name="T26" fmla="*/ 482 w 482"/>
                <a:gd name="T27" fmla="*/ 199 h 284"/>
                <a:gd name="T28" fmla="*/ 426 w 482"/>
                <a:gd name="T29" fmla="*/ 256 h 284"/>
                <a:gd name="T30" fmla="*/ 369 w 482"/>
                <a:gd name="T31" fmla="*/ 227 h 284"/>
                <a:gd name="T32" fmla="*/ 341 w 482"/>
                <a:gd name="T33" fmla="*/ 227 h 284"/>
                <a:gd name="T34" fmla="*/ 312 w 482"/>
                <a:gd name="T35" fmla="*/ 199 h 284"/>
                <a:gd name="T36" fmla="*/ 227 w 482"/>
                <a:gd name="T37" fmla="*/ 227 h 284"/>
                <a:gd name="T38" fmla="*/ 199 w 482"/>
                <a:gd name="T39" fmla="*/ 284 h 284"/>
                <a:gd name="T40" fmla="*/ 142 w 482"/>
                <a:gd name="T41" fmla="*/ 284 h 284"/>
                <a:gd name="T42" fmla="*/ 114 w 482"/>
                <a:gd name="T43" fmla="*/ 256 h 284"/>
                <a:gd name="T44" fmla="*/ 0 w 482"/>
                <a:gd name="T45" fmla="*/ 114 h 28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82" h="284">
                  <a:moveTo>
                    <a:pt x="0" y="114"/>
                  </a:moveTo>
                  <a:lnTo>
                    <a:pt x="29" y="85"/>
                  </a:lnTo>
                  <a:lnTo>
                    <a:pt x="57" y="0"/>
                  </a:lnTo>
                  <a:lnTo>
                    <a:pt x="114" y="29"/>
                  </a:lnTo>
                  <a:lnTo>
                    <a:pt x="170" y="0"/>
                  </a:lnTo>
                  <a:lnTo>
                    <a:pt x="170" y="29"/>
                  </a:lnTo>
                  <a:lnTo>
                    <a:pt x="199" y="29"/>
                  </a:lnTo>
                  <a:lnTo>
                    <a:pt x="255" y="57"/>
                  </a:lnTo>
                  <a:lnTo>
                    <a:pt x="255" y="0"/>
                  </a:lnTo>
                  <a:lnTo>
                    <a:pt x="312" y="0"/>
                  </a:lnTo>
                  <a:lnTo>
                    <a:pt x="284" y="29"/>
                  </a:lnTo>
                  <a:lnTo>
                    <a:pt x="369" y="85"/>
                  </a:lnTo>
                  <a:lnTo>
                    <a:pt x="369" y="114"/>
                  </a:lnTo>
                  <a:lnTo>
                    <a:pt x="482" y="199"/>
                  </a:lnTo>
                  <a:lnTo>
                    <a:pt x="426" y="256"/>
                  </a:lnTo>
                  <a:lnTo>
                    <a:pt x="369" y="227"/>
                  </a:lnTo>
                  <a:lnTo>
                    <a:pt x="341" y="227"/>
                  </a:lnTo>
                  <a:lnTo>
                    <a:pt x="312" y="199"/>
                  </a:lnTo>
                  <a:lnTo>
                    <a:pt x="227" y="227"/>
                  </a:lnTo>
                  <a:lnTo>
                    <a:pt x="199" y="284"/>
                  </a:lnTo>
                  <a:lnTo>
                    <a:pt x="142" y="284"/>
                  </a:lnTo>
                  <a:lnTo>
                    <a:pt x="114" y="256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50" name="Freeform 29">
              <a:extLst>
                <a:ext uri="{FF2B5EF4-FFF2-40B4-BE49-F238E27FC236}">
                  <a16:creationId xmlns:a16="http://schemas.microsoft.com/office/drawing/2014/main" id="{BB834570-28BF-44BA-A987-04DCD188E0B8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" y="4555"/>
              <a:ext cx="510" cy="539"/>
            </a:xfrm>
            <a:custGeom>
              <a:avLst/>
              <a:gdLst>
                <a:gd name="T0" fmla="*/ 283 w 510"/>
                <a:gd name="T1" fmla="*/ 0 h 539"/>
                <a:gd name="T2" fmla="*/ 227 w 510"/>
                <a:gd name="T3" fmla="*/ 57 h 539"/>
                <a:gd name="T4" fmla="*/ 170 w 510"/>
                <a:gd name="T5" fmla="*/ 28 h 539"/>
                <a:gd name="T6" fmla="*/ 142 w 510"/>
                <a:gd name="T7" fmla="*/ 28 h 539"/>
                <a:gd name="T8" fmla="*/ 142 w 510"/>
                <a:gd name="T9" fmla="*/ 85 h 539"/>
                <a:gd name="T10" fmla="*/ 170 w 510"/>
                <a:gd name="T11" fmla="*/ 57 h 539"/>
                <a:gd name="T12" fmla="*/ 198 w 510"/>
                <a:gd name="T13" fmla="*/ 113 h 539"/>
                <a:gd name="T14" fmla="*/ 170 w 510"/>
                <a:gd name="T15" fmla="*/ 142 h 539"/>
                <a:gd name="T16" fmla="*/ 227 w 510"/>
                <a:gd name="T17" fmla="*/ 170 h 539"/>
                <a:gd name="T18" fmla="*/ 198 w 510"/>
                <a:gd name="T19" fmla="*/ 227 h 539"/>
                <a:gd name="T20" fmla="*/ 142 w 510"/>
                <a:gd name="T21" fmla="*/ 255 h 539"/>
                <a:gd name="T22" fmla="*/ 198 w 510"/>
                <a:gd name="T23" fmla="*/ 312 h 539"/>
                <a:gd name="T24" fmla="*/ 198 w 510"/>
                <a:gd name="T25" fmla="*/ 340 h 539"/>
                <a:gd name="T26" fmla="*/ 113 w 510"/>
                <a:gd name="T27" fmla="*/ 397 h 539"/>
                <a:gd name="T28" fmla="*/ 28 w 510"/>
                <a:gd name="T29" fmla="*/ 425 h 539"/>
                <a:gd name="T30" fmla="*/ 0 w 510"/>
                <a:gd name="T31" fmla="*/ 482 h 539"/>
                <a:gd name="T32" fmla="*/ 85 w 510"/>
                <a:gd name="T33" fmla="*/ 453 h 539"/>
                <a:gd name="T34" fmla="*/ 113 w 510"/>
                <a:gd name="T35" fmla="*/ 453 h 539"/>
                <a:gd name="T36" fmla="*/ 227 w 510"/>
                <a:gd name="T37" fmla="*/ 368 h 539"/>
                <a:gd name="T38" fmla="*/ 227 w 510"/>
                <a:gd name="T39" fmla="*/ 482 h 539"/>
                <a:gd name="T40" fmla="*/ 198 w 510"/>
                <a:gd name="T41" fmla="*/ 539 h 539"/>
                <a:gd name="T42" fmla="*/ 255 w 510"/>
                <a:gd name="T43" fmla="*/ 539 h 539"/>
                <a:gd name="T44" fmla="*/ 283 w 510"/>
                <a:gd name="T45" fmla="*/ 510 h 539"/>
                <a:gd name="T46" fmla="*/ 397 w 510"/>
                <a:gd name="T47" fmla="*/ 453 h 539"/>
                <a:gd name="T48" fmla="*/ 510 w 510"/>
                <a:gd name="T49" fmla="*/ 368 h 539"/>
                <a:gd name="T50" fmla="*/ 482 w 510"/>
                <a:gd name="T51" fmla="*/ 340 h 539"/>
                <a:gd name="T52" fmla="*/ 510 w 510"/>
                <a:gd name="T53" fmla="*/ 340 h 539"/>
                <a:gd name="T54" fmla="*/ 482 w 510"/>
                <a:gd name="T55" fmla="*/ 312 h 539"/>
                <a:gd name="T56" fmla="*/ 453 w 510"/>
                <a:gd name="T57" fmla="*/ 340 h 539"/>
                <a:gd name="T58" fmla="*/ 453 w 510"/>
                <a:gd name="T59" fmla="*/ 312 h 539"/>
                <a:gd name="T60" fmla="*/ 425 w 510"/>
                <a:gd name="T61" fmla="*/ 283 h 539"/>
                <a:gd name="T62" fmla="*/ 425 w 510"/>
                <a:gd name="T63" fmla="*/ 255 h 539"/>
                <a:gd name="T64" fmla="*/ 397 w 510"/>
                <a:gd name="T65" fmla="*/ 198 h 539"/>
                <a:gd name="T66" fmla="*/ 397 w 510"/>
                <a:gd name="T67" fmla="*/ 142 h 539"/>
                <a:gd name="T68" fmla="*/ 368 w 510"/>
                <a:gd name="T69" fmla="*/ 113 h 539"/>
                <a:gd name="T70" fmla="*/ 397 w 510"/>
                <a:gd name="T71" fmla="*/ 113 h 539"/>
                <a:gd name="T72" fmla="*/ 397 w 510"/>
                <a:gd name="T73" fmla="*/ 85 h 539"/>
                <a:gd name="T74" fmla="*/ 397 w 510"/>
                <a:gd name="T75" fmla="*/ 0 h 539"/>
                <a:gd name="T76" fmla="*/ 340 w 510"/>
                <a:gd name="T77" fmla="*/ 28 h 539"/>
                <a:gd name="T78" fmla="*/ 312 w 510"/>
                <a:gd name="T79" fmla="*/ 28 h 539"/>
                <a:gd name="T80" fmla="*/ 283 w 510"/>
                <a:gd name="T81" fmla="*/ 0 h 539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510" h="539">
                  <a:moveTo>
                    <a:pt x="283" y="0"/>
                  </a:moveTo>
                  <a:lnTo>
                    <a:pt x="227" y="57"/>
                  </a:lnTo>
                  <a:lnTo>
                    <a:pt x="170" y="28"/>
                  </a:lnTo>
                  <a:lnTo>
                    <a:pt x="142" y="28"/>
                  </a:lnTo>
                  <a:lnTo>
                    <a:pt x="142" y="85"/>
                  </a:lnTo>
                  <a:lnTo>
                    <a:pt x="170" y="57"/>
                  </a:lnTo>
                  <a:lnTo>
                    <a:pt x="198" y="113"/>
                  </a:lnTo>
                  <a:lnTo>
                    <a:pt x="170" y="142"/>
                  </a:lnTo>
                  <a:lnTo>
                    <a:pt x="227" y="170"/>
                  </a:lnTo>
                  <a:lnTo>
                    <a:pt x="198" y="227"/>
                  </a:lnTo>
                  <a:lnTo>
                    <a:pt x="142" y="255"/>
                  </a:lnTo>
                  <a:lnTo>
                    <a:pt x="198" y="312"/>
                  </a:lnTo>
                  <a:lnTo>
                    <a:pt x="198" y="340"/>
                  </a:lnTo>
                  <a:lnTo>
                    <a:pt x="113" y="397"/>
                  </a:lnTo>
                  <a:lnTo>
                    <a:pt x="28" y="425"/>
                  </a:lnTo>
                  <a:lnTo>
                    <a:pt x="0" y="482"/>
                  </a:lnTo>
                  <a:lnTo>
                    <a:pt x="85" y="453"/>
                  </a:lnTo>
                  <a:lnTo>
                    <a:pt x="113" y="453"/>
                  </a:lnTo>
                  <a:lnTo>
                    <a:pt x="227" y="368"/>
                  </a:lnTo>
                  <a:lnTo>
                    <a:pt x="227" y="482"/>
                  </a:lnTo>
                  <a:lnTo>
                    <a:pt x="198" y="539"/>
                  </a:lnTo>
                  <a:lnTo>
                    <a:pt x="255" y="539"/>
                  </a:lnTo>
                  <a:lnTo>
                    <a:pt x="283" y="510"/>
                  </a:lnTo>
                  <a:lnTo>
                    <a:pt x="397" y="453"/>
                  </a:lnTo>
                  <a:lnTo>
                    <a:pt x="510" y="368"/>
                  </a:lnTo>
                  <a:lnTo>
                    <a:pt x="482" y="340"/>
                  </a:lnTo>
                  <a:lnTo>
                    <a:pt x="510" y="340"/>
                  </a:lnTo>
                  <a:lnTo>
                    <a:pt x="482" y="312"/>
                  </a:lnTo>
                  <a:lnTo>
                    <a:pt x="453" y="340"/>
                  </a:lnTo>
                  <a:lnTo>
                    <a:pt x="453" y="312"/>
                  </a:lnTo>
                  <a:lnTo>
                    <a:pt x="425" y="283"/>
                  </a:lnTo>
                  <a:lnTo>
                    <a:pt x="425" y="255"/>
                  </a:lnTo>
                  <a:lnTo>
                    <a:pt x="397" y="198"/>
                  </a:lnTo>
                  <a:lnTo>
                    <a:pt x="397" y="142"/>
                  </a:lnTo>
                  <a:lnTo>
                    <a:pt x="368" y="113"/>
                  </a:lnTo>
                  <a:lnTo>
                    <a:pt x="397" y="113"/>
                  </a:lnTo>
                  <a:lnTo>
                    <a:pt x="397" y="85"/>
                  </a:lnTo>
                  <a:lnTo>
                    <a:pt x="397" y="0"/>
                  </a:lnTo>
                  <a:lnTo>
                    <a:pt x="340" y="28"/>
                  </a:lnTo>
                  <a:lnTo>
                    <a:pt x="312" y="28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51" name="Freeform 30">
              <a:extLst>
                <a:ext uri="{FF2B5EF4-FFF2-40B4-BE49-F238E27FC236}">
                  <a16:creationId xmlns:a16="http://schemas.microsoft.com/office/drawing/2014/main" id="{57D121BD-FF2E-4933-8435-67F1F831C4C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1" y="4470"/>
              <a:ext cx="341" cy="453"/>
            </a:xfrm>
            <a:custGeom>
              <a:avLst/>
              <a:gdLst>
                <a:gd name="T0" fmla="*/ 142 w 341"/>
                <a:gd name="T1" fmla="*/ 453 h 453"/>
                <a:gd name="T2" fmla="*/ 114 w 341"/>
                <a:gd name="T3" fmla="*/ 425 h 453"/>
                <a:gd name="T4" fmla="*/ 142 w 341"/>
                <a:gd name="T5" fmla="*/ 425 h 453"/>
                <a:gd name="T6" fmla="*/ 114 w 341"/>
                <a:gd name="T7" fmla="*/ 397 h 453"/>
                <a:gd name="T8" fmla="*/ 85 w 341"/>
                <a:gd name="T9" fmla="*/ 425 h 453"/>
                <a:gd name="T10" fmla="*/ 85 w 341"/>
                <a:gd name="T11" fmla="*/ 397 h 453"/>
                <a:gd name="T12" fmla="*/ 57 w 341"/>
                <a:gd name="T13" fmla="*/ 368 h 453"/>
                <a:gd name="T14" fmla="*/ 57 w 341"/>
                <a:gd name="T15" fmla="*/ 340 h 453"/>
                <a:gd name="T16" fmla="*/ 29 w 341"/>
                <a:gd name="T17" fmla="*/ 283 h 453"/>
                <a:gd name="T18" fmla="*/ 29 w 341"/>
                <a:gd name="T19" fmla="*/ 227 h 453"/>
                <a:gd name="T20" fmla="*/ 0 w 341"/>
                <a:gd name="T21" fmla="*/ 198 h 453"/>
                <a:gd name="T22" fmla="*/ 29 w 341"/>
                <a:gd name="T23" fmla="*/ 198 h 453"/>
                <a:gd name="T24" fmla="*/ 29 w 341"/>
                <a:gd name="T25" fmla="*/ 113 h 453"/>
                <a:gd name="T26" fmla="*/ 57 w 341"/>
                <a:gd name="T27" fmla="*/ 113 h 453"/>
                <a:gd name="T28" fmla="*/ 85 w 341"/>
                <a:gd name="T29" fmla="*/ 85 h 453"/>
                <a:gd name="T30" fmla="*/ 57 w 341"/>
                <a:gd name="T31" fmla="*/ 57 h 453"/>
                <a:gd name="T32" fmla="*/ 114 w 341"/>
                <a:gd name="T33" fmla="*/ 28 h 453"/>
                <a:gd name="T34" fmla="*/ 142 w 341"/>
                <a:gd name="T35" fmla="*/ 57 h 453"/>
                <a:gd name="T36" fmla="*/ 170 w 341"/>
                <a:gd name="T37" fmla="*/ 28 h 453"/>
                <a:gd name="T38" fmla="*/ 199 w 341"/>
                <a:gd name="T39" fmla="*/ 57 h 453"/>
                <a:gd name="T40" fmla="*/ 227 w 341"/>
                <a:gd name="T41" fmla="*/ 0 h 453"/>
                <a:gd name="T42" fmla="*/ 312 w 341"/>
                <a:gd name="T43" fmla="*/ 57 h 453"/>
                <a:gd name="T44" fmla="*/ 341 w 341"/>
                <a:gd name="T45" fmla="*/ 57 h 453"/>
                <a:gd name="T46" fmla="*/ 341 w 341"/>
                <a:gd name="T47" fmla="*/ 142 h 453"/>
                <a:gd name="T48" fmla="*/ 312 w 341"/>
                <a:gd name="T49" fmla="*/ 227 h 453"/>
                <a:gd name="T50" fmla="*/ 284 w 341"/>
                <a:gd name="T51" fmla="*/ 227 h 453"/>
                <a:gd name="T52" fmla="*/ 284 w 341"/>
                <a:gd name="T53" fmla="*/ 283 h 453"/>
                <a:gd name="T54" fmla="*/ 227 w 341"/>
                <a:gd name="T55" fmla="*/ 340 h 453"/>
                <a:gd name="T56" fmla="*/ 170 w 341"/>
                <a:gd name="T57" fmla="*/ 425 h 453"/>
                <a:gd name="T58" fmla="*/ 170 w 341"/>
                <a:gd name="T59" fmla="*/ 453 h 453"/>
                <a:gd name="T60" fmla="*/ 142 w 341"/>
                <a:gd name="T61" fmla="*/ 453 h 45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341" h="453">
                  <a:moveTo>
                    <a:pt x="142" y="453"/>
                  </a:moveTo>
                  <a:lnTo>
                    <a:pt x="114" y="425"/>
                  </a:lnTo>
                  <a:lnTo>
                    <a:pt x="142" y="425"/>
                  </a:lnTo>
                  <a:lnTo>
                    <a:pt x="114" y="397"/>
                  </a:lnTo>
                  <a:lnTo>
                    <a:pt x="85" y="425"/>
                  </a:lnTo>
                  <a:lnTo>
                    <a:pt x="85" y="397"/>
                  </a:lnTo>
                  <a:lnTo>
                    <a:pt x="57" y="368"/>
                  </a:lnTo>
                  <a:lnTo>
                    <a:pt x="57" y="340"/>
                  </a:lnTo>
                  <a:lnTo>
                    <a:pt x="29" y="283"/>
                  </a:lnTo>
                  <a:lnTo>
                    <a:pt x="29" y="227"/>
                  </a:lnTo>
                  <a:lnTo>
                    <a:pt x="0" y="198"/>
                  </a:lnTo>
                  <a:lnTo>
                    <a:pt x="29" y="198"/>
                  </a:lnTo>
                  <a:lnTo>
                    <a:pt x="29" y="113"/>
                  </a:lnTo>
                  <a:lnTo>
                    <a:pt x="57" y="113"/>
                  </a:lnTo>
                  <a:lnTo>
                    <a:pt x="85" y="85"/>
                  </a:lnTo>
                  <a:lnTo>
                    <a:pt x="57" y="57"/>
                  </a:lnTo>
                  <a:lnTo>
                    <a:pt x="114" y="28"/>
                  </a:lnTo>
                  <a:lnTo>
                    <a:pt x="142" y="57"/>
                  </a:lnTo>
                  <a:lnTo>
                    <a:pt x="170" y="28"/>
                  </a:lnTo>
                  <a:lnTo>
                    <a:pt x="199" y="57"/>
                  </a:lnTo>
                  <a:lnTo>
                    <a:pt x="227" y="0"/>
                  </a:lnTo>
                  <a:lnTo>
                    <a:pt x="312" y="57"/>
                  </a:lnTo>
                  <a:lnTo>
                    <a:pt x="341" y="57"/>
                  </a:lnTo>
                  <a:lnTo>
                    <a:pt x="341" y="142"/>
                  </a:lnTo>
                  <a:lnTo>
                    <a:pt x="312" y="227"/>
                  </a:lnTo>
                  <a:lnTo>
                    <a:pt x="284" y="227"/>
                  </a:lnTo>
                  <a:lnTo>
                    <a:pt x="284" y="283"/>
                  </a:lnTo>
                  <a:lnTo>
                    <a:pt x="227" y="340"/>
                  </a:lnTo>
                  <a:lnTo>
                    <a:pt x="170" y="425"/>
                  </a:lnTo>
                  <a:lnTo>
                    <a:pt x="170" y="453"/>
                  </a:lnTo>
                  <a:lnTo>
                    <a:pt x="142" y="45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52" name="Freeform 31">
              <a:extLst>
                <a:ext uri="{FF2B5EF4-FFF2-40B4-BE49-F238E27FC236}">
                  <a16:creationId xmlns:a16="http://schemas.microsoft.com/office/drawing/2014/main" id="{9176A8A7-1F33-4968-9ED7-D3AEF68D930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1" y="4640"/>
              <a:ext cx="341" cy="397"/>
            </a:xfrm>
            <a:custGeom>
              <a:avLst/>
              <a:gdLst>
                <a:gd name="T0" fmla="*/ 142 w 341"/>
                <a:gd name="T1" fmla="*/ 57 h 397"/>
                <a:gd name="T2" fmla="*/ 114 w 341"/>
                <a:gd name="T3" fmla="*/ 57 h 397"/>
                <a:gd name="T4" fmla="*/ 114 w 341"/>
                <a:gd name="T5" fmla="*/ 113 h 397"/>
                <a:gd name="T6" fmla="*/ 57 w 341"/>
                <a:gd name="T7" fmla="*/ 170 h 397"/>
                <a:gd name="T8" fmla="*/ 0 w 341"/>
                <a:gd name="T9" fmla="*/ 255 h 397"/>
                <a:gd name="T10" fmla="*/ 0 w 341"/>
                <a:gd name="T11" fmla="*/ 283 h 397"/>
                <a:gd name="T12" fmla="*/ 57 w 341"/>
                <a:gd name="T13" fmla="*/ 312 h 397"/>
                <a:gd name="T14" fmla="*/ 0 w 341"/>
                <a:gd name="T15" fmla="*/ 340 h 397"/>
                <a:gd name="T16" fmla="*/ 57 w 341"/>
                <a:gd name="T17" fmla="*/ 340 h 397"/>
                <a:gd name="T18" fmla="*/ 57 w 341"/>
                <a:gd name="T19" fmla="*/ 368 h 397"/>
                <a:gd name="T20" fmla="*/ 85 w 341"/>
                <a:gd name="T21" fmla="*/ 340 h 397"/>
                <a:gd name="T22" fmla="*/ 114 w 341"/>
                <a:gd name="T23" fmla="*/ 340 h 397"/>
                <a:gd name="T24" fmla="*/ 142 w 341"/>
                <a:gd name="T25" fmla="*/ 397 h 397"/>
                <a:gd name="T26" fmla="*/ 171 w 341"/>
                <a:gd name="T27" fmla="*/ 397 h 397"/>
                <a:gd name="T28" fmla="*/ 171 w 341"/>
                <a:gd name="T29" fmla="*/ 255 h 397"/>
                <a:gd name="T30" fmla="*/ 256 w 341"/>
                <a:gd name="T31" fmla="*/ 170 h 397"/>
                <a:gd name="T32" fmla="*/ 284 w 341"/>
                <a:gd name="T33" fmla="*/ 113 h 397"/>
                <a:gd name="T34" fmla="*/ 341 w 341"/>
                <a:gd name="T35" fmla="*/ 142 h 397"/>
                <a:gd name="T36" fmla="*/ 284 w 341"/>
                <a:gd name="T37" fmla="*/ 85 h 397"/>
                <a:gd name="T38" fmla="*/ 284 w 341"/>
                <a:gd name="T39" fmla="*/ 28 h 397"/>
                <a:gd name="T40" fmla="*/ 227 w 341"/>
                <a:gd name="T41" fmla="*/ 0 h 397"/>
                <a:gd name="T42" fmla="*/ 227 w 341"/>
                <a:gd name="T43" fmla="*/ 85 h 397"/>
                <a:gd name="T44" fmla="*/ 199 w 341"/>
                <a:gd name="T45" fmla="*/ 28 h 397"/>
                <a:gd name="T46" fmla="*/ 142 w 341"/>
                <a:gd name="T47" fmla="*/ 57 h 39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41" h="397">
                  <a:moveTo>
                    <a:pt x="142" y="57"/>
                  </a:moveTo>
                  <a:lnTo>
                    <a:pt x="114" y="57"/>
                  </a:lnTo>
                  <a:lnTo>
                    <a:pt x="114" y="113"/>
                  </a:lnTo>
                  <a:lnTo>
                    <a:pt x="57" y="170"/>
                  </a:lnTo>
                  <a:lnTo>
                    <a:pt x="0" y="255"/>
                  </a:lnTo>
                  <a:lnTo>
                    <a:pt x="0" y="283"/>
                  </a:lnTo>
                  <a:lnTo>
                    <a:pt x="57" y="312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368"/>
                  </a:lnTo>
                  <a:lnTo>
                    <a:pt x="85" y="340"/>
                  </a:lnTo>
                  <a:lnTo>
                    <a:pt x="114" y="340"/>
                  </a:lnTo>
                  <a:lnTo>
                    <a:pt x="142" y="397"/>
                  </a:lnTo>
                  <a:lnTo>
                    <a:pt x="171" y="397"/>
                  </a:lnTo>
                  <a:lnTo>
                    <a:pt x="171" y="255"/>
                  </a:lnTo>
                  <a:lnTo>
                    <a:pt x="256" y="170"/>
                  </a:lnTo>
                  <a:lnTo>
                    <a:pt x="284" y="113"/>
                  </a:lnTo>
                  <a:lnTo>
                    <a:pt x="341" y="142"/>
                  </a:lnTo>
                  <a:lnTo>
                    <a:pt x="284" y="85"/>
                  </a:lnTo>
                  <a:lnTo>
                    <a:pt x="284" y="28"/>
                  </a:lnTo>
                  <a:lnTo>
                    <a:pt x="227" y="0"/>
                  </a:lnTo>
                  <a:lnTo>
                    <a:pt x="227" y="85"/>
                  </a:lnTo>
                  <a:lnTo>
                    <a:pt x="199" y="28"/>
                  </a:lnTo>
                  <a:lnTo>
                    <a:pt x="142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53" name="Freeform 32">
              <a:extLst>
                <a:ext uri="{FF2B5EF4-FFF2-40B4-BE49-F238E27FC236}">
                  <a16:creationId xmlns:a16="http://schemas.microsoft.com/office/drawing/2014/main" id="{B9F75F8E-A9CC-41B9-B940-ADECEB3805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" y="4470"/>
              <a:ext cx="510" cy="312"/>
            </a:xfrm>
            <a:custGeom>
              <a:avLst/>
              <a:gdLst>
                <a:gd name="T0" fmla="*/ 199 w 510"/>
                <a:gd name="T1" fmla="*/ 312 h 312"/>
                <a:gd name="T2" fmla="*/ 142 w 510"/>
                <a:gd name="T3" fmla="*/ 255 h 312"/>
                <a:gd name="T4" fmla="*/ 142 w 510"/>
                <a:gd name="T5" fmla="*/ 198 h 312"/>
                <a:gd name="T6" fmla="*/ 85 w 510"/>
                <a:gd name="T7" fmla="*/ 170 h 312"/>
                <a:gd name="T8" fmla="*/ 85 w 510"/>
                <a:gd name="T9" fmla="*/ 255 h 312"/>
                <a:gd name="T10" fmla="*/ 57 w 510"/>
                <a:gd name="T11" fmla="*/ 198 h 312"/>
                <a:gd name="T12" fmla="*/ 0 w 510"/>
                <a:gd name="T13" fmla="*/ 227 h 312"/>
                <a:gd name="T14" fmla="*/ 29 w 510"/>
                <a:gd name="T15" fmla="*/ 142 h 312"/>
                <a:gd name="T16" fmla="*/ 29 w 510"/>
                <a:gd name="T17" fmla="*/ 57 h 312"/>
                <a:gd name="T18" fmla="*/ 0 w 510"/>
                <a:gd name="T19" fmla="*/ 57 h 312"/>
                <a:gd name="T20" fmla="*/ 29 w 510"/>
                <a:gd name="T21" fmla="*/ 28 h 312"/>
                <a:gd name="T22" fmla="*/ 85 w 510"/>
                <a:gd name="T23" fmla="*/ 57 h 312"/>
                <a:gd name="T24" fmla="*/ 142 w 510"/>
                <a:gd name="T25" fmla="*/ 28 h 312"/>
                <a:gd name="T26" fmla="*/ 170 w 510"/>
                <a:gd name="T27" fmla="*/ 57 h 312"/>
                <a:gd name="T28" fmla="*/ 170 w 510"/>
                <a:gd name="T29" fmla="*/ 28 h 312"/>
                <a:gd name="T30" fmla="*/ 227 w 510"/>
                <a:gd name="T31" fmla="*/ 0 h 312"/>
                <a:gd name="T32" fmla="*/ 255 w 510"/>
                <a:gd name="T33" fmla="*/ 57 h 312"/>
                <a:gd name="T34" fmla="*/ 284 w 510"/>
                <a:gd name="T35" fmla="*/ 57 h 312"/>
                <a:gd name="T36" fmla="*/ 284 w 510"/>
                <a:gd name="T37" fmla="*/ 85 h 312"/>
                <a:gd name="T38" fmla="*/ 454 w 510"/>
                <a:gd name="T39" fmla="*/ 170 h 312"/>
                <a:gd name="T40" fmla="*/ 482 w 510"/>
                <a:gd name="T41" fmla="*/ 142 h 312"/>
                <a:gd name="T42" fmla="*/ 510 w 510"/>
                <a:gd name="T43" fmla="*/ 170 h 312"/>
                <a:gd name="T44" fmla="*/ 510 w 510"/>
                <a:gd name="T45" fmla="*/ 227 h 312"/>
                <a:gd name="T46" fmla="*/ 482 w 510"/>
                <a:gd name="T47" fmla="*/ 255 h 312"/>
                <a:gd name="T48" fmla="*/ 482 w 510"/>
                <a:gd name="T49" fmla="*/ 283 h 312"/>
                <a:gd name="T50" fmla="*/ 369 w 510"/>
                <a:gd name="T51" fmla="*/ 283 h 312"/>
                <a:gd name="T52" fmla="*/ 227 w 510"/>
                <a:gd name="T53" fmla="*/ 283 h 312"/>
                <a:gd name="T54" fmla="*/ 199 w 510"/>
                <a:gd name="T55" fmla="*/ 312 h 31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510" h="312">
                  <a:moveTo>
                    <a:pt x="199" y="312"/>
                  </a:moveTo>
                  <a:lnTo>
                    <a:pt x="142" y="255"/>
                  </a:lnTo>
                  <a:lnTo>
                    <a:pt x="142" y="198"/>
                  </a:lnTo>
                  <a:lnTo>
                    <a:pt x="85" y="170"/>
                  </a:lnTo>
                  <a:lnTo>
                    <a:pt x="85" y="255"/>
                  </a:lnTo>
                  <a:lnTo>
                    <a:pt x="57" y="198"/>
                  </a:lnTo>
                  <a:lnTo>
                    <a:pt x="0" y="227"/>
                  </a:lnTo>
                  <a:lnTo>
                    <a:pt x="29" y="142"/>
                  </a:lnTo>
                  <a:lnTo>
                    <a:pt x="29" y="57"/>
                  </a:lnTo>
                  <a:lnTo>
                    <a:pt x="0" y="57"/>
                  </a:lnTo>
                  <a:lnTo>
                    <a:pt x="29" y="28"/>
                  </a:lnTo>
                  <a:lnTo>
                    <a:pt x="85" y="57"/>
                  </a:lnTo>
                  <a:lnTo>
                    <a:pt x="142" y="28"/>
                  </a:lnTo>
                  <a:lnTo>
                    <a:pt x="170" y="57"/>
                  </a:lnTo>
                  <a:lnTo>
                    <a:pt x="170" y="28"/>
                  </a:lnTo>
                  <a:lnTo>
                    <a:pt x="227" y="0"/>
                  </a:lnTo>
                  <a:lnTo>
                    <a:pt x="255" y="57"/>
                  </a:lnTo>
                  <a:lnTo>
                    <a:pt x="284" y="57"/>
                  </a:lnTo>
                  <a:lnTo>
                    <a:pt x="284" y="85"/>
                  </a:lnTo>
                  <a:lnTo>
                    <a:pt x="454" y="170"/>
                  </a:lnTo>
                  <a:lnTo>
                    <a:pt x="482" y="142"/>
                  </a:lnTo>
                  <a:lnTo>
                    <a:pt x="510" y="170"/>
                  </a:lnTo>
                  <a:lnTo>
                    <a:pt x="510" y="227"/>
                  </a:lnTo>
                  <a:lnTo>
                    <a:pt x="482" y="255"/>
                  </a:lnTo>
                  <a:lnTo>
                    <a:pt x="482" y="283"/>
                  </a:lnTo>
                  <a:lnTo>
                    <a:pt x="369" y="283"/>
                  </a:lnTo>
                  <a:lnTo>
                    <a:pt x="227" y="283"/>
                  </a:lnTo>
                  <a:lnTo>
                    <a:pt x="199" y="31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54" name="Freeform 33">
              <a:extLst>
                <a:ext uri="{FF2B5EF4-FFF2-40B4-BE49-F238E27FC236}">
                  <a16:creationId xmlns:a16="http://schemas.microsoft.com/office/drawing/2014/main" id="{F4AA0F65-C6D1-47AA-A8CB-06CF03E6367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8" y="4470"/>
              <a:ext cx="312" cy="170"/>
            </a:xfrm>
            <a:custGeom>
              <a:avLst/>
              <a:gdLst>
                <a:gd name="T0" fmla="*/ 255 w 312"/>
                <a:gd name="T1" fmla="*/ 170 h 170"/>
                <a:gd name="T2" fmla="*/ 227 w 312"/>
                <a:gd name="T3" fmla="*/ 142 h 170"/>
                <a:gd name="T4" fmla="*/ 199 w 312"/>
                <a:gd name="T5" fmla="*/ 170 h 170"/>
                <a:gd name="T6" fmla="*/ 29 w 312"/>
                <a:gd name="T7" fmla="*/ 85 h 170"/>
                <a:gd name="T8" fmla="*/ 29 w 312"/>
                <a:gd name="T9" fmla="*/ 57 h 170"/>
                <a:gd name="T10" fmla="*/ 0 w 312"/>
                <a:gd name="T11" fmla="*/ 57 h 170"/>
                <a:gd name="T12" fmla="*/ 85 w 312"/>
                <a:gd name="T13" fmla="*/ 0 h 170"/>
                <a:gd name="T14" fmla="*/ 199 w 312"/>
                <a:gd name="T15" fmla="*/ 57 h 170"/>
                <a:gd name="T16" fmla="*/ 284 w 312"/>
                <a:gd name="T17" fmla="*/ 57 h 170"/>
                <a:gd name="T18" fmla="*/ 312 w 312"/>
                <a:gd name="T19" fmla="*/ 113 h 170"/>
                <a:gd name="T20" fmla="*/ 255 w 312"/>
                <a:gd name="T21" fmla="*/ 170 h 17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12" h="170">
                  <a:moveTo>
                    <a:pt x="255" y="170"/>
                  </a:moveTo>
                  <a:lnTo>
                    <a:pt x="227" y="142"/>
                  </a:lnTo>
                  <a:lnTo>
                    <a:pt x="199" y="170"/>
                  </a:lnTo>
                  <a:lnTo>
                    <a:pt x="29" y="85"/>
                  </a:lnTo>
                  <a:lnTo>
                    <a:pt x="29" y="57"/>
                  </a:lnTo>
                  <a:lnTo>
                    <a:pt x="0" y="57"/>
                  </a:lnTo>
                  <a:lnTo>
                    <a:pt x="85" y="0"/>
                  </a:lnTo>
                  <a:lnTo>
                    <a:pt x="199" y="57"/>
                  </a:lnTo>
                  <a:lnTo>
                    <a:pt x="284" y="57"/>
                  </a:lnTo>
                  <a:lnTo>
                    <a:pt x="312" y="113"/>
                  </a:lnTo>
                  <a:lnTo>
                    <a:pt x="255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55" name="Freeform 36">
              <a:extLst>
                <a:ext uri="{FF2B5EF4-FFF2-40B4-BE49-F238E27FC236}">
                  <a16:creationId xmlns:a16="http://schemas.microsoft.com/office/drawing/2014/main" id="{EA757FE1-6FF7-43E2-8C37-76F17BE221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" y="4186"/>
              <a:ext cx="511" cy="511"/>
            </a:xfrm>
            <a:custGeom>
              <a:avLst/>
              <a:gdLst>
                <a:gd name="T0" fmla="*/ 57 w 511"/>
                <a:gd name="T1" fmla="*/ 426 h 511"/>
                <a:gd name="T2" fmla="*/ 85 w 511"/>
                <a:gd name="T3" fmla="*/ 426 h 511"/>
                <a:gd name="T4" fmla="*/ 170 w 511"/>
                <a:gd name="T5" fmla="*/ 369 h 511"/>
                <a:gd name="T6" fmla="*/ 142 w 511"/>
                <a:gd name="T7" fmla="*/ 312 h 511"/>
                <a:gd name="T8" fmla="*/ 114 w 511"/>
                <a:gd name="T9" fmla="*/ 312 h 511"/>
                <a:gd name="T10" fmla="*/ 85 w 511"/>
                <a:gd name="T11" fmla="*/ 255 h 511"/>
                <a:gd name="T12" fmla="*/ 114 w 511"/>
                <a:gd name="T13" fmla="*/ 255 h 511"/>
                <a:gd name="T14" fmla="*/ 57 w 511"/>
                <a:gd name="T15" fmla="*/ 199 h 511"/>
                <a:gd name="T16" fmla="*/ 85 w 511"/>
                <a:gd name="T17" fmla="*/ 170 h 511"/>
                <a:gd name="T18" fmla="*/ 0 w 511"/>
                <a:gd name="T19" fmla="*/ 85 h 511"/>
                <a:gd name="T20" fmla="*/ 57 w 511"/>
                <a:gd name="T21" fmla="*/ 29 h 511"/>
                <a:gd name="T22" fmla="*/ 85 w 511"/>
                <a:gd name="T23" fmla="*/ 114 h 511"/>
                <a:gd name="T24" fmla="*/ 170 w 511"/>
                <a:gd name="T25" fmla="*/ 85 h 511"/>
                <a:gd name="T26" fmla="*/ 227 w 511"/>
                <a:gd name="T27" fmla="*/ 114 h 511"/>
                <a:gd name="T28" fmla="*/ 312 w 511"/>
                <a:gd name="T29" fmla="*/ 114 h 511"/>
                <a:gd name="T30" fmla="*/ 397 w 511"/>
                <a:gd name="T31" fmla="*/ 57 h 511"/>
                <a:gd name="T32" fmla="*/ 369 w 511"/>
                <a:gd name="T33" fmla="*/ 29 h 511"/>
                <a:gd name="T34" fmla="*/ 482 w 511"/>
                <a:gd name="T35" fmla="*/ 0 h 511"/>
                <a:gd name="T36" fmla="*/ 511 w 511"/>
                <a:gd name="T37" fmla="*/ 29 h 511"/>
                <a:gd name="T38" fmla="*/ 511 w 511"/>
                <a:gd name="T39" fmla="*/ 85 h 511"/>
                <a:gd name="T40" fmla="*/ 511 w 511"/>
                <a:gd name="T41" fmla="*/ 142 h 511"/>
                <a:gd name="T42" fmla="*/ 482 w 511"/>
                <a:gd name="T43" fmla="*/ 114 h 511"/>
                <a:gd name="T44" fmla="*/ 454 w 511"/>
                <a:gd name="T45" fmla="*/ 114 h 511"/>
                <a:gd name="T46" fmla="*/ 426 w 511"/>
                <a:gd name="T47" fmla="*/ 170 h 511"/>
                <a:gd name="T48" fmla="*/ 454 w 511"/>
                <a:gd name="T49" fmla="*/ 199 h 511"/>
                <a:gd name="T50" fmla="*/ 426 w 511"/>
                <a:gd name="T51" fmla="*/ 312 h 511"/>
                <a:gd name="T52" fmla="*/ 397 w 511"/>
                <a:gd name="T53" fmla="*/ 341 h 511"/>
                <a:gd name="T54" fmla="*/ 369 w 511"/>
                <a:gd name="T55" fmla="*/ 341 h 511"/>
                <a:gd name="T56" fmla="*/ 341 w 511"/>
                <a:gd name="T57" fmla="*/ 284 h 511"/>
                <a:gd name="T58" fmla="*/ 312 w 511"/>
                <a:gd name="T59" fmla="*/ 284 h 511"/>
                <a:gd name="T60" fmla="*/ 312 w 511"/>
                <a:gd name="T61" fmla="*/ 341 h 511"/>
                <a:gd name="T62" fmla="*/ 397 w 511"/>
                <a:gd name="T63" fmla="*/ 397 h 511"/>
                <a:gd name="T64" fmla="*/ 341 w 511"/>
                <a:gd name="T65" fmla="*/ 397 h 511"/>
                <a:gd name="T66" fmla="*/ 312 w 511"/>
                <a:gd name="T67" fmla="*/ 454 h 511"/>
                <a:gd name="T68" fmla="*/ 369 w 511"/>
                <a:gd name="T69" fmla="*/ 482 h 511"/>
                <a:gd name="T70" fmla="*/ 312 w 511"/>
                <a:gd name="T71" fmla="*/ 511 h 511"/>
                <a:gd name="T72" fmla="*/ 256 w 511"/>
                <a:gd name="T73" fmla="*/ 482 h 511"/>
                <a:gd name="T74" fmla="*/ 227 w 511"/>
                <a:gd name="T75" fmla="*/ 511 h 511"/>
                <a:gd name="T76" fmla="*/ 114 w 511"/>
                <a:gd name="T77" fmla="*/ 511 h 511"/>
                <a:gd name="T78" fmla="*/ 57 w 511"/>
                <a:gd name="T79" fmla="*/ 426 h 51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511" h="511">
                  <a:moveTo>
                    <a:pt x="57" y="426"/>
                  </a:moveTo>
                  <a:lnTo>
                    <a:pt x="85" y="426"/>
                  </a:lnTo>
                  <a:lnTo>
                    <a:pt x="170" y="369"/>
                  </a:lnTo>
                  <a:lnTo>
                    <a:pt x="142" y="312"/>
                  </a:lnTo>
                  <a:lnTo>
                    <a:pt x="114" y="312"/>
                  </a:lnTo>
                  <a:lnTo>
                    <a:pt x="85" y="255"/>
                  </a:lnTo>
                  <a:lnTo>
                    <a:pt x="114" y="255"/>
                  </a:lnTo>
                  <a:lnTo>
                    <a:pt x="57" y="199"/>
                  </a:lnTo>
                  <a:lnTo>
                    <a:pt x="85" y="170"/>
                  </a:lnTo>
                  <a:lnTo>
                    <a:pt x="0" y="85"/>
                  </a:lnTo>
                  <a:lnTo>
                    <a:pt x="57" y="29"/>
                  </a:lnTo>
                  <a:lnTo>
                    <a:pt x="85" y="114"/>
                  </a:lnTo>
                  <a:lnTo>
                    <a:pt x="170" y="85"/>
                  </a:lnTo>
                  <a:lnTo>
                    <a:pt x="227" y="114"/>
                  </a:lnTo>
                  <a:lnTo>
                    <a:pt x="312" y="114"/>
                  </a:lnTo>
                  <a:lnTo>
                    <a:pt x="397" y="57"/>
                  </a:lnTo>
                  <a:lnTo>
                    <a:pt x="369" y="29"/>
                  </a:lnTo>
                  <a:lnTo>
                    <a:pt x="482" y="0"/>
                  </a:lnTo>
                  <a:lnTo>
                    <a:pt x="511" y="29"/>
                  </a:lnTo>
                  <a:lnTo>
                    <a:pt x="511" y="85"/>
                  </a:lnTo>
                  <a:lnTo>
                    <a:pt x="511" y="142"/>
                  </a:lnTo>
                  <a:lnTo>
                    <a:pt x="482" y="114"/>
                  </a:lnTo>
                  <a:lnTo>
                    <a:pt x="454" y="114"/>
                  </a:lnTo>
                  <a:lnTo>
                    <a:pt x="426" y="170"/>
                  </a:lnTo>
                  <a:lnTo>
                    <a:pt x="454" y="199"/>
                  </a:lnTo>
                  <a:lnTo>
                    <a:pt x="426" y="312"/>
                  </a:lnTo>
                  <a:lnTo>
                    <a:pt x="397" y="341"/>
                  </a:lnTo>
                  <a:lnTo>
                    <a:pt x="369" y="341"/>
                  </a:lnTo>
                  <a:lnTo>
                    <a:pt x="341" y="284"/>
                  </a:lnTo>
                  <a:lnTo>
                    <a:pt x="312" y="284"/>
                  </a:lnTo>
                  <a:lnTo>
                    <a:pt x="312" y="341"/>
                  </a:lnTo>
                  <a:lnTo>
                    <a:pt x="397" y="397"/>
                  </a:lnTo>
                  <a:lnTo>
                    <a:pt x="341" y="397"/>
                  </a:lnTo>
                  <a:lnTo>
                    <a:pt x="312" y="454"/>
                  </a:lnTo>
                  <a:lnTo>
                    <a:pt x="369" y="482"/>
                  </a:lnTo>
                  <a:lnTo>
                    <a:pt x="312" y="511"/>
                  </a:lnTo>
                  <a:lnTo>
                    <a:pt x="256" y="482"/>
                  </a:lnTo>
                  <a:lnTo>
                    <a:pt x="227" y="511"/>
                  </a:lnTo>
                  <a:lnTo>
                    <a:pt x="114" y="511"/>
                  </a:lnTo>
                  <a:lnTo>
                    <a:pt x="57" y="42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56" name="Freeform 37">
              <a:extLst>
                <a:ext uri="{FF2B5EF4-FFF2-40B4-BE49-F238E27FC236}">
                  <a16:creationId xmlns:a16="http://schemas.microsoft.com/office/drawing/2014/main" id="{0FC1CAD9-7FCD-4851-B3A9-20FA2004597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2" y="4300"/>
              <a:ext cx="397" cy="538"/>
            </a:xfrm>
            <a:custGeom>
              <a:avLst/>
              <a:gdLst>
                <a:gd name="T0" fmla="*/ 57 w 397"/>
                <a:gd name="T1" fmla="*/ 368 h 538"/>
                <a:gd name="T2" fmla="*/ 0 w 397"/>
                <a:gd name="T3" fmla="*/ 340 h 538"/>
                <a:gd name="T4" fmla="*/ 29 w 397"/>
                <a:gd name="T5" fmla="*/ 283 h 538"/>
                <a:gd name="T6" fmla="*/ 85 w 397"/>
                <a:gd name="T7" fmla="*/ 283 h 538"/>
                <a:gd name="T8" fmla="*/ 0 w 397"/>
                <a:gd name="T9" fmla="*/ 227 h 538"/>
                <a:gd name="T10" fmla="*/ 0 w 397"/>
                <a:gd name="T11" fmla="*/ 170 h 538"/>
                <a:gd name="T12" fmla="*/ 29 w 397"/>
                <a:gd name="T13" fmla="*/ 170 h 538"/>
                <a:gd name="T14" fmla="*/ 57 w 397"/>
                <a:gd name="T15" fmla="*/ 227 h 538"/>
                <a:gd name="T16" fmla="*/ 85 w 397"/>
                <a:gd name="T17" fmla="*/ 227 h 538"/>
                <a:gd name="T18" fmla="*/ 114 w 397"/>
                <a:gd name="T19" fmla="*/ 198 h 538"/>
                <a:gd name="T20" fmla="*/ 142 w 397"/>
                <a:gd name="T21" fmla="*/ 85 h 538"/>
                <a:gd name="T22" fmla="*/ 114 w 397"/>
                <a:gd name="T23" fmla="*/ 56 h 538"/>
                <a:gd name="T24" fmla="*/ 142 w 397"/>
                <a:gd name="T25" fmla="*/ 0 h 538"/>
                <a:gd name="T26" fmla="*/ 170 w 397"/>
                <a:gd name="T27" fmla="*/ 0 h 538"/>
                <a:gd name="T28" fmla="*/ 199 w 397"/>
                <a:gd name="T29" fmla="*/ 28 h 538"/>
                <a:gd name="T30" fmla="*/ 199 w 397"/>
                <a:gd name="T31" fmla="*/ 85 h 538"/>
                <a:gd name="T32" fmla="*/ 227 w 397"/>
                <a:gd name="T33" fmla="*/ 141 h 538"/>
                <a:gd name="T34" fmla="*/ 255 w 397"/>
                <a:gd name="T35" fmla="*/ 255 h 538"/>
                <a:gd name="T36" fmla="*/ 312 w 397"/>
                <a:gd name="T37" fmla="*/ 283 h 538"/>
                <a:gd name="T38" fmla="*/ 340 w 397"/>
                <a:gd name="T39" fmla="*/ 283 h 538"/>
                <a:gd name="T40" fmla="*/ 397 w 397"/>
                <a:gd name="T41" fmla="*/ 312 h 538"/>
                <a:gd name="T42" fmla="*/ 397 w 397"/>
                <a:gd name="T43" fmla="*/ 340 h 538"/>
                <a:gd name="T44" fmla="*/ 284 w 397"/>
                <a:gd name="T45" fmla="*/ 425 h 538"/>
                <a:gd name="T46" fmla="*/ 312 w 397"/>
                <a:gd name="T47" fmla="*/ 482 h 538"/>
                <a:gd name="T48" fmla="*/ 312 w 397"/>
                <a:gd name="T49" fmla="*/ 538 h 538"/>
                <a:gd name="T50" fmla="*/ 227 w 397"/>
                <a:gd name="T51" fmla="*/ 482 h 538"/>
                <a:gd name="T52" fmla="*/ 227 w 397"/>
                <a:gd name="T53" fmla="*/ 453 h 538"/>
                <a:gd name="T54" fmla="*/ 170 w 397"/>
                <a:gd name="T55" fmla="*/ 425 h 538"/>
                <a:gd name="T56" fmla="*/ 142 w 397"/>
                <a:gd name="T57" fmla="*/ 510 h 538"/>
                <a:gd name="T58" fmla="*/ 57 w 397"/>
                <a:gd name="T59" fmla="*/ 482 h 538"/>
                <a:gd name="T60" fmla="*/ 57 w 397"/>
                <a:gd name="T61" fmla="*/ 425 h 538"/>
                <a:gd name="T62" fmla="*/ 114 w 397"/>
                <a:gd name="T63" fmla="*/ 368 h 538"/>
                <a:gd name="T64" fmla="*/ 85 w 397"/>
                <a:gd name="T65" fmla="*/ 340 h 538"/>
                <a:gd name="T66" fmla="*/ 57 w 397"/>
                <a:gd name="T67" fmla="*/ 368 h 53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397" h="538">
                  <a:moveTo>
                    <a:pt x="57" y="368"/>
                  </a:moveTo>
                  <a:lnTo>
                    <a:pt x="0" y="340"/>
                  </a:lnTo>
                  <a:lnTo>
                    <a:pt x="29" y="283"/>
                  </a:lnTo>
                  <a:lnTo>
                    <a:pt x="85" y="283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29" y="170"/>
                  </a:lnTo>
                  <a:lnTo>
                    <a:pt x="57" y="227"/>
                  </a:lnTo>
                  <a:lnTo>
                    <a:pt x="85" y="227"/>
                  </a:lnTo>
                  <a:lnTo>
                    <a:pt x="114" y="198"/>
                  </a:lnTo>
                  <a:lnTo>
                    <a:pt x="142" y="85"/>
                  </a:lnTo>
                  <a:lnTo>
                    <a:pt x="114" y="56"/>
                  </a:lnTo>
                  <a:lnTo>
                    <a:pt x="142" y="0"/>
                  </a:lnTo>
                  <a:lnTo>
                    <a:pt x="170" y="0"/>
                  </a:lnTo>
                  <a:lnTo>
                    <a:pt x="199" y="28"/>
                  </a:lnTo>
                  <a:lnTo>
                    <a:pt x="199" y="85"/>
                  </a:lnTo>
                  <a:lnTo>
                    <a:pt x="227" y="141"/>
                  </a:lnTo>
                  <a:lnTo>
                    <a:pt x="255" y="255"/>
                  </a:lnTo>
                  <a:lnTo>
                    <a:pt x="312" y="283"/>
                  </a:lnTo>
                  <a:lnTo>
                    <a:pt x="340" y="283"/>
                  </a:lnTo>
                  <a:lnTo>
                    <a:pt x="397" y="312"/>
                  </a:lnTo>
                  <a:lnTo>
                    <a:pt x="397" y="340"/>
                  </a:lnTo>
                  <a:lnTo>
                    <a:pt x="284" y="425"/>
                  </a:lnTo>
                  <a:lnTo>
                    <a:pt x="312" y="482"/>
                  </a:lnTo>
                  <a:lnTo>
                    <a:pt x="312" y="538"/>
                  </a:lnTo>
                  <a:lnTo>
                    <a:pt x="227" y="482"/>
                  </a:lnTo>
                  <a:lnTo>
                    <a:pt x="227" y="453"/>
                  </a:lnTo>
                  <a:lnTo>
                    <a:pt x="170" y="425"/>
                  </a:lnTo>
                  <a:lnTo>
                    <a:pt x="142" y="510"/>
                  </a:lnTo>
                  <a:lnTo>
                    <a:pt x="57" y="482"/>
                  </a:lnTo>
                  <a:lnTo>
                    <a:pt x="57" y="425"/>
                  </a:lnTo>
                  <a:lnTo>
                    <a:pt x="114" y="368"/>
                  </a:lnTo>
                  <a:lnTo>
                    <a:pt x="85" y="340"/>
                  </a:lnTo>
                  <a:lnTo>
                    <a:pt x="57" y="36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57" name="Freeform 38">
              <a:extLst>
                <a:ext uri="{FF2B5EF4-FFF2-40B4-BE49-F238E27FC236}">
                  <a16:creationId xmlns:a16="http://schemas.microsoft.com/office/drawing/2014/main" id="{63730584-D937-4E0F-8124-C264026CBBFB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1" y="4215"/>
              <a:ext cx="397" cy="708"/>
            </a:xfrm>
            <a:custGeom>
              <a:avLst/>
              <a:gdLst>
                <a:gd name="T0" fmla="*/ 113 w 397"/>
                <a:gd name="T1" fmla="*/ 567 h 708"/>
                <a:gd name="T2" fmla="*/ 85 w 397"/>
                <a:gd name="T3" fmla="*/ 510 h 708"/>
                <a:gd name="T4" fmla="*/ 198 w 397"/>
                <a:gd name="T5" fmla="*/ 425 h 708"/>
                <a:gd name="T6" fmla="*/ 198 w 397"/>
                <a:gd name="T7" fmla="*/ 397 h 708"/>
                <a:gd name="T8" fmla="*/ 141 w 397"/>
                <a:gd name="T9" fmla="*/ 368 h 708"/>
                <a:gd name="T10" fmla="*/ 113 w 397"/>
                <a:gd name="T11" fmla="*/ 368 h 708"/>
                <a:gd name="T12" fmla="*/ 56 w 397"/>
                <a:gd name="T13" fmla="*/ 340 h 708"/>
                <a:gd name="T14" fmla="*/ 28 w 397"/>
                <a:gd name="T15" fmla="*/ 226 h 708"/>
                <a:gd name="T16" fmla="*/ 0 w 397"/>
                <a:gd name="T17" fmla="*/ 170 h 708"/>
                <a:gd name="T18" fmla="*/ 0 w 397"/>
                <a:gd name="T19" fmla="*/ 56 h 708"/>
                <a:gd name="T20" fmla="*/ 141 w 397"/>
                <a:gd name="T21" fmla="*/ 28 h 708"/>
                <a:gd name="T22" fmla="*/ 141 w 397"/>
                <a:gd name="T23" fmla="*/ 0 h 708"/>
                <a:gd name="T24" fmla="*/ 226 w 397"/>
                <a:gd name="T25" fmla="*/ 0 h 708"/>
                <a:gd name="T26" fmla="*/ 255 w 397"/>
                <a:gd name="T27" fmla="*/ 28 h 708"/>
                <a:gd name="T28" fmla="*/ 283 w 397"/>
                <a:gd name="T29" fmla="*/ 0 h 708"/>
                <a:gd name="T30" fmla="*/ 340 w 397"/>
                <a:gd name="T31" fmla="*/ 28 h 708"/>
                <a:gd name="T32" fmla="*/ 368 w 397"/>
                <a:gd name="T33" fmla="*/ 0 h 708"/>
                <a:gd name="T34" fmla="*/ 397 w 397"/>
                <a:gd name="T35" fmla="*/ 28 h 708"/>
                <a:gd name="T36" fmla="*/ 311 w 397"/>
                <a:gd name="T37" fmla="*/ 198 h 708"/>
                <a:gd name="T38" fmla="*/ 311 w 397"/>
                <a:gd name="T39" fmla="*/ 368 h 708"/>
                <a:gd name="T40" fmla="*/ 340 w 397"/>
                <a:gd name="T41" fmla="*/ 397 h 708"/>
                <a:gd name="T42" fmla="*/ 311 w 397"/>
                <a:gd name="T43" fmla="*/ 510 h 708"/>
                <a:gd name="T44" fmla="*/ 311 w 397"/>
                <a:gd name="T45" fmla="*/ 595 h 708"/>
                <a:gd name="T46" fmla="*/ 340 w 397"/>
                <a:gd name="T47" fmla="*/ 680 h 708"/>
                <a:gd name="T48" fmla="*/ 311 w 397"/>
                <a:gd name="T49" fmla="*/ 652 h 708"/>
                <a:gd name="T50" fmla="*/ 226 w 397"/>
                <a:gd name="T51" fmla="*/ 708 h 708"/>
                <a:gd name="T52" fmla="*/ 198 w 397"/>
                <a:gd name="T53" fmla="*/ 680 h 708"/>
                <a:gd name="T54" fmla="*/ 198 w 397"/>
                <a:gd name="T55" fmla="*/ 623 h 708"/>
                <a:gd name="T56" fmla="*/ 226 w 397"/>
                <a:gd name="T57" fmla="*/ 567 h 708"/>
                <a:gd name="T58" fmla="*/ 198 w 397"/>
                <a:gd name="T59" fmla="*/ 538 h 708"/>
                <a:gd name="T60" fmla="*/ 170 w 397"/>
                <a:gd name="T61" fmla="*/ 567 h 708"/>
                <a:gd name="T62" fmla="*/ 113 w 397"/>
                <a:gd name="T63" fmla="*/ 567 h 70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397" h="708">
                  <a:moveTo>
                    <a:pt x="113" y="567"/>
                  </a:moveTo>
                  <a:lnTo>
                    <a:pt x="85" y="510"/>
                  </a:lnTo>
                  <a:lnTo>
                    <a:pt x="198" y="425"/>
                  </a:lnTo>
                  <a:lnTo>
                    <a:pt x="198" y="397"/>
                  </a:lnTo>
                  <a:lnTo>
                    <a:pt x="141" y="368"/>
                  </a:lnTo>
                  <a:lnTo>
                    <a:pt x="113" y="368"/>
                  </a:lnTo>
                  <a:lnTo>
                    <a:pt x="56" y="340"/>
                  </a:lnTo>
                  <a:lnTo>
                    <a:pt x="28" y="226"/>
                  </a:lnTo>
                  <a:lnTo>
                    <a:pt x="0" y="170"/>
                  </a:lnTo>
                  <a:lnTo>
                    <a:pt x="0" y="56"/>
                  </a:lnTo>
                  <a:lnTo>
                    <a:pt x="141" y="28"/>
                  </a:lnTo>
                  <a:lnTo>
                    <a:pt x="141" y="0"/>
                  </a:lnTo>
                  <a:lnTo>
                    <a:pt x="226" y="0"/>
                  </a:lnTo>
                  <a:lnTo>
                    <a:pt x="255" y="28"/>
                  </a:lnTo>
                  <a:lnTo>
                    <a:pt x="283" y="0"/>
                  </a:lnTo>
                  <a:lnTo>
                    <a:pt x="340" y="28"/>
                  </a:lnTo>
                  <a:lnTo>
                    <a:pt x="368" y="0"/>
                  </a:lnTo>
                  <a:lnTo>
                    <a:pt x="397" y="28"/>
                  </a:lnTo>
                  <a:lnTo>
                    <a:pt x="311" y="198"/>
                  </a:lnTo>
                  <a:lnTo>
                    <a:pt x="311" y="368"/>
                  </a:lnTo>
                  <a:lnTo>
                    <a:pt x="340" y="397"/>
                  </a:lnTo>
                  <a:lnTo>
                    <a:pt x="311" y="510"/>
                  </a:lnTo>
                  <a:lnTo>
                    <a:pt x="311" y="595"/>
                  </a:lnTo>
                  <a:lnTo>
                    <a:pt x="340" y="680"/>
                  </a:lnTo>
                  <a:lnTo>
                    <a:pt x="311" y="652"/>
                  </a:lnTo>
                  <a:lnTo>
                    <a:pt x="226" y="708"/>
                  </a:lnTo>
                  <a:lnTo>
                    <a:pt x="198" y="680"/>
                  </a:lnTo>
                  <a:lnTo>
                    <a:pt x="198" y="623"/>
                  </a:lnTo>
                  <a:lnTo>
                    <a:pt x="226" y="567"/>
                  </a:lnTo>
                  <a:lnTo>
                    <a:pt x="198" y="538"/>
                  </a:lnTo>
                  <a:lnTo>
                    <a:pt x="170" y="567"/>
                  </a:lnTo>
                  <a:lnTo>
                    <a:pt x="113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58" name="Freeform 39">
              <a:extLst>
                <a:ext uri="{FF2B5EF4-FFF2-40B4-BE49-F238E27FC236}">
                  <a16:creationId xmlns:a16="http://schemas.microsoft.com/office/drawing/2014/main" id="{63B6EA66-C8BE-4D7B-95EF-3A4A22E24B2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6" y="3648"/>
              <a:ext cx="453" cy="623"/>
            </a:xfrm>
            <a:custGeom>
              <a:avLst/>
              <a:gdLst>
                <a:gd name="T0" fmla="*/ 85 w 453"/>
                <a:gd name="T1" fmla="*/ 623 h 623"/>
                <a:gd name="T2" fmla="*/ 85 w 453"/>
                <a:gd name="T3" fmla="*/ 453 h 623"/>
                <a:gd name="T4" fmla="*/ 56 w 453"/>
                <a:gd name="T5" fmla="*/ 425 h 623"/>
                <a:gd name="T6" fmla="*/ 85 w 453"/>
                <a:gd name="T7" fmla="*/ 397 h 623"/>
                <a:gd name="T8" fmla="*/ 0 w 453"/>
                <a:gd name="T9" fmla="*/ 340 h 623"/>
                <a:gd name="T10" fmla="*/ 0 w 453"/>
                <a:gd name="T11" fmla="*/ 283 h 623"/>
                <a:gd name="T12" fmla="*/ 56 w 453"/>
                <a:gd name="T13" fmla="*/ 283 h 623"/>
                <a:gd name="T14" fmla="*/ 85 w 453"/>
                <a:gd name="T15" fmla="*/ 255 h 623"/>
                <a:gd name="T16" fmla="*/ 141 w 453"/>
                <a:gd name="T17" fmla="*/ 226 h 623"/>
                <a:gd name="T18" fmla="*/ 85 w 453"/>
                <a:gd name="T19" fmla="*/ 170 h 623"/>
                <a:gd name="T20" fmla="*/ 56 w 453"/>
                <a:gd name="T21" fmla="*/ 113 h 623"/>
                <a:gd name="T22" fmla="*/ 85 w 453"/>
                <a:gd name="T23" fmla="*/ 28 h 623"/>
                <a:gd name="T24" fmla="*/ 141 w 453"/>
                <a:gd name="T25" fmla="*/ 0 h 623"/>
                <a:gd name="T26" fmla="*/ 255 w 453"/>
                <a:gd name="T27" fmla="*/ 85 h 623"/>
                <a:gd name="T28" fmla="*/ 283 w 453"/>
                <a:gd name="T29" fmla="*/ 170 h 623"/>
                <a:gd name="T30" fmla="*/ 396 w 453"/>
                <a:gd name="T31" fmla="*/ 340 h 623"/>
                <a:gd name="T32" fmla="*/ 453 w 453"/>
                <a:gd name="T33" fmla="*/ 567 h 623"/>
                <a:gd name="T34" fmla="*/ 425 w 453"/>
                <a:gd name="T35" fmla="*/ 595 h 623"/>
                <a:gd name="T36" fmla="*/ 368 w 453"/>
                <a:gd name="T37" fmla="*/ 567 h 623"/>
                <a:gd name="T38" fmla="*/ 340 w 453"/>
                <a:gd name="T39" fmla="*/ 595 h 623"/>
                <a:gd name="T40" fmla="*/ 311 w 453"/>
                <a:gd name="T41" fmla="*/ 567 h 623"/>
                <a:gd name="T42" fmla="*/ 226 w 453"/>
                <a:gd name="T43" fmla="*/ 567 h 623"/>
                <a:gd name="T44" fmla="*/ 226 w 453"/>
                <a:gd name="T45" fmla="*/ 595 h 623"/>
                <a:gd name="T46" fmla="*/ 85 w 453"/>
                <a:gd name="T47" fmla="*/ 623 h 62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53" h="623">
                  <a:moveTo>
                    <a:pt x="85" y="623"/>
                  </a:moveTo>
                  <a:lnTo>
                    <a:pt x="85" y="453"/>
                  </a:lnTo>
                  <a:lnTo>
                    <a:pt x="56" y="425"/>
                  </a:lnTo>
                  <a:lnTo>
                    <a:pt x="85" y="397"/>
                  </a:lnTo>
                  <a:lnTo>
                    <a:pt x="0" y="340"/>
                  </a:lnTo>
                  <a:lnTo>
                    <a:pt x="0" y="283"/>
                  </a:lnTo>
                  <a:lnTo>
                    <a:pt x="56" y="283"/>
                  </a:lnTo>
                  <a:lnTo>
                    <a:pt x="85" y="255"/>
                  </a:lnTo>
                  <a:lnTo>
                    <a:pt x="141" y="226"/>
                  </a:lnTo>
                  <a:lnTo>
                    <a:pt x="85" y="170"/>
                  </a:lnTo>
                  <a:lnTo>
                    <a:pt x="56" y="113"/>
                  </a:lnTo>
                  <a:lnTo>
                    <a:pt x="85" y="28"/>
                  </a:lnTo>
                  <a:lnTo>
                    <a:pt x="141" y="0"/>
                  </a:lnTo>
                  <a:lnTo>
                    <a:pt x="255" y="85"/>
                  </a:lnTo>
                  <a:lnTo>
                    <a:pt x="283" y="170"/>
                  </a:lnTo>
                  <a:lnTo>
                    <a:pt x="396" y="340"/>
                  </a:lnTo>
                  <a:lnTo>
                    <a:pt x="453" y="567"/>
                  </a:lnTo>
                  <a:lnTo>
                    <a:pt x="425" y="595"/>
                  </a:lnTo>
                  <a:lnTo>
                    <a:pt x="368" y="567"/>
                  </a:lnTo>
                  <a:lnTo>
                    <a:pt x="340" y="595"/>
                  </a:lnTo>
                  <a:lnTo>
                    <a:pt x="311" y="567"/>
                  </a:lnTo>
                  <a:lnTo>
                    <a:pt x="226" y="567"/>
                  </a:lnTo>
                  <a:lnTo>
                    <a:pt x="226" y="595"/>
                  </a:lnTo>
                  <a:lnTo>
                    <a:pt x="85" y="62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59" name="Freeform 40">
              <a:extLst>
                <a:ext uri="{FF2B5EF4-FFF2-40B4-BE49-F238E27FC236}">
                  <a16:creationId xmlns:a16="http://schemas.microsoft.com/office/drawing/2014/main" id="{F10A0297-E28B-4A8F-AB25-E53C57DD41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5" y="3506"/>
              <a:ext cx="596" cy="794"/>
            </a:xfrm>
            <a:custGeom>
              <a:avLst/>
              <a:gdLst>
                <a:gd name="T0" fmla="*/ 596 w 596"/>
                <a:gd name="T1" fmla="*/ 397 h 794"/>
                <a:gd name="T2" fmla="*/ 567 w 596"/>
                <a:gd name="T3" fmla="*/ 425 h 794"/>
                <a:gd name="T4" fmla="*/ 511 w 596"/>
                <a:gd name="T5" fmla="*/ 425 h 794"/>
                <a:gd name="T6" fmla="*/ 511 w 596"/>
                <a:gd name="T7" fmla="*/ 482 h 794"/>
                <a:gd name="T8" fmla="*/ 596 w 596"/>
                <a:gd name="T9" fmla="*/ 539 h 794"/>
                <a:gd name="T10" fmla="*/ 567 w 596"/>
                <a:gd name="T11" fmla="*/ 567 h 794"/>
                <a:gd name="T12" fmla="*/ 596 w 596"/>
                <a:gd name="T13" fmla="*/ 595 h 794"/>
                <a:gd name="T14" fmla="*/ 596 w 596"/>
                <a:gd name="T15" fmla="*/ 709 h 794"/>
                <a:gd name="T16" fmla="*/ 567 w 596"/>
                <a:gd name="T17" fmla="*/ 680 h 794"/>
                <a:gd name="T18" fmla="*/ 454 w 596"/>
                <a:gd name="T19" fmla="*/ 709 h 794"/>
                <a:gd name="T20" fmla="*/ 482 w 596"/>
                <a:gd name="T21" fmla="*/ 737 h 794"/>
                <a:gd name="T22" fmla="*/ 397 w 596"/>
                <a:gd name="T23" fmla="*/ 794 h 794"/>
                <a:gd name="T24" fmla="*/ 312 w 596"/>
                <a:gd name="T25" fmla="*/ 794 h 794"/>
                <a:gd name="T26" fmla="*/ 255 w 596"/>
                <a:gd name="T27" fmla="*/ 765 h 794"/>
                <a:gd name="T28" fmla="*/ 170 w 596"/>
                <a:gd name="T29" fmla="*/ 794 h 794"/>
                <a:gd name="T30" fmla="*/ 142 w 596"/>
                <a:gd name="T31" fmla="*/ 709 h 794"/>
                <a:gd name="T32" fmla="*/ 85 w 596"/>
                <a:gd name="T33" fmla="*/ 680 h 794"/>
                <a:gd name="T34" fmla="*/ 29 w 596"/>
                <a:gd name="T35" fmla="*/ 595 h 794"/>
                <a:gd name="T36" fmla="*/ 0 w 596"/>
                <a:gd name="T37" fmla="*/ 482 h 794"/>
                <a:gd name="T38" fmla="*/ 29 w 596"/>
                <a:gd name="T39" fmla="*/ 482 h 794"/>
                <a:gd name="T40" fmla="*/ 57 w 596"/>
                <a:gd name="T41" fmla="*/ 368 h 794"/>
                <a:gd name="T42" fmla="*/ 0 w 596"/>
                <a:gd name="T43" fmla="*/ 340 h 794"/>
                <a:gd name="T44" fmla="*/ 0 w 596"/>
                <a:gd name="T45" fmla="*/ 255 h 794"/>
                <a:gd name="T46" fmla="*/ 57 w 596"/>
                <a:gd name="T47" fmla="*/ 170 h 794"/>
                <a:gd name="T48" fmla="*/ 29 w 596"/>
                <a:gd name="T49" fmla="*/ 142 h 794"/>
                <a:gd name="T50" fmla="*/ 57 w 596"/>
                <a:gd name="T51" fmla="*/ 113 h 794"/>
                <a:gd name="T52" fmla="*/ 85 w 596"/>
                <a:gd name="T53" fmla="*/ 113 h 794"/>
                <a:gd name="T54" fmla="*/ 85 w 596"/>
                <a:gd name="T55" fmla="*/ 142 h 794"/>
                <a:gd name="T56" fmla="*/ 114 w 596"/>
                <a:gd name="T57" fmla="*/ 170 h 794"/>
                <a:gd name="T58" fmla="*/ 142 w 596"/>
                <a:gd name="T59" fmla="*/ 142 h 794"/>
                <a:gd name="T60" fmla="*/ 170 w 596"/>
                <a:gd name="T61" fmla="*/ 170 h 794"/>
                <a:gd name="T62" fmla="*/ 227 w 596"/>
                <a:gd name="T63" fmla="*/ 142 h 794"/>
                <a:gd name="T64" fmla="*/ 170 w 596"/>
                <a:gd name="T65" fmla="*/ 85 h 794"/>
                <a:gd name="T66" fmla="*/ 199 w 596"/>
                <a:gd name="T67" fmla="*/ 28 h 794"/>
                <a:gd name="T68" fmla="*/ 170 w 596"/>
                <a:gd name="T69" fmla="*/ 0 h 794"/>
                <a:gd name="T70" fmla="*/ 255 w 596"/>
                <a:gd name="T71" fmla="*/ 28 h 794"/>
                <a:gd name="T72" fmla="*/ 341 w 596"/>
                <a:gd name="T73" fmla="*/ 113 h 794"/>
                <a:gd name="T74" fmla="*/ 369 w 596"/>
                <a:gd name="T75" fmla="*/ 142 h 794"/>
                <a:gd name="T76" fmla="*/ 397 w 596"/>
                <a:gd name="T77" fmla="*/ 142 h 794"/>
                <a:gd name="T78" fmla="*/ 454 w 596"/>
                <a:gd name="T79" fmla="*/ 198 h 794"/>
                <a:gd name="T80" fmla="*/ 454 w 596"/>
                <a:gd name="T81" fmla="*/ 227 h 794"/>
                <a:gd name="T82" fmla="*/ 369 w 596"/>
                <a:gd name="T83" fmla="*/ 255 h 794"/>
                <a:gd name="T84" fmla="*/ 369 w 596"/>
                <a:gd name="T85" fmla="*/ 312 h 794"/>
                <a:gd name="T86" fmla="*/ 482 w 596"/>
                <a:gd name="T87" fmla="*/ 340 h 794"/>
                <a:gd name="T88" fmla="*/ 482 w 596"/>
                <a:gd name="T89" fmla="*/ 368 h 794"/>
                <a:gd name="T90" fmla="*/ 511 w 596"/>
                <a:gd name="T91" fmla="*/ 397 h 794"/>
                <a:gd name="T92" fmla="*/ 596 w 596"/>
                <a:gd name="T93" fmla="*/ 397 h 79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596" h="794">
                  <a:moveTo>
                    <a:pt x="596" y="397"/>
                  </a:moveTo>
                  <a:lnTo>
                    <a:pt x="567" y="425"/>
                  </a:lnTo>
                  <a:lnTo>
                    <a:pt x="511" y="425"/>
                  </a:lnTo>
                  <a:lnTo>
                    <a:pt x="511" y="482"/>
                  </a:lnTo>
                  <a:lnTo>
                    <a:pt x="596" y="539"/>
                  </a:lnTo>
                  <a:lnTo>
                    <a:pt x="567" y="567"/>
                  </a:lnTo>
                  <a:lnTo>
                    <a:pt x="596" y="595"/>
                  </a:lnTo>
                  <a:lnTo>
                    <a:pt x="596" y="709"/>
                  </a:lnTo>
                  <a:lnTo>
                    <a:pt x="567" y="680"/>
                  </a:lnTo>
                  <a:lnTo>
                    <a:pt x="454" y="709"/>
                  </a:lnTo>
                  <a:lnTo>
                    <a:pt x="482" y="737"/>
                  </a:lnTo>
                  <a:lnTo>
                    <a:pt x="397" y="794"/>
                  </a:lnTo>
                  <a:lnTo>
                    <a:pt x="312" y="794"/>
                  </a:lnTo>
                  <a:lnTo>
                    <a:pt x="255" y="765"/>
                  </a:lnTo>
                  <a:lnTo>
                    <a:pt x="170" y="794"/>
                  </a:lnTo>
                  <a:lnTo>
                    <a:pt x="142" y="709"/>
                  </a:lnTo>
                  <a:lnTo>
                    <a:pt x="85" y="680"/>
                  </a:lnTo>
                  <a:lnTo>
                    <a:pt x="29" y="595"/>
                  </a:lnTo>
                  <a:lnTo>
                    <a:pt x="0" y="482"/>
                  </a:lnTo>
                  <a:lnTo>
                    <a:pt x="29" y="482"/>
                  </a:lnTo>
                  <a:lnTo>
                    <a:pt x="57" y="368"/>
                  </a:lnTo>
                  <a:lnTo>
                    <a:pt x="0" y="340"/>
                  </a:lnTo>
                  <a:lnTo>
                    <a:pt x="0" y="255"/>
                  </a:lnTo>
                  <a:lnTo>
                    <a:pt x="57" y="170"/>
                  </a:lnTo>
                  <a:lnTo>
                    <a:pt x="29" y="142"/>
                  </a:lnTo>
                  <a:lnTo>
                    <a:pt x="57" y="113"/>
                  </a:lnTo>
                  <a:lnTo>
                    <a:pt x="85" y="113"/>
                  </a:lnTo>
                  <a:lnTo>
                    <a:pt x="85" y="142"/>
                  </a:lnTo>
                  <a:lnTo>
                    <a:pt x="114" y="170"/>
                  </a:lnTo>
                  <a:lnTo>
                    <a:pt x="142" y="142"/>
                  </a:lnTo>
                  <a:lnTo>
                    <a:pt x="170" y="170"/>
                  </a:lnTo>
                  <a:lnTo>
                    <a:pt x="227" y="142"/>
                  </a:lnTo>
                  <a:lnTo>
                    <a:pt x="170" y="85"/>
                  </a:lnTo>
                  <a:lnTo>
                    <a:pt x="199" y="28"/>
                  </a:lnTo>
                  <a:lnTo>
                    <a:pt x="170" y="0"/>
                  </a:lnTo>
                  <a:lnTo>
                    <a:pt x="255" y="28"/>
                  </a:lnTo>
                  <a:lnTo>
                    <a:pt x="341" y="113"/>
                  </a:lnTo>
                  <a:lnTo>
                    <a:pt x="369" y="142"/>
                  </a:lnTo>
                  <a:lnTo>
                    <a:pt x="397" y="142"/>
                  </a:lnTo>
                  <a:lnTo>
                    <a:pt x="454" y="198"/>
                  </a:lnTo>
                  <a:lnTo>
                    <a:pt x="454" y="227"/>
                  </a:lnTo>
                  <a:lnTo>
                    <a:pt x="369" y="255"/>
                  </a:lnTo>
                  <a:lnTo>
                    <a:pt x="369" y="312"/>
                  </a:lnTo>
                  <a:lnTo>
                    <a:pt x="482" y="340"/>
                  </a:lnTo>
                  <a:lnTo>
                    <a:pt x="482" y="368"/>
                  </a:lnTo>
                  <a:lnTo>
                    <a:pt x="511" y="397"/>
                  </a:lnTo>
                  <a:lnTo>
                    <a:pt x="596" y="39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60" name="Freeform 41">
              <a:extLst>
                <a:ext uri="{FF2B5EF4-FFF2-40B4-BE49-F238E27FC236}">
                  <a16:creationId xmlns:a16="http://schemas.microsoft.com/office/drawing/2014/main" id="{D1ACAFD6-A0E3-4AF5-ABF6-ADE5583E055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4" y="3393"/>
              <a:ext cx="283" cy="510"/>
            </a:xfrm>
            <a:custGeom>
              <a:avLst/>
              <a:gdLst>
                <a:gd name="T0" fmla="*/ 283 w 283"/>
                <a:gd name="T1" fmla="*/ 255 h 510"/>
                <a:gd name="T2" fmla="*/ 227 w 283"/>
                <a:gd name="T3" fmla="*/ 283 h 510"/>
                <a:gd name="T4" fmla="*/ 198 w 283"/>
                <a:gd name="T5" fmla="*/ 368 h 510"/>
                <a:gd name="T6" fmla="*/ 227 w 283"/>
                <a:gd name="T7" fmla="*/ 425 h 510"/>
                <a:gd name="T8" fmla="*/ 283 w 283"/>
                <a:gd name="T9" fmla="*/ 481 h 510"/>
                <a:gd name="T10" fmla="*/ 227 w 283"/>
                <a:gd name="T11" fmla="*/ 510 h 510"/>
                <a:gd name="T12" fmla="*/ 142 w 283"/>
                <a:gd name="T13" fmla="*/ 510 h 510"/>
                <a:gd name="T14" fmla="*/ 113 w 283"/>
                <a:gd name="T15" fmla="*/ 481 h 510"/>
                <a:gd name="T16" fmla="*/ 113 w 283"/>
                <a:gd name="T17" fmla="*/ 453 h 510"/>
                <a:gd name="T18" fmla="*/ 0 w 283"/>
                <a:gd name="T19" fmla="*/ 425 h 510"/>
                <a:gd name="T20" fmla="*/ 0 w 283"/>
                <a:gd name="T21" fmla="*/ 368 h 510"/>
                <a:gd name="T22" fmla="*/ 85 w 283"/>
                <a:gd name="T23" fmla="*/ 340 h 510"/>
                <a:gd name="T24" fmla="*/ 85 w 283"/>
                <a:gd name="T25" fmla="*/ 311 h 510"/>
                <a:gd name="T26" fmla="*/ 28 w 283"/>
                <a:gd name="T27" fmla="*/ 255 h 510"/>
                <a:gd name="T28" fmla="*/ 0 w 283"/>
                <a:gd name="T29" fmla="*/ 255 h 510"/>
                <a:gd name="T30" fmla="*/ 0 w 283"/>
                <a:gd name="T31" fmla="*/ 141 h 510"/>
                <a:gd name="T32" fmla="*/ 28 w 283"/>
                <a:gd name="T33" fmla="*/ 170 h 510"/>
                <a:gd name="T34" fmla="*/ 85 w 283"/>
                <a:gd name="T35" fmla="*/ 56 h 510"/>
                <a:gd name="T36" fmla="*/ 142 w 283"/>
                <a:gd name="T37" fmla="*/ 56 h 510"/>
                <a:gd name="T38" fmla="*/ 170 w 283"/>
                <a:gd name="T39" fmla="*/ 0 h 510"/>
                <a:gd name="T40" fmla="*/ 198 w 283"/>
                <a:gd name="T41" fmla="*/ 28 h 510"/>
                <a:gd name="T42" fmla="*/ 198 w 283"/>
                <a:gd name="T43" fmla="*/ 113 h 510"/>
                <a:gd name="T44" fmla="*/ 283 w 283"/>
                <a:gd name="T45" fmla="*/ 255 h 51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83" h="510">
                  <a:moveTo>
                    <a:pt x="283" y="255"/>
                  </a:moveTo>
                  <a:lnTo>
                    <a:pt x="227" y="283"/>
                  </a:lnTo>
                  <a:lnTo>
                    <a:pt x="198" y="368"/>
                  </a:lnTo>
                  <a:lnTo>
                    <a:pt x="227" y="425"/>
                  </a:lnTo>
                  <a:lnTo>
                    <a:pt x="283" y="481"/>
                  </a:lnTo>
                  <a:lnTo>
                    <a:pt x="227" y="510"/>
                  </a:lnTo>
                  <a:lnTo>
                    <a:pt x="142" y="510"/>
                  </a:lnTo>
                  <a:lnTo>
                    <a:pt x="113" y="481"/>
                  </a:lnTo>
                  <a:lnTo>
                    <a:pt x="113" y="453"/>
                  </a:lnTo>
                  <a:lnTo>
                    <a:pt x="0" y="425"/>
                  </a:lnTo>
                  <a:lnTo>
                    <a:pt x="0" y="368"/>
                  </a:lnTo>
                  <a:lnTo>
                    <a:pt x="85" y="340"/>
                  </a:lnTo>
                  <a:lnTo>
                    <a:pt x="85" y="311"/>
                  </a:lnTo>
                  <a:lnTo>
                    <a:pt x="28" y="255"/>
                  </a:lnTo>
                  <a:lnTo>
                    <a:pt x="0" y="255"/>
                  </a:lnTo>
                  <a:lnTo>
                    <a:pt x="0" y="141"/>
                  </a:lnTo>
                  <a:lnTo>
                    <a:pt x="28" y="170"/>
                  </a:lnTo>
                  <a:lnTo>
                    <a:pt x="85" y="56"/>
                  </a:lnTo>
                  <a:lnTo>
                    <a:pt x="142" y="56"/>
                  </a:lnTo>
                  <a:lnTo>
                    <a:pt x="170" y="0"/>
                  </a:lnTo>
                  <a:lnTo>
                    <a:pt x="198" y="28"/>
                  </a:lnTo>
                  <a:lnTo>
                    <a:pt x="198" y="113"/>
                  </a:lnTo>
                  <a:lnTo>
                    <a:pt x="283" y="25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61" name="Freeform 42">
              <a:extLst>
                <a:ext uri="{FF2B5EF4-FFF2-40B4-BE49-F238E27FC236}">
                  <a16:creationId xmlns:a16="http://schemas.microsoft.com/office/drawing/2014/main" id="{AD991FAD-EC23-4897-8903-D3A7EAF142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0" y="2797"/>
              <a:ext cx="794" cy="879"/>
            </a:xfrm>
            <a:custGeom>
              <a:avLst/>
              <a:gdLst>
                <a:gd name="T0" fmla="*/ 794 w 794"/>
                <a:gd name="T1" fmla="*/ 596 h 879"/>
                <a:gd name="T2" fmla="*/ 766 w 794"/>
                <a:gd name="T3" fmla="*/ 652 h 879"/>
                <a:gd name="T4" fmla="*/ 709 w 794"/>
                <a:gd name="T5" fmla="*/ 652 h 879"/>
                <a:gd name="T6" fmla="*/ 652 w 794"/>
                <a:gd name="T7" fmla="*/ 766 h 879"/>
                <a:gd name="T8" fmla="*/ 624 w 794"/>
                <a:gd name="T9" fmla="*/ 737 h 879"/>
                <a:gd name="T10" fmla="*/ 624 w 794"/>
                <a:gd name="T11" fmla="*/ 851 h 879"/>
                <a:gd name="T12" fmla="*/ 510 w 794"/>
                <a:gd name="T13" fmla="*/ 737 h 879"/>
                <a:gd name="T14" fmla="*/ 425 w 794"/>
                <a:gd name="T15" fmla="*/ 709 h 879"/>
                <a:gd name="T16" fmla="*/ 454 w 794"/>
                <a:gd name="T17" fmla="*/ 737 h 879"/>
                <a:gd name="T18" fmla="*/ 425 w 794"/>
                <a:gd name="T19" fmla="*/ 794 h 879"/>
                <a:gd name="T20" fmla="*/ 482 w 794"/>
                <a:gd name="T21" fmla="*/ 851 h 879"/>
                <a:gd name="T22" fmla="*/ 425 w 794"/>
                <a:gd name="T23" fmla="*/ 879 h 879"/>
                <a:gd name="T24" fmla="*/ 397 w 794"/>
                <a:gd name="T25" fmla="*/ 851 h 879"/>
                <a:gd name="T26" fmla="*/ 369 w 794"/>
                <a:gd name="T27" fmla="*/ 879 h 879"/>
                <a:gd name="T28" fmla="*/ 340 w 794"/>
                <a:gd name="T29" fmla="*/ 851 h 879"/>
                <a:gd name="T30" fmla="*/ 340 w 794"/>
                <a:gd name="T31" fmla="*/ 822 h 879"/>
                <a:gd name="T32" fmla="*/ 312 w 794"/>
                <a:gd name="T33" fmla="*/ 822 h 879"/>
                <a:gd name="T34" fmla="*/ 284 w 794"/>
                <a:gd name="T35" fmla="*/ 851 h 879"/>
                <a:gd name="T36" fmla="*/ 255 w 794"/>
                <a:gd name="T37" fmla="*/ 766 h 879"/>
                <a:gd name="T38" fmla="*/ 170 w 794"/>
                <a:gd name="T39" fmla="*/ 737 h 879"/>
                <a:gd name="T40" fmla="*/ 170 w 794"/>
                <a:gd name="T41" fmla="*/ 709 h 879"/>
                <a:gd name="T42" fmla="*/ 85 w 794"/>
                <a:gd name="T43" fmla="*/ 737 h 879"/>
                <a:gd name="T44" fmla="*/ 57 w 794"/>
                <a:gd name="T45" fmla="*/ 709 h 879"/>
                <a:gd name="T46" fmla="*/ 114 w 794"/>
                <a:gd name="T47" fmla="*/ 681 h 879"/>
                <a:gd name="T48" fmla="*/ 57 w 794"/>
                <a:gd name="T49" fmla="*/ 681 h 879"/>
                <a:gd name="T50" fmla="*/ 29 w 794"/>
                <a:gd name="T51" fmla="*/ 624 h 879"/>
                <a:gd name="T52" fmla="*/ 85 w 794"/>
                <a:gd name="T53" fmla="*/ 624 h 879"/>
                <a:gd name="T54" fmla="*/ 114 w 794"/>
                <a:gd name="T55" fmla="*/ 567 h 879"/>
                <a:gd name="T56" fmla="*/ 114 w 794"/>
                <a:gd name="T57" fmla="*/ 482 h 879"/>
                <a:gd name="T58" fmla="*/ 0 w 794"/>
                <a:gd name="T59" fmla="*/ 397 h 879"/>
                <a:gd name="T60" fmla="*/ 29 w 794"/>
                <a:gd name="T61" fmla="*/ 312 h 879"/>
                <a:gd name="T62" fmla="*/ 114 w 794"/>
                <a:gd name="T63" fmla="*/ 397 h 879"/>
                <a:gd name="T64" fmla="*/ 255 w 794"/>
                <a:gd name="T65" fmla="*/ 397 h 879"/>
                <a:gd name="T66" fmla="*/ 227 w 794"/>
                <a:gd name="T67" fmla="*/ 369 h 879"/>
                <a:gd name="T68" fmla="*/ 312 w 794"/>
                <a:gd name="T69" fmla="*/ 369 h 879"/>
                <a:gd name="T70" fmla="*/ 340 w 794"/>
                <a:gd name="T71" fmla="*/ 312 h 879"/>
                <a:gd name="T72" fmla="*/ 369 w 794"/>
                <a:gd name="T73" fmla="*/ 312 h 879"/>
                <a:gd name="T74" fmla="*/ 397 w 794"/>
                <a:gd name="T75" fmla="*/ 284 h 879"/>
                <a:gd name="T76" fmla="*/ 482 w 794"/>
                <a:gd name="T77" fmla="*/ 312 h 879"/>
                <a:gd name="T78" fmla="*/ 454 w 794"/>
                <a:gd name="T79" fmla="*/ 284 h 879"/>
                <a:gd name="T80" fmla="*/ 482 w 794"/>
                <a:gd name="T81" fmla="*/ 227 h 879"/>
                <a:gd name="T82" fmla="*/ 454 w 794"/>
                <a:gd name="T83" fmla="*/ 199 h 879"/>
                <a:gd name="T84" fmla="*/ 454 w 794"/>
                <a:gd name="T85" fmla="*/ 142 h 879"/>
                <a:gd name="T86" fmla="*/ 567 w 794"/>
                <a:gd name="T87" fmla="*/ 85 h 879"/>
                <a:gd name="T88" fmla="*/ 596 w 794"/>
                <a:gd name="T89" fmla="*/ 114 h 879"/>
                <a:gd name="T90" fmla="*/ 624 w 794"/>
                <a:gd name="T91" fmla="*/ 85 h 879"/>
                <a:gd name="T92" fmla="*/ 624 w 794"/>
                <a:gd name="T93" fmla="*/ 0 h 879"/>
                <a:gd name="T94" fmla="*/ 681 w 794"/>
                <a:gd name="T95" fmla="*/ 57 h 879"/>
                <a:gd name="T96" fmla="*/ 709 w 794"/>
                <a:gd name="T97" fmla="*/ 114 h 879"/>
                <a:gd name="T98" fmla="*/ 681 w 794"/>
                <a:gd name="T99" fmla="*/ 170 h 879"/>
                <a:gd name="T100" fmla="*/ 709 w 794"/>
                <a:gd name="T101" fmla="*/ 340 h 879"/>
                <a:gd name="T102" fmla="*/ 681 w 794"/>
                <a:gd name="T103" fmla="*/ 397 h 879"/>
                <a:gd name="T104" fmla="*/ 766 w 794"/>
                <a:gd name="T105" fmla="*/ 510 h 879"/>
                <a:gd name="T106" fmla="*/ 737 w 794"/>
                <a:gd name="T107" fmla="*/ 567 h 879"/>
                <a:gd name="T108" fmla="*/ 794 w 794"/>
                <a:gd name="T109" fmla="*/ 596 h 879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794" h="879">
                  <a:moveTo>
                    <a:pt x="794" y="596"/>
                  </a:moveTo>
                  <a:lnTo>
                    <a:pt x="766" y="652"/>
                  </a:lnTo>
                  <a:lnTo>
                    <a:pt x="709" y="652"/>
                  </a:lnTo>
                  <a:lnTo>
                    <a:pt x="652" y="766"/>
                  </a:lnTo>
                  <a:lnTo>
                    <a:pt x="624" y="737"/>
                  </a:lnTo>
                  <a:lnTo>
                    <a:pt x="624" y="851"/>
                  </a:lnTo>
                  <a:lnTo>
                    <a:pt x="510" y="737"/>
                  </a:lnTo>
                  <a:lnTo>
                    <a:pt x="425" y="709"/>
                  </a:lnTo>
                  <a:lnTo>
                    <a:pt x="454" y="737"/>
                  </a:lnTo>
                  <a:lnTo>
                    <a:pt x="425" y="794"/>
                  </a:lnTo>
                  <a:lnTo>
                    <a:pt x="482" y="851"/>
                  </a:lnTo>
                  <a:lnTo>
                    <a:pt x="425" y="879"/>
                  </a:lnTo>
                  <a:lnTo>
                    <a:pt x="397" y="851"/>
                  </a:lnTo>
                  <a:lnTo>
                    <a:pt x="369" y="879"/>
                  </a:lnTo>
                  <a:lnTo>
                    <a:pt x="340" y="851"/>
                  </a:lnTo>
                  <a:lnTo>
                    <a:pt x="340" y="822"/>
                  </a:lnTo>
                  <a:lnTo>
                    <a:pt x="312" y="822"/>
                  </a:lnTo>
                  <a:lnTo>
                    <a:pt x="284" y="851"/>
                  </a:lnTo>
                  <a:lnTo>
                    <a:pt x="255" y="766"/>
                  </a:lnTo>
                  <a:lnTo>
                    <a:pt x="170" y="737"/>
                  </a:lnTo>
                  <a:lnTo>
                    <a:pt x="170" y="709"/>
                  </a:lnTo>
                  <a:lnTo>
                    <a:pt x="85" y="737"/>
                  </a:lnTo>
                  <a:lnTo>
                    <a:pt x="57" y="709"/>
                  </a:lnTo>
                  <a:lnTo>
                    <a:pt x="114" y="681"/>
                  </a:lnTo>
                  <a:lnTo>
                    <a:pt x="57" y="681"/>
                  </a:lnTo>
                  <a:lnTo>
                    <a:pt x="29" y="624"/>
                  </a:lnTo>
                  <a:lnTo>
                    <a:pt x="85" y="624"/>
                  </a:lnTo>
                  <a:lnTo>
                    <a:pt x="114" y="567"/>
                  </a:lnTo>
                  <a:lnTo>
                    <a:pt x="114" y="482"/>
                  </a:lnTo>
                  <a:lnTo>
                    <a:pt x="0" y="397"/>
                  </a:lnTo>
                  <a:lnTo>
                    <a:pt x="29" y="312"/>
                  </a:lnTo>
                  <a:lnTo>
                    <a:pt x="114" y="397"/>
                  </a:lnTo>
                  <a:lnTo>
                    <a:pt x="255" y="397"/>
                  </a:lnTo>
                  <a:lnTo>
                    <a:pt x="227" y="369"/>
                  </a:lnTo>
                  <a:lnTo>
                    <a:pt x="312" y="369"/>
                  </a:lnTo>
                  <a:lnTo>
                    <a:pt x="340" y="312"/>
                  </a:lnTo>
                  <a:lnTo>
                    <a:pt x="369" y="312"/>
                  </a:lnTo>
                  <a:lnTo>
                    <a:pt x="397" y="284"/>
                  </a:lnTo>
                  <a:lnTo>
                    <a:pt x="482" y="312"/>
                  </a:lnTo>
                  <a:lnTo>
                    <a:pt x="454" y="284"/>
                  </a:lnTo>
                  <a:lnTo>
                    <a:pt x="482" y="227"/>
                  </a:lnTo>
                  <a:lnTo>
                    <a:pt x="454" y="199"/>
                  </a:lnTo>
                  <a:lnTo>
                    <a:pt x="454" y="142"/>
                  </a:lnTo>
                  <a:lnTo>
                    <a:pt x="567" y="85"/>
                  </a:lnTo>
                  <a:lnTo>
                    <a:pt x="596" y="114"/>
                  </a:lnTo>
                  <a:lnTo>
                    <a:pt x="624" y="85"/>
                  </a:lnTo>
                  <a:lnTo>
                    <a:pt x="624" y="0"/>
                  </a:lnTo>
                  <a:lnTo>
                    <a:pt x="681" y="57"/>
                  </a:lnTo>
                  <a:lnTo>
                    <a:pt x="709" y="114"/>
                  </a:lnTo>
                  <a:lnTo>
                    <a:pt x="681" y="170"/>
                  </a:lnTo>
                  <a:lnTo>
                    <a:pt x="709" y="340"/>
                  </a:lnTo>
                  <a:lnTo>
                    <a:pt x="681" y="397"/>
                  </a:lnTo>
                  <a:lnTo>
                    <a:pt x="766" y="510"/>
                  </a:lnTo>
                  <a:lnTo>
                    <a:pt x="737" y="567"/>
                  </a:lnTo>
                  <a:lnTo>
                    <a:pt x="794" y="59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62" name="Freeform 43">
              <a:extLst>
                <a:ext uri="{FF2B5EF4-FFF2-40B4-BE49-F238E27FC236}">
                  <a16:creationId xmlns:a16="http://schemas.microsoft.com/office/drawing/2014/main" id="{BF9C727E-2514-4E40-A02F-6BEC7F244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5" y="2655"/>
              <a:ext cx="709" cy="511"/>
            </a:xfrm>
            <a:custGeom>
              <a:avLst/>
              <a:gdLst>
                <a:gd name="T0" fmla="*/ 312 w 709"/>
                <a:gd name="T1" fmla="*/ 511 h 511"/>
                <a:gd name="T2" fmla="*/ 397 w 709"/>
                <a:gd name="T3" fmla="*/ 511 h 511"/>
                <a:gd name="T4" fmla="*/ 425 w 709"/>
                <a:gd name="T5" fmla="*/ 454 h 511"/>
                <a:gd name="T6" fmla="*/ 454 w 709"/>
                <a:gd name="T7" fmla="*/ 454 h 511"/>
                <a:gd name="T8" fmla="*/ 482 w 709"/>
                <a:gd name="T9" fmla="*/ 426 h 511"/>
                <a:gd name="T10" fmla="*/ 567 w 709"/>
                <a:gd name="T11" fmla="*/ 454 h 511"/>
                <a:gd name="T12" fmla="*/ 539 w 709"/>
                <a:gd name="T13" fmla="*/ 426 h 511"/>
                <a:gd name="T14" fmla="*/ 567 w 709"/>
                <a:gd name="T15" fmla="*/ 369 h 511"/>
                <a:gd name="T16" fmla="*/ 539 w 709"/>
                <a:gd name="T17" fmla="*/ 341 h 511"/>
                <a:gd name="T18" fmla="*/ 539 w 709"/>
                <a:gd name="T19" fmla="*/ 284 h 511"/>
                <a:gd name="T20" fmla="*/ 652 w 709"/>
                <a:gd name="T21" fmla="*/ 227 h 511"/>
                <a:gd name="T22" fmla="*/ 681 w 709"/>
                <a:gd name="T23" fmla="*/ 256 h 511"/>
                <a:gd name="T24" fmla="*/ 709 w 709"/>
                <a:gd name="T25" fmla="*/ 227 h 511"/>
                <a:gd name="T26" fmla="*/ 709 w 709"/>
                <a:gd name="T27" fmla="*/ 142 h 511"/>
                <a:gd name="T28" fmla="*/ 624 w 709"/>
                <a:gd name="T29" fmla="*/ 29 h 511"/>
                <a:gd name="T30" fmla="*/ 567 w 709"/>
                <a:gd name="T31" fmla="*/ 29 h 511"/>
                <a:gd name="T32" fmla="*/ 595 w 709"/>
                <a:gd name="T33" fmla="*/ 57 h 511"/>
                <a:gd name="T34" fmla="*/ 567 w 709"/>
                <a:gd name="T35" fmla="*/ 86 h 511"/>
                <a:gd name="T36" fmla="*/ 539 w 709"/>
                <a:gd name="T37" fmla="*/ 57 h 511"/>
                <a:gd name="T38" fmla="*/ 539 w 709"/>
                <a:gd name="T39" fmla="*/ 171 h 511"/>
                <a:gd name="T40" fmla="*/ 510 w 709"/>
                <a:gd name="T41" fmla="*/ 227 h 511"/>
                <a:gd name="T42" fmla="*/ 482 w 709"/>
                <a:gd name="T43" fmla="*/ 171 h 511"/>
                <a:gd name="T44" fmla="*/ 425 w 709"/>
                <a:gd name="T45" fmla="*/ 142 h 511"/>
                <a:gd name="T46" fmla="*/ 397 w 709"/>
                <a:gd name="T47" fmla="*/ 86 h 511"/>
                <a:gd name="T48" fmla="*/ 312 w 709"/>
                <a:gd name="T49" fmla="*/ 86 h 511"/>
                <a:gd name="T50" fmla="*/ 340 w 709"/>
                <a:gd name="T51" fmla="*/ 142 h 511"/>
                <a:gd name="T52" fmla="*/ 284 w 709"/>
                <a:gd name="T53" fmla="*/ 199 h 511"/>
                <a:gd name="T54" fmla="*/ 199 w 709"/>
                <a:gd name="T55" fmla="*/ 114 h 511"/>
                <a:gd name="T56" fmla="*/ 199 w 709"/>
                <a:gd name="T57" fmla="*/ 86 h 511"/>
                <a:gd name="T58" fmla="*/ 142 w 709"/>
                <a:gd name="T59" fmla="*/ 114 h 511"/>
                <a:gd name="T60" fmla="*/ 85 w 709"/>
                <a:gd name="T61" fmla="*/ 29 h 511"/>
                <a:gd name="T62" fmla="*/ 28 w 709"/>
                <a:gd name="T63" fmla="*/ 0 h 511"/>
                <a:gd name="T64" fmla="*/ 28 w 709"/>
                <a:gd name="T65" fmla="*/ 57 h 511"/>
                <a:gd name="T66" fmla="*/ 28 w 709"/>
                <a:gd name="T67" fmla="*/ 86 h 511"/>
                <a:gd name="T68" fmla="*/ 0 w 709"/>
                <a:gd name="T69" fmla="*/ 142 h 511"/>
                <a:gd name="T70" fmla="*/ 85 w 709"/>
                <a:gd name="T71" fmla="*/ 199 h 511"/>
                <a:gd name="T72" fmla="*/ 114 w 709"/>
                <a:gd name="T73" fmla="*/ 256 h 511"/>
                <a:gd name="T74" fmla="*/ 199 w 709"/>
                <a:gd name="T75" fmla="*/ 284 h 511"/>
                <a:gd name="T76" fmla="*/ 284 w 709"/>
                <a:gd name="T77" fmla="*/ 369 h 511"/>
                <a:gd name="T78" fmla="*/ 369 w 709"/>
                <a:gd name="T79" fmla="*/ 397 h 511"/>
                <a:gd name="T80" fmla="*/ 369 w 709"/>
                <a:gd name="T81" fmla="*/ 426 h 511"/>
                <a:gd name="T82" fmla="*/ 312 w 709"/>
                <a:gd name="T83" fmla="*/ 482 h 511"/>
                <a:gd name="T84" fmla="*/ 312 w 709"/>
                <a:gd name="T85" fmla="*/ 511 h 51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709" h="511">
                  <a:moveTo>
                    <a:pt x="312" y="511"/>
                  </a:moveTo>
                  <a:lnTo>
                    <a:pt x="397" y="511"/>
                  </a:lnTo>
                  <a:lnTo>
                    <a:pt x="425" y="454"/>
                  </a:lnTo>
                  <a:lnTo>
                    <a:pt x="454" y="454"/>
                  </a:lnTo>
                  <a:lnTo>
                    <a:pt x="482" y="426"/>
                  </a:lnTo>
                  <a:lnTo>
                    <a:pt x="567" y="454"/>
                  </a:lnTo>
                  <a:lnTo>
                    <a:pt x="539" y="426"/>
                  </a:lnTo>
                  <a:lnTo>
                    <a:pt x="567" y="369"/>
                  </a:lnTo>
                  <a:lnTo>
                    <a:pt x="539" y="341"/>
                  </a:lnTo>
                  <a:lnTo>
                    <a:pt x="539" y="284"/>
                  </a:lnTo>
                  <a:lnTo>
                    <a:pt x="652" y="227"/>
                  </a:lnTo>
                  <a:lnTo>
                    <a:pt x="681" y="256"/>
                  </a:lnTo>
                  <a:lnTo>
                    <a:pt x="709" y="227"/>
                  </a:lnTo>
                  <a:lnTo>
                    <a:pt x="709" y="142"/>
                  </a:lnTo>
                  <a:lnTo>
                    <a:pt x="624" y="29"/>
                  </a:lnTo>
                  <a:lnTo>
                    <a:pt x="567" y="29"/>
                  </a:lnTo>
                  <a:lnTo>
                    <a:pt x="595" y="57"/>
                  </a:lnTo>
                  <a:lnTo>
                    <a:pt x="567" y="86"/>
                  </a:lnTo>
                  <a:lnTo>
                    <a:pt x="539" y="57"/>
                  </a:lnTo>
                  <a:lnTo>
                    <a:pt x="539" y="171"/>
                  </a:lnTo>
                  <a:lnTo>
                    <a:pt x="510" y="227"/>
                  </a:lnTo>
                  <a:lnTo>
                    <a:pt x="482" y="171"/>
                  </a:lnTo>
                  <a:lnTo>
                    <a:pt x="425" y="142"/>
                  </a:lnTo>
                  <a:lnTo>
                    <a:pt x="397" y="86"/>
                  </a:lnTo>
                  <a:lnTo>
                    <a:pt x="312" y="86"/>
                  </a:lnTo>
                  <a:lnTo>
                    <a:pt x="340" y="142"/>
                  </a:lnTo>
                  <a:lnTo>
                    <a:pt x="284" y="199"/>
                  </a:lnTo>
                  <a:lnTo>
                    <a:pt x="199" y="114"/>
                  </a:lnTo>
                  <a:lnTo>
                    <a:pt x="199" y="86"/>
                  </a:lnTo>
                  <a:lnTo>
                    <a:pt x="142" y="114"/>
                  </a:lnTo>
                  <a:lnTo>
                    <a:pt x="85" y="29"/>
                  </a:lnTo>
                  <a:lnTo>
                    <a:pt x="28" y="0"/>
                  </a:lnTo>
                  <a:lnTo>
                    <a:pt x="28" y="57"/>
                  </a:lnTo>
                  <a:lnTo>
                    <a:pt x="28" y="86"/>
                  </a:lnTo>
                  <a:lnTo>
                    <a:pt x="0" y="142"/>
                  </a:lnTo>
                  <a:lnTo>
                    <a:pt x="85" y="199"/>
                  </a:lnTo>
                  <a:lnTo>
                    <a:pt x="114" y="256"/>
                  </a:lnTo>
                  <a:lnTo>
                    <a:pt x="199" y="284"/>
                  </a:lnTo>
                  <a:lnTo>
                    <a:pt x="284" y="369"/>
                  </a:lnTo>
                  <a:lnTo>
                    <a:pt x="369" y="397"/>
                  </a:lnTo>
                  <a:lnTo>
                    <a:pt x="369" y="426"/>
                  </a:lnTo>
                  <a:lnTo>
                    <a:pt x="312" y="482"/>
                  </a:lnTo>
                  <a:lnTo>
                    <a:pt x="312" y="51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63" name="Freeform 44">
              <a:extLst>
                <a:ext uri="{FF2B5EF4-FFF2-40B4-BE49-F238E27FC236}">
                  <a16:creationId xmlns:a16="http://schemas.microsoft.com/office/drawing/2014/main" id="{E32C6F80-4BE4-4A93-A738-8CE075C7D8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" y="2287"/>
              <a:ext cx="652" cy="595"/>
            </a:xfrm>
            <a:custGeom>
              <a:avLst/>
              <a:gdLst>
                <a:gd name="T0" fmla="*/ 56 w 652"/>
                <a:gd name="T1" fmla="*/ 368 h 595"/>
                <a:gd name="T2" fmla="*/ 113 w 652"/>
                <a:gd name="T3" fmla="*/ 397 h 595"/>
                <a:gd name="T4" fmla="*/ 170 w 652"/>
                <a:gd name="T5" fmla="*/ 482 h 595"/>
                <a:gd name="T6" fmla="*/ 227 w 652"/>
                <a:gd name="T7" fmla="*/ 454 h 595"/>
                <a:gd name="T8" fmla="*/ 227 w 652"/>
                <a:gd name="T9" fmla="*/ 482 h 595"/>
                <a:gd name="T10" fmla="*/ 312 w 652"/>
                <a:gd name="T11" fmla="*/ 567 h 595"/>
                <a:gd name="T12" fmla="*/ 368 w 652"/>
                <a:gd name="T13" fmla="*/ 510 h 595"/>
                <a:gd name="T14" fmla="*/ 340 w 652"/>
                <a:gd name="T15" fmla="*/ 454 h 595"/>
                <a:gd name="T16" fmla="*/ 425 w 652"/>
                <a:gd name="T17" fmla="*/ 454 h 595"/>
                <a:gd name="T18" fmla="*/ 453 w 652"/>
                <a:gd name="T19" fmla="*/ 510 h 595"/>
                <a:gd name="T20" fmla="*/ 510 w 652"/>
                <a:gd name="T21" fmla="*/ 539 h 595"/>
                <a:gd name="T22" fmla="*/ 538 w 652"/>
                <a:gd name="T23" fmla="*/ 595 h 595"/>
                <a:gd name="T24" fmla="*/ 567 w 652"/>
                <a:gd name="T25" fmla="*/ 539 h 595"/>
                <a:gd name="T26" fmla="*/ 567 w 652"/>
                <a:gd name="T27" fmla="*/ 425 h 595"/>
                <a:gd name="T28" fmla="*/ 595 w 652"/>
                <a:gd name="T29" fmla="*/ 454 h 595"/>
                <a:gd name="T30" fmla="*/ 623 w 652"/>
                <a:gd name="T31" fmla="*/ 425 h 595"/>
                <a:gd name="T32" fmla="*/ 595 w 652"/>
                <a:gd name="T33" fmla="*/ 397 h 595"/>
                <a:gd name="T34" fmla="*/ 652 w 652"/>
                <a:gd name="T35" fmla="*/ 397 h 595"/>
                <a:gd name="T36" fmla="*/ 623 w 652"/>
                <a:gd name="T37" fmla="*/ 340 h 595"/>
                <a:gd name="T38" fmla="*/ 595 w 652"/>
                <a:gd name="T39" fmla="*/ 312 h 595"/>
                <a:gd name="T40" fmla="*/ 595 w 652"/>
                <a:gd name="T41" fmla="*/ 283 h 595"/>
                <a:gd name="T42" fmla="*/ 567 w 652"/>
                <a:gd name="T43" fmla="*/ 255 h 595"/>
                <a:gd name="T44" fmla="*/ 567 w 652"/>
                <a:gd name="T45" fmla="*/ 198 h 595"/>
                <a:gd name="T46" fmla="*/ 538 w 652"/>
                <a:gd name="T47" fmla="*/ 170 h 595"/>
                <a:gd name="T48" fmla="*/ 510 w 652"/>
                <a:gd name="T49" fmla="*/ 198 h 595"/>
                <a:gd name="T50" fmla="*/ 510 w 652"/>
                <a:gd name="T51" fmla="*/ 227 h 595"/>
                <a:gd name="T52" fmla="*/ 482 w 652"/>
                <a:gd name="T53" fmla="*/ 255 h 595"/>
                <a:gd name="T54" fmla="*/ 397 w 652"/>
                <a:gd name="T55" fmla="*/ 198 h 595"/>
                <a:gd name="T56" fmla="*/ 255 w 652"/>
                <a:gd name="T57" fmla="*/ 198 h 595"/>
                <a:gd name="T58" fmla="*/ 227 w 652"/>
                <a:gd name="T59" fmla="*/ 28 h 595"/>
                <a:gd name="T60" fmla="*/ 198 w 652"/>
                <a:gd name="T61" fmla="*/ 0 h 595"/>
                <a:gd name="T62" fmla="*/ 170 w 652"/>
                <a:gd name="T63" fmla="*/ 28 h 595"/>
                <a:gd name="T64" fmla="*/ 198 w 652"/>
                <a:gd name="T65" fmla="*/ 57 h 595"/>
                <a:gd name="T66" fmla="*/ 198 w 652"/>
                <a:gd name="T67" fmla="*/ 113 h 595"/>
                <a:gd name="T68" fmla="*/ 170 w 652"/>
                <a:gd name="T69" fmla="*/ 85 h 595"/>
                <a:gd name="T70" fmla="*/ 113 w 652"/>
                <a:gd name="T71" fmla="*/ 113 h 595"/>
                <a:gd name="T72" fmla="*/ 56 w 652"/>
                <a:gd name="T73" fmla="*/ 113 h 595"/>
                <a:gd name="T74" fmla="*/ 56 w 652"/>
                <a:gd name="T75" fmla="*/ 142 h 595"/>
                <a:gd name="T76" fmla="*/ 0 w 652"/>
                <a:gd name="T77" fmla="*/ 170 h 595"/>
                <a:gd name="T78" fmla="*/ 28 w 652"/>
                <a:gd name="T79" fmla="*/ 198 h 595"/>
                <a:gd name="T80" fmla="*/ 0 w 652"/>
                <a:gd name="T81" fmla="*/ 227 h 595"/>
                <a:gd name="T82" fmla="*/ 28 w 652"/>
                <a:gd name="T83" fmla="*/ 283 h 595"/>
                <a:gd name="T84" fmla="*/ 85 w 652"/>
                <a:gd name="T85" fmla="*/ 255 h 595"/>
                <a:gd name="T86" fmla="*/ 113 w 652"/>
                <a:gd name="T87" fmla="*/ 312 h 595"/>
                <a:gd name="T88" fmla="*/ 56 w 652"/>
                <a:gd name="T89" fmla="*/ 368 h 595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652" h="595">
                  <a:moveTo>
                    <a:pt x="56" y="368"/>
                  </a:moveTo>
                  <a:lnTo>
                    <a:pt x="113" y="397"/>
                  </a:lnTo>
                  <a:lnTo>
                    <a:pt x="170" y="482"/>
                  </a:lnTo>
                  <a:lnTo>
                    <a:pt x="227" y="454"/>
                  </a:lnTo>
                  <a:lnTo>
                    <a:pt x="227" y="482"/>
                  </a:lnTo>
                  <a:lnTo>
                    <a:pt x="312" y="567"/>
                  </a:lnTo>
                  <a:lnTo>
                    <a:pt x="368" y="510"/>
                  </a:lnTo>
                  <a:lnTo>
                    <a:pt x="340" y="454"/>
                  </a:lnTo>
                  <a:lnTo>
                    <a:pt x="425" y="454"/>
                  </a:lnTo>
                  <a:lnTo>
                    <a:pt x="453" y="510"/>
                  </a:lnTo>
                  <a:lnTo>
                    <a:pt x="510" y="539"/>
                  </a:lnTo>
                  <a:lnTo>
                    <a:pt x="538" y="595"/>
                  </a:lnTo>
                  <a:lnTo>
                    <a:pt x="567" y="539"/>
                  </a:lnTo>
                  <a:lnTo>
                    <a:pt x="567" y="425"/>
                  </a:lnTo>
                  <a:lnTo>
                    <a:pt x="595" y="454"/>
                  </a:lnTo>
                  <a:lnTo>
                    <a:pt x="623" y="425"/>
                  </a:lnTo>
                  <a:lnTo>
                    <a:pt x="595" y="397"/>
                  </a:lnTo>
                  <a:lnTo>
                    <a:pt x="652" y="397"/>
                  </a:lnTo>
                  <a:lnTo>
                    <a:pt x="623" y="340"/>
                  </a:lnTo>
                  <a:lnTo>
                    <a:pt x="595" y="312"/>
                  </a:lnTo>
                  <a:lnTo>
                    <a:pt x="595" y="283"/>
                  </a:lnTo>
                  <a:lnTo>
                    <a:pt x="567" y="255"/>
                  </a:lnTo>
                  <a:lnTo>
                    <a:pt x="567" y="198"/>
                  </a:lnTo>
                  <a:lnTo>
                    <a:pt x="538" y="170"/>
                  </a:lnTo>
                  <a:lnTo>
                    <a:pt x="510" y="198"/>
                  </a:lnTo>
                  <a:lnTo>
                    <a:pt x="510" y="227"/>
                  </a:lnTo>
                  <a:lnTo>
                    <a:pt x="482" y="255"/>
                  </a:lnTo>
                  <a:lnTo>
                    <a:pt x="397" y="198"/>
                  </a:lnTo>
                  <a:lnTo>
                    <a:pt x="255" y="198"/>
                  </a:lnTo>
                  <a:lnTo>
                    <a:pt x="227" y="28"/>
                  </a:lnTo>
                  <a:lnTo>
                    <a:pt x="198" y="0"/>
                  </a:lnTo>
                  <a:lnTo>
                    <a:pt x="170" y="28"/>
                  </a:lnTo>
                  <a:lnTo>
                    <a:pt x="198" y="57"/>
                  </a:lnTo>
                  <a:lnTo>
                    <a:pt x="198" y="113"/>
                  </a:lnTo>
                  <a:lnTo>
                    <a:pt x="170" y="85"/>
                  </a:lnTo>
                  <a:lnTo>
                    <a:pt x="113" y="113"/>
                  </a:lnTo>
                  <a:lnTo>
                    <a:pt x="56" y="113"/>
                  </a:lnTo>
                  <a:lnTo>
                    <a:pt x="56" y="142"/>
                  </a:lnTo>
                  <a:lnTo>
                    <a:pt x="0" y="170"/>
                  </a:lnTo>
                  <a:lnTo>
                    <a:pt x="28" y="198"/>
                  </a:lnTo>
                  <a:lnTo>
                    <a:pt x="0" y="227"/>
                  </a:lnTo>
                  <a:lnTo>
                    <a:pt x="28" y="283"/>
                  </a:lnTo>
                  <a:lnTo>
                    <a:pt x="85" y="255"/>
                  </a:lnTo>
                  <a:lnTo>
                    <a:pt x="113" y="312"/>
                  </a:lnTo>
                  <a:lnTo>
                    <a:pt x="56" y="36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64" name="Freeform 45">
              <a:extLst>
                <a:ext uri="{FF2B5EF4-FFF2-40B4-BE49-F238E27FC236}">
                  <a16:creationId xmlns:a16="http://schemas.microsoft.com/office/drawing/2014/main" id="{E87F989F-F680-440C-ACD6-9C8AD3E308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" y="2174"/>
              <a:ext cx="2977" cy="2239"/>
            </a:xfrm>
            <a:custGeom>
              <a:avLst/>
              <a:gdLst>
                <a:gd name="T0" fmla="*/ 595 w 2977"/>
                <a:gd name="T1" fmla="*/ 708 h 2239"/>
                <a:gd name="T2" fmla="*/ 454 w 2977"/>
                <a:gd name="T3" fmla="*/ 708 h 2239"/>
                <a:gd name="T4" fmla="*/ 255 w 2977"/>
                <a:gd name="T5" fmla="*/ 850 h 2239"/>
                <a:gd name="T6" fmla="*/ 29 w 2977"/>
                <a:gd name="T7" fmla="*/ 1048 h 2239"/>
                <a:gd name="T8" fmla="*/ 29 w 2977"/>
                <a:gd name="T9" fmla="*/ 1275 h 2239"/>
                <a:gd name="T10" fmla="*/ 85 w 2977"/>
                <a:gd name="T11" fmla="*/ 1332 h 2239"/>
                <a:gd name="T12" fmla="*/ 199 w 2977"/>
                <a:gd name="T13" fmla="*/ 1530 h 2239"/>
                <a:gd name="T14" fmla="*/ 114 w 2977"/>
                <a:gd name="T15" fmla="*/ 1700 h 2239"/>
                <a:gd name="T16" fmla="*/ 369 w 2977"/>
                <a:gd name="T17" fmla="*/ 1786 h 2239"/>
                <a:gd name="T18" fmla="*/ 510 w 2977"/>
                <a:gd name="T19" fmla="*/ 1984 h 2239"/>
                <a:gd name="T20" fmla="*/ 652 w 2977"/>
                <a:gd name="T21" fmla="*/ 2069 h 2239"/>
                <a:gd name="T22" fmla="*/ 766 w 2977"/>
                <a:gd name="T23" fmla="*/ 2097 h 2239"/>
                <a:gd name="T24" fmla="*/ 936 w 2977"/>
                <a:gd name="T25" fmla="*/ 2126 h 2239"/>
                <a:gd name="T26" fmla="*/ 1106 w 2977"/>
                <a:gd name="T27" fmla="*/ 2211 h 2239"/>
                <a:gd name="T28" fmla="*/ 1389 w 2977"/>
                <a:gd name="T29" fmla="*/ 2182 h 2239"/>
                <a:gd name="T30" fmla="*/ 1531 w 2977"/>
                <a:gd name="T31" fmla="*/ 2069 h 2239"/>
                <a:gd name="T32" fmla="*/ 1644 w 2977"/>
                <a:gd name="T33" fmla="*/ 1984 h 2239"/>
                <a:gd name="T34" fmla="*/ 1758 w 2977"/>
                <a:gd name="T35" fmla="*/ 1927 h 2239"/>
                <a:gd name="T36" fmla="*/ 1900 w 2977"/>
                <a:gd name="T37" fmla="*/ 1871 h 2239"/>
                <a:gd name="T38" fmla="*/ 2098 w 2977"/>
                <a:gd name="T39" fmla="*/ 1842 h 2239"/>
                <a:gd name="T40" fmla="*/ 2240 w 2977"/>
                <a:gd name="T41" fmla="*/ 1984 h 2239"/>
                <a:gd name="T42" fmla="*/ 2523 w 2977"/>
                <a:gd name="T43" fmla="*/ 2041 h 2239"/>
                <a:gd name="T44" fmla="*/ 2608 w 2977"/>
                <a:gd name="T45" fmla="*/ 1899 h 2239"/>
                <a:gd name="T46" fmla="*/ 2637 w 2977"/>
                <a:gd name="T47" fmla="*/ 1757 h 2239"/>
                <a:gd name="T48" fmla="*/ 2495 w 2977"/>
                <a:gd name="T49" fmla="*/ 1559 h 2239"/>
                <a:gd name="T50" fmla="*/ 2467 w 2977"/>
                <a:gd name="T51" fmla="*/ 1332 h 2239"/>
                <a:gd name="T52" fmla="*/ 2495 w 2977"/>
                <a:gd name="T53" fmla="*/ 992 h 2239"/>
                <a:gd name="T54" fmla="*/ 2637 w 2977"/>
                <a:gd name="T55" fmla="*/ 1020 h 2239"/>
                <a:gd name="T56" fmla="*/ 2835 w 2977"/>
                <a:gd name="T57" fmla="*/ 1020 h 2239"/>
                <a:gd name="T58" fmla="*/ 2977 w 2977"/>
                <a:gd name="T59" fmla="*/ 1077 h 2239"/>
                <a:gd name="T60" fmla="*/ 2920 w 2977"/>
                <a:gd name="T61" fmla="*/ 878 h 2239"/>
                <a:gd name="T62" fmla="*/ 2778 w 2977"/>
                <a:gd name="T63" fmla="*/ 765 h 2239"/>
                <a:gd name="T64" fmla="*/ 2665 w 2977"/>
                <a:gd name="T65" fmla="*/ 680 h 2239"/>
                <a:gd name="T66" fmla="*/ 2552 w 2977"/>
                <a:gd name="T67" fmla="*/ 510 h 2239"/>
                <a:gd name="T68" fmla="*/ 2325 w 2977"/>
                <a:gd name="T69" fmla="*/ 481 h 2239"/>
                <a:gd name="T70" fmla="*/ 2211 w 2977"/>
                <a:gd name="T71" fmla="*/ 481 h 2239"/>
                <a:gd name="T72" fmla="*/ 2155 w 2977"/>
                <a:gd name="T73" fmla="*/ 396 h 2239"/>
                <a:gd name="T74" fmla="*/ 1956 w 2977"/>
                <a:gd name="T75" fmla="*/ 311 h 2239"/>
                <a:gd name="T76" fmla="*/ 1815 w 2977"/>
                <a:gd name="T77" fmla="*/ 226 h 2239"/>
                <a:gd name="T78" fmla="*/ 1729 w 2977"/>
                <a:gd name="T79" fmla="*/ 56 h 2239"/>
                <a:gd name="T80" fmla="*/ 1559 w 2977"/>
                <a:gd name="T81" fmla="*/ 85 h 2239"/>
                <a:gd name="T82" fmla="*/ 1531 w 2977"/>
                <a:gd name="T83" fmla="*/ 226 h 2239"/>
                <a:gd name="T84" fmla="*/ 1503 w 2977"/>
                <a:gd name="T85" fmla="*/ 425 h 2239"/>
                <a:gd name="T86" fmla="*/ 1673 w 2977"/>
                <a:gd name="T87" fmla="*/ 567 h 2239"/>
                <a:gd name="T88" fmla="*/ 1758 w 2977"/>
                <a:gd name="T89" fmla="*/ 708 h 2239"/>
                <a:gd name="T90" fmla="*/ 2013 w 2977"/>
                <a:gd name="T91" fmla="*/ 850 h 2239"/>
                <a:gd name="T92" fmla="*/ 2183 w 2977"/>
                <a:gd name="T93" fmla="*/ 822 h 2239"/>
                <a:gd name="T94" fmla="*/ 2211 w 2977"/>
                <a:gd name="T95" fmla="*/ 1048 h 2239"/>
                <a:gd name="T96" fmla="*/ 2041 w 2977"/>
                <a:gd name="T97" fmla="*/ 1247 h 2239"/>
                <a:gd name="T98" fmla="*/ 1900 w 2977"/>
                <a:gd name="T99" fmla="*/ 1162 h 2239"/>
                <a:gd name="T100" fmla="*/ 1701 w 2977"/>
                <a:gd name="T101" fmla="*/ 1162 h 2239"/>
                <a:gd name="T102" fmla="*/ 1389 w 2977"/>
                <a:gd name="T103" fmla="*/ 1219 h 2239"/>
                <a:gd name="T104" fmla="*/ 1219 w 2977"/>
                <a:gd name="T105" fmla="*/ 1190 h 2239"/>
                <a:gd name="T106" fmla="*/ 992 w 2977"/>
                <a:gd name="T107" fmla="*/ 1133 h 2239"/>
                <a:gd name="T108" fmla="*/ 822 w 2977"/>
                <a:gd name="T109" fmla="*/ 822 h 2239"/>
                <a:gd name="T110" fmla="*/ 794 w 2977"/>
                <a:gd name="T111" fmla="*/ 708 h 2239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977" h="2239">
                  <a:moveTo>
                    <a:pt x="681" y="708"/>
                  </a:moveTo>
                  <a:lnTo>
                    <a:pt x="652" y="737"/>
                  </a:lnTo>
                  <a:lnTo>
                    <a:pt x="595" y="708"/>
                  </a:lnTo>
                  <a:lnTo>
                    <a:pt x="510" y="765"/>
                  </a:lnTo>
                  <a:lnTo>
                    <a:pt x="482" y="737"/>
                  </a:lnTo>
                  <a:lnTo>
                    <a:pt x="454" y="708"/>
                  </a:lnTo>
                  <a:lnTo>
                    <a:pt x="369" y="680"/>
                  </a:lnTo>
                  <a:lnTo>
                    <a:pt x="284" y="737"/>
                  </a:lnTo>
                  <a:lnTo>
                    <a:pt x="255" y="850"/>
                  </a:lnTo>
                  <a:lnTo>
                    <a:pt x="170" y="935"/>
                  </a:lnTo>
                  <a:lnTo>
                    <a:pt x="114" y="1020"/>
                  </a:lnTo>
                  <a:lnTo>
                    <a:pt x="29" y="1048"/>
                  </a:lnTo>
                  <a:lnTo>
                    <a:pt x="0" y="1105"/>
                  </a:lnTo>
                  <a:lnTo>
                    <a:pt x="29" y="1247"/>
                  </a:lnTo>
                  <a:lnTo>
                    <a:pt x="29" y="1275"/>
                  </a:lnTo>
                  <a:lnTo>
                    <a:pt x="57" y="1275"/>
                  </a:lnTo>
                  <a:lnTo>
                    <a:pt x="85" y="1304"/>
                  </a:lnTo>
                  <a:lnTo>
                    <a:pt x="85" y="1332"/>
                  </a:lnTo>
                  <a:lnTo>
                    <a:pt x="142" y="1445"/>
                  </a:lnTo>
                  <a:lnTo>
                    <a:pt x="199" y="1474"/>
                  </a:lnTo>
                  <a:lnTo>
                    <a:pt x="199" y="1530"/>
                  </a:lnTo>
                  <a:lnTo>
                    <a:pt x="170" y="1615"/>
                  </a:lnTo>
                  <a:lnTo>
                    <a:pt x="114" y="1644"/>
                  </a:lnTo>
                  <a:lnTo>
                    <a:pt x="114" y="1700"/>
                  </a:lnTo>
                  <a:lnTo>
                    <a:pt x="227" y="1786"/>
                  </a:lnTo>
                  <a:lnTo>
                    <a:pt x="284" y="1757"/>
                  </a:lnTo>
                  <a:lnTo>
                    <a:pt x="369" y="1786"/>
                  </a:lnTo>
                  <a:lnTo>
                    <a:pt x="425" y="1786"/>
                  </a:lnTo>
                  <a:lnTo>
                    <a:pt x="510" y="1871"/>
                  </a:lnTo>
                  <a:lnTo>
                    <a:pt x="510" y="1984"/>
                  </a:lnTo>
                  <a:lnTo>
                    <a:pt x="595" y="2012"/>
                  </a:lnTo>
                  <a:lnTo>
                    <a:pt x="624" y="2012"/>
                  </a:lnTo>
                  <a:lnTo>
                    <a:pt x="652" y="2069"/>
                  </a:lnTo>
                  <a:lnTo>
                    <a:pt x="709" y="2041"/>
                  </a:lnTo>
                  <a:lnTo>
                    <a:pt x="766" y="2069"/>
                  </a:lnTo>
                  <a:lnTo>
                    <a:pt x="766" y="2097"/>
                  </a:lnTo>
                  <a:lnTo>
                    <a:pt x="851" y="2041"/>
                  </a:lnTo>
                  <a:lnTo>
                    <a:pt x="936" y="2069"/>
                  </a:lnTo>
                  <a:lnTo>
                    <a:pt x="936" y="2126"/>
                  </a:lnTo>
                  <a:lnTo>
                    <a:pt x="992" y="2097"/>
                  </a:lnTo>
                  <a:lnTo>
                    <a:pt x="1077" y="2211"/>
                  </a:lnTo>
                  <a:lnTo>
                    <a:pt x="1106" y="2211"/>
                  </a:lnTo>
                  <a:lnTo>
                    <a:pt x="1162" y="2239"/>
                  </a:lnTo>
                  <a:lnTo>
                    <a:pt x="1276" y="2154"/>
                  </a:lnTo>
                  <a:lnTo>
                    <a:pt x="1389" y="2182"/>
                  </a:lnTo>
                  <a:lnTo>
                    <a:pt x="1503" y="2154"/>
                  </a:lnTo>
                  <a:lnTo>
                    <a:pt x="1503" y="2097"/>
                  </a:lnTo>
                  <a:lnTo>
                    <a:pt x="1531" y="2069"/>
                  </a:lnTo>
                  <a:lnTo>
                    <a:pt x="1531" y="2041"/>
                  </a:lnTo>
                  <a:lnTo>
                    <a:pt x="1559" y="1984"/>
                  </a:lnTo>
                  <a:lnTo>
                    <a:pt x="1644" y="1984"/>
                  </a:lnTo>
                  <a:lnTo>
                    <a:pt x="1644" y="1927"/>
                  </a:lnTo>
                  <a:lnTo>
                    <a:pt x="1729" y="1899"/>
                  </a:lnTo>
                  <a:lnTo>
                    <a:pt x="1758" y="1927"/>
                  </a:lnTo>
                  <a:lnTo>
                    <a:pt x="1815" y="1899"/>
                  </a:lnTo>
                  <a:lnTo>
                    <a:pt x="1871" y="1899"/>
                  </a:lnTo>
                  <a:lnTo>
                    <a:pt x="1900" y="1871"/>
                  </a:lnTo>
                  <a:lnTo>
                    <a:pt x="1900" y="1842"/>
                  </a:lnTo>
                  <a:lnTo>
                    <a:pt x="1985" y="1786"/>
                  </a:lnTo>
                  <a:lnTo>
                    <a:pt x="2098" y="1842"/>
                  </a:lnTo>
                  <a:lnTo>
                    <a:pt x="2183" y="1956"/>
                  </a:lnTo>
                  <a:lnTo>
                    <a:pt x="2240" y="1956"/>
                  </a:lnTo>
                  <a:lnTo>
                    <a:pt x="2240" y="1984"/>
                  </a:lnTo>
                  <a:lnTo>
                    <a:pt x="2325" y="2012"/>
                  </a:lnTo>
                  <a:lnTo>
                    <a:pt x="2353" y="1956"/>
                  </a:lnTo>
                  <a:lnTo>
                    <a:pt x="2523" y="2041"/>
                  </a:lnTo>
                  <a:lnTo>
                    <a:pt x="2580" y="1956"/>
                  </a:lnTo>
                  <a:lnTo>
                    <a:pt x="2580" y="1927"/>
                  </a:lnTo>
                  <a:lnTo>
                    <a:pt x="2608" y="1899"/>
                  </a:lnTo>
                  <a:lnTo>
                    <a:pt x="2608" y="1842"/>
                  </a:lnTo>
                  <a:lnTo>
                    <a:pt x="2637" y="1814"/>
                  </a:lnTo>
                  <a:lnTo>
                    <a:pt x="2637" y="1757"/>
                  </a:lnTo>
                  <a:lnTo>
                    <a:pt x="2580" y="1729"/>
                  </a:lnTo>
                  <a:lnTo>
                    <a:pt x="2580" y="1644"/>
                  </a:lnTo>
                  <a:lnTo>
                    <a:pt x="2495" y="1559"/>
                  </a:lnTo>
                  <a:lnTo>
                    <a:pt x="2495" y="1502"/>
                  </a:lnTo>
                  <a:lnTo>
                    <a:pt x="2495" y="1389"/>
                  </a:lnTo>
                  <a:lnTo>
                    <a:pt x="2467" y="1332"/>
                  </a:lnTo>
                  <a:lnTo>
                    <a:pt x="2410" y="1275"/>
                  </a:lnTo>
                  <a:lnTo>
                    <a:pt x="2438" y="1162"/>
                  </a:lnTo>
                  <a:lnTo>
                    <a:pt x="2495" y="992"/>
                  </a:lnTo>
                  <a:lnTo>
                    <a:pt x="2552" y="935"/>
                  </a:lnTo>
                  <a:lnTo>
                    <a:pt x="2580" y="992"/>
                  </a:lnTo>
                  <a:lnTo>
                    <a:pt x="2637" y="1020"/>
                  </a:lnTo>
                  <a:lnTo>
                    <a:pt x="2665" y="992"/>
                  </a:lnTo>
                  <a:lnTo>
                    <a:pt x="2778" y="992"/>
                  </a:lnTo>
                  <a:lnTo>
                    <a:pt x="2835" y="1020"/>
                  </a:lnTo>
                  <a:lnTo>
                    <a:pt x="2892" y="1020"/>
                  </a:lnTo>
                  <a:lnTo>
                    <a:pt x="2920" y="1020"/>
                  </a:lnTo>
                  <a:lnTo>
                    <a:pt x="2977" y="1077"/>
                  </a:lnTo>
                  <a:lnTo>
                    <a:pt x="2977" y="1020"/>
                  </a:lnTo>
                  <a:lnTo>
                    <a:pt x="2920" y="935"/>
                  </a:lnTo>
                  <a:lnTo>
                    <a:pt x="2920" y="878"/>
                  </a:lnTo>
                  <a:lnTo>
                    <a:pt x="2835" y="793"/>
                  </a:lnTo>
                  <a:lnTo>
                    <a:pt x="2835" y="765"/>
                  </a:lnTo>
                  <a:lnTo>
                    <a:pt x="2778" y="765"/>
                  </a:lnTo>
                  <a:lnTo>
                    <a:pt x="2778" y="737"/>
                  </a:lnTo>
                  <a:lnTo>
                    <a:pt x="2665" y="708"/>
                  </a:lnTo>
                  <a:lnTo>
                    <a:pt x="2665" y="680"/>
                  </a:lnTo>
                  <a:lnTo>
                    <a:pt x="2637" y="623"/>
                  </a:lnTo>
                  <a:lnTo>
                    <a:pt x="2608" y="538"/>
                  </a:lnTo>
                  <a:lnTo>
                    <a:pt x="2552" y="510"/>
                  </a:lnTo>
                  <a:lnTo>
                    <a:pt x="2495" y="538"/>
                  </a:lnTo>
                  <a:lnTo>
                    <a:pt x="2410" y="453"/>
                  </a:lnTo>
                  <a:lnTo>
                    <a:pt x="2325" y="481"/>
                  </a:lnTo>
                  <a:lnTo>
                    <a:pt x="2296" y="481"/>
                  </a:lnTo>
                  <a:lnTo>
                    <a:pt x="2211" y="510"/>
                  </a:lnTo>
                  <a:lnTo>
                    <a:pt x="2211" y="481"/>
                  </a:lnTo>
                  <a:lnTo>
                    <a:pt x="2211" y="453"/>
                  </a:lnTo>
                  <a:lnTo>
                    <a:pt x="2211" y="425"/>
                  </a:lnTo>
                  <a:lnTo>
                    <a:pt x="2155" y="396"/>
                  </a:lnTo>
                  <a:lnTo>
                    <a:pt x="2098" y="425"/>
                  </a:lnTo>
                  <a:lnTo>
                    <a:pt x="1985" y="368"/>
                  </a:lnTo>
                  <a:lnTo>
                    <a:pt x="1956" y="311"/>
                  </a:lnTo>
                  <a:lnTo>
                    <a:pt x="1871" y="311"/>
                  </a:lnTo>
                  <a:lnTo>
                    <a:pt x="1928" y="198"/>
                  </a:lnTo>
                  <a:lnTo>
                    <a:pt x="1815" y="226"/>
                  </a:lnTo>
                  <a:lnTo>
                    <a:pt x="1758" y="141"/>
                  </a:lnTo>
                  <a:lnTo>
                    <a:pt x="1729" y="113"/>
                  </a:lnTo>
                  <a:lnTo>
                    <a:pt x="1729" y="56"/>
                  </a:lnTo>
                  <a:lnTo>
                    <a:pt x="1673" y="0"/>
                  </a:lnTo>
                  <a:lnTo>
                    <a:pt x="1588" y="0"/>
                  </a:lnTo>
                  <a:lnTo>
                    <a:pt x="1559" y="85"/>
                  </a:lnTo>
                  <a:lnTo>
                    <a:pt x="1588" y="141"/>
                  </a:lnTo>
                  <a:lnTo>
                    <a:pt x="1531" y="170"/>
                  </a:lnTo>
                  <a:lnTo>
                    <a:pt x="1531" y="226"/>
                  </a:lnTo>
                  <a:lnTo>
                    <a:pt x="1418" y="283"/>
                  </a:lnTo>
                  <a:lnTo>
                    <a:pt x="1446" y="368"/>
                  </a:lnTo>
                  <a:lnTo>
                    <a:pt x="1503" y="425"/>
                  </a:lnTo>
                  <a:lnTo>
                    <a:pt x="1503" y="453"/>
                  </a:lnTo>
                  <a:lnTo>
                    <a:pt x="1588" y="510"/>
                  </a:lnTo>
                  <a:lnTo>
                    <a:pt x="1673" y="567"/>
                  </a:lnTo>
                  <a:lnTo>
                    <a:pt x="1701" y="623"/>
                  </a:lnTo>
                  <a:lnTo>
                    <a:pt x="1644" y="623"/>
                  </a:lnTo>
                  <a:lnTo>
                    <a:pt x="1758" y="708"/>
                  </a:lnTo>
                  <a:lnTo>
                    <a:pt x="1786" y="737"/>
                  </a:lnTo>
                  <a:lnTo>
                    <a:pt x="1928" y="765"/>
                  </a:lnTo>
                  <a:lnTo>
                    <a:pt x="2013" y="850"/>
                  </a:lnTo>
                  <a:lnTo>
                    <a:pt x="2098" y="850"/>
                  </a:lnTo>
                  <a:lnTo>
                    <a:pt x="2126" y="793"/>
                  </a:lnTo>
                  <a:lnTo>
                    <a:pt x="2183" y="822"/>
                  </a:lnTo>
                  <a:lnTo>
                    <a:pt x="2183" y="935"/>
                  </a:lnTo>
                  <a:lnTo>
                    <a:pt x="2126" y="963"/>
                  </a:lnTo>
                  <a:lnTo>
                    <a:pt x="2211" y="1048"/>
                  </a:lnTo>
                  <a:lnTo>
                    <a:pt x="2155" y="1105"/>
                  </a:lnTo>
                  <a:lnTo>
                    <a:pt x="2126" y="1190"/>
                  </a:lnTo>
                  <a:lnTo>
                    <a:pt x="2041" y="1247"/>
                  </a:lnTo>
                  <a:lnTo>
                    <a:pt x="1928" y="1247"/>
                  </a:lnTo>
                  <a:lnTo>
                    <a:pt x="1956" y="1190"/>
                  </a:lnTo>
                  <a:lnTo>
                    <a:pt x="1900" y="1162"/>
                  </a:lnTo>
                  <a:lnTo>
                    <a:pt x="1843" y="1190"/>
                  </a:lnTo>
                  <a:lnTo>
                    <a:pt x="1758" y="1133"/>
                  </a:lnTo>
                  <a:lnTo>
                    <a:pt x="1701" y="1162"/>
                  </a:lnTo>
                  <a:lnTo>
                    <a:pt x="1588" y="1162"/>
                  </a:lnTo>
                  <a:lnTo>
                    <a:pt x="1531" y="1247"/>
                  </a:lnTo>
                  <a:lnTo>
                    <a:pt x="1389" y="1219"/>
                  </a:lnTo>
                  <a:lnTo>
                    <a:pt x="1333" y="1275"/>
                  </a:lnTo>
                  <a:lnTo>
                    <a:pt x="1304" y="1219"/>
                  </a:lnTo>
                  <a:lnTo>
                    <a:pt x="1219" y="1190"/>
                  </a:lnTo>
                  <a:lnTo>
                    <a:pt x="1106" y="1219"/>
                  </a:lnTo>
                  <a:lnTo>
                    <a:pt x="1049" y="1133"/>
                  </a:lnTo>
                  <a:lnTo>
                    <a:pt x="992" y="1133"/>
                  </a:lnTo>
                  <a:lnTo>
                    <a:pt x="822" y="963"/>
                  </a:lnTo>
                  <a:lnTo>
                    <a:pt x="851" y="878"/>
                  </a:lnTo>
                  <a:lnTo>
                    <a:pt x="822" y="822"/>
                  </a:lnTo>
                  <a:lnTo>
                    <a:pt x="851" y="793"/>
                  </a:lnTo>
                  <a:lnTo>
                    <a:pt x="851" y="737"/>
                  </a:lnTo>
                  <a:lnTo>
                    <a:pt x="794" y="708"/>
                  </a:lnTo>
                  <a:lnTo>
                    <a:pt x="737" y="680"/>
                  </a:lnTo>
                  <a:lnTo>
                    <a:pt x="681" y="70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65" name="Freeform 46">
              <a:extLst>
                <a:ext uri="{FF2B5EF4-FFF2-40B4-BE49-F238E27FC236}">
                  <a16:creationId xmlns:a16="http://schemas.microsoft.com/office/drawing/2014/main" id="{B7BD80C8-12BF-4E61-B1A0-EC0D2ABD629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" y="2400"/>
              <a:ext cx="1474" cy="1049"/>
            </a:xfrm>
            <a:custGeom>
              <a:avLst/>
              <a:gdLst>
                <a:gd name="T0" fmla="*/ 0 w 1474"/>
                <a:gd name="T1" fmla="*/ 454 h 1049"/>
                <a:gd name="T2" fmla="*/ 114 w 1474"/>
                <a:gd name="T3" fmla="*/ 511 h 1049"/>
                <a:gd name="T4" fmla="*/ 114 w 1474"/>
                <a:gd name="T5" fmla="*/ 567 h 1049"/>
                <a:gd name="T6" fmla="*/ 85 w 1474"/>
                <a:gd name="T7" fmla="*/ 596 h 1049"/>
                <a:gd name="T8" fmla="*/ 114 w 1474"/>
                <a:gd name="T9" fmla="*/ 652 h 1049"/>
                <a:gd name="T10" fmla="*/ 85 w 1474"/>
                <a:gd name="T11" fmla="*/ 737 h 1049"/>
                <a:gd name="T12" fmla="*/ 255 w 1474"/>
                <a:gd name="T13" fmla="*/ 907 h 1049"/>
                <a:gd name="T14" fmla="*/ 312 w 1474"/>
                <a:gd name="T15" fmla="*/ 907 h 1049"/>
                <a:gd name="T16" fmla="*/ 369 w 1474"/>
                <a:gd name="T17" fmla="*/ 993 h 1049"/>
                <a:gd name="T18" fmla="*/ 482 w 1474"/>
                <a:gd name="T19" fmla="*/ 964 h 1049"/>
                <a:gd name="T20" fmla="*/ 567 w 1474"/>
                <a:gd name="T21" fmla="*/ 993 h 1049"/>
                <a:gd name="T22" fmla="*/ 596 w 1474"/>
                <a:gd name="T23" fmla="*/ 1049 h 1049"/>
                <a:gd name="T24" fmla="*/ 652 w 1474"/>
                <a:gd name="T25" fmla="*/ 993 h 1049"/>
                <a:gd name="T26" fmla="*/ 794 w 1474"/>
                <a:gd name="T27" fmla="*/ 1021 h 1049"/>
                <a:gd name="T28" fmla="*/ 851 w 1474"/>
                <a:gd name="T29" fmla="*/ 936 h 1049"/>
                <a:gd name="T30" fmla="*/ 964 w 1474"/>
                <a:gd name="T31" fmla="*/ 936 h 1049"/>
                <a:gd name="T32" fmla="*/ 1021 w 1474"/>
                <a:gd name="T33" fmla="*/ 907 h 1049"/>
                <a:gd name="T34" fmla="*/ 1106 w 1474"/>
                <a:gd name="T35" fmla="*/ 964 h 1049"/>
                <a:gd name="T36" fmla="*/ 1163 w 1474"/>
                <a:gd name="T37" fmla="*/ 936 h 1049"/>
                <a:gd name="T38" fmla="*/ 1219 w 1474"/>
                <a:gd name="T39" fmla="*/ 964 h 1049"/>
                <a:gd name="T40" fmla="*/ 1191 w 1474"/>
                <a:gd name="T41" fmla="*/ 1021 h 1049"/>
                <a:gd name="T42" fmla="*/ 1304 w 1474"/>
                <a:gd name="T43" fmla="*/ 1021 h 1049"/>
                <a:gd name="T44" fmla="*/ 1389 w 1474"/>
                <a:gd name="T45" fmla="*/ 964 h 1049"/>
                <a:gd name="T46" fmla="*/ 1418 w 1474"/>
                <a:gd name="T47" fmla="*/ 879 h 1049"/>
                <a:gd name="T48" fmla="*/ 1474 w 1474"/>
                <a:gd name="T49" fmla="*/ 822 h 1049"/>
                <a:gd name="T50" fmla="*/ 1389 w 1474"/>
                <a:gd name="T51" fmla="*/ 737 h 1049"/>
                <a:gd name="T52" fmla="*/ 1446 w 1474"/>
                <a:gd name="T53" fmla="*/ 709 h 1049"/>
                <a:gd name="T54" fmla="*/ 1446 w 1474"/>
                <a:gd name="T55" fmla="*/ 596 h 1049"/>
                <a:gd name="T56" fmla="*/ 1389 w 1474"/>
                <a:gd name="T57" fmla="*/ 567 h 1049"/>
                <a:gd name="T58" fmla="*/ 1361 w 1474"/>
                <a:gd name="T59" fmla="*/ 624 h 1049"/>
                <a:gd name="T60" fmla="*/ 1276 w 1474"/>
                <a:gd name="T61" fmla="*/ 624 h 1049"/>
                <a:gd name="T62" fmla="*/ 1191 w 1474"/>
                <a:gd name="T63" fmla="*/ 539 h 1049"/>
                <a:gd name="T64" fmla="*/ 1049 w 1474"/>
                <a:gd name="T65" fmla="*/ 511 h 1049"/>
                <a:gd name="T66" fmla="*/ 1021 w 1474"/>
                <a:gd name="T67" fmla="*/ 482 h 1049"/>
                <a:gd name="T68" fmla="*/ 907 w 1474"/>
                <a:gd name="T69" fmla="*/ 397 h 1049"/>
                <a:gd name="T70" fmla="*/ 964 w 1474"/>
                <a:gd name="T71" fmla="*/ 397 h 1049"/>
                <a:gd name="T72" fmla="*/ 936 w 1474"/>
                <a:gd name="T73" fmla="*/ 341 h 1049"/>
                <a:gd name="T74" fmla="*/ 766 w 1474"/>
                <a:gd name="T75" fmla="*/ 227 h 1049"/>
                <a:gd name="T76" fmla="*/ 766 w 1474"/>
                <a:gd name="T77" fmla="*/ 199 h 1049"/>
                <a:gd name="T78" fmla="*/ 709 w 1474"/>
                <a:gd name="T79" fmla="*/ 142 h 1049"/>
                <a:gd name="T80" fmla="*/ 681 w 1474"/>
                <a:gd name="T81" fmla="*/ 57 h 1049"/>
                <a:gd name="T82" fmla="*/ 567 w 1474"/>
                <a:gd name="T83" fmla="*/ 0 h 1049"/>
                <a:gd name="T84" fmla="*/ 539 w 1474"/>
                <a:gd name="T85" fmla="*/ 29 h 1049"/>
                <a:gd name="T86" fmla="*/ 454 w 1474"/>
                <a:gd name="T87" fmla="*/ 29 h 1049"/>
                <a:gd name="T88" fmla="*/ 454 w 1474"/>
                <a:gd name="T89" fmla="*/ 85 h 1049"/>
                <a:gd name="T90" fmla="*/ 425 w 1474"/>
                <a:gd name="T91" fmla="*/ 57 h 1049"/>
                <a:gd name="T92" fmla="*/ 255 w 1474"/>
                <a:gd name="T93" fmla="*/ 142 h 1049"/>
                <a:gd name="T94" fmla="*/ 255 w 1474"/>
                <a:gd name="T95" fmla="*/ 227 h 1049"/>
                <a:gd name="T96" fmla="*/ 199 w 1474"/>
                <a:gd name="T97" fmla="*/ 255 h 1049"/>
                <a:gd name="T98" fmla="*/ 142 w 1474"/>
                <a:gd name="T99" fmla="*/ 227 h 1049"/>
                <a:gd name="T100" fmla="*/ 114 w 1474"/>
                <a:gd name="T101" fmla="*/ 255 h 1049"/>
                <a:gd name="T102" fmla="*/ 114 w 1474"/>
                <a:gd name="T103" fmla="*/ 312 h 1049"/>
                <a:gd name="T104" fmla="*/ 85 w 1474"/>
                <a:gd name="T105" fmla="*/ 369 h 1049"/>
                <a:gd name="T106" fmla="*/ 29 w 1474"/>
                <a:gd name="T107" fmla="*/ 369 h 1049"/>
                <a:gd name="T108" fmla="*/ 0 w 1474"/>
                <a:gd name="T109" fmla="*/ 454 h 1049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474" h="1049">
                  <a:moveTo>
                    <a:pt x="0" y="454"/>
                  </a:moveTo>
                  <a:lnTo>
                    <a:pt x="114" y="511"/>
                  </a:lnTo>
                  <a:lnTo>
                    <a:pt x="114" y="567"/>
                  </a:lnTo>
                  <a:lnTo>
                    <a:pt x="85" y="596"/>
                  </a:lnTo>
                  <a:lnTo>
                    <a:pt x="114" y="652"/>
                  </a:lnTo>
                  <a:lnTo>
                    <a:pt x="85" y="737"/>
                  </a:lnTo>
                  <a:lnTo>
                    <a:pt x="255" y="907"/>
                  </a:lnTo>
                  <a:lnTo>
                    <a:pt x="312" y="907"/>
                  </a:lnTo>
                  <a:lnTo>
                    <a:pt x="369" y="993"/>
                  </a:lnTo>
                  <a:lnTo>
                    <a:pt x="482" y="964"/>
                  </a:lnTo>
                  <a:lnTo>
                    <a:pt x="567" y="993"/>
                  </a:lnTo>
                  <a:lnTo>
                    <a:pt x="596" y="1049"/>
                  </a:lnTo>
                  <a:lnTo>
                    <a:pt x="652" y="993"/>
                  </a:lnTo>
                  <a:lnTo>
                    <a:pt x="794" y="1021"/>
                  </a:lnTo>
                  <a:lnTo>
                    <a:pt x="851" y="936"/>
                  </a:lnTo>
                  <a:lnTo>
                    <a:pt x="964" y="936"/>
                  </a:lnTo>
                  <a:lnTo>
                    <a:pt x="1021" y="907"/>
                  </a:lnTo>
                  <a:lnTo>
                    <a:pt x="1106" y="964"/>
                  </a:lnTo>
                  <a:lnTo>
                    <a:pt x="1163" y="936"/>
                  </a:lnTo>
                  <a:lnTo>
                    <a:pt x="1219" y="964"/>
                  </a:lnTo>
                  <a:lnTo>
                    <a:pt x="1191" y="1021"/>
                  </a:lnTo>
                  <a:lnTo>
                    <a:pt x="1304" y="1021"/>
                  </a:lnTo>
                  <a:lnTo>
                    <a:pt x="1389" y="964"/>
                  </a:lnTo>
                  <a:lnTo>
                    <a:pt x="1418" y="879"/>
                  </a:lnTo>
                  <a:lnTo>
                    <a:pt x="1474" y="822"/>
                  </a:lnTo>
                  <a:lnTo>
                    <a:pt x="1389" y="737"/>
                  </a:lnTo>
                  <a:lnTo>
                    <a:pt x="1446" y="709"/>
                  </a:lnTo>
                  <a:lnTo>
                    <a:pt x="1446" y="596"/>
                  </a:lnTo>
                  <a:lnTo>
                    <a:pt x="1389" y="567"/>
                  </a:lnTo>
                  <a:lnTo>
                    <a:pt x="1361" y="624"/>
                  </a:lnTo>
                  <a:lnTo>
                    <a:pt x="1276" y="624"/>
                  </a:lnTo>
                  <a:lnTo>
                    <a:pt x="1191" y="539"/>
                  </a:lnTo>
                  <a:lnTo>
                    <a:pt x="1049" y="511"/>
                  </a:lnTo>
                  <a:lnTo>
                    <a:pt x="1021" y="482"/>
                  </a:lnTo>
                  <a:lnTo>
                    <a:pt x="907" y="397"/>
                  </a:lnTo>
                  <a:lnTo>
                    <a:pt x="964" y="397"/>
                  </a:lnTo>
                  <a:lnTo>
                    <a:pt x="936" y="341"/>
                  </a:lnTo>
                  <a:lnTo>
                    <a:pt x="766" y="227"/>
                  </a:lnTo>
                  <a:lnTo>
                    <a:pt x="766" y="199"/>
                  </a:lnTo>
                  <a:lnTo>
                    <a:pt x="709" y="142"/>
                  </a:lnTo>
                  <a:lnTo>
                    <a:pt x="681" y="57"/>
                  </a:lnTo>
                  <a:lnTo>
                    <a:pt x="567" y="0"/>
                  </a:lnTo>
                  <a:lnTo>
                    <a:pt x="539" y="29"/>
                  </a:lnTo>
                  <a:lnTo>
                    <a:pt x="454" y="29"/>
                  </a:lnTo>
                  <a:lnTo>
                    <a:pt x="454" y="85"/>
                  </a:lnTo>
                  <a:lnTo>
                    <a:pt x="425" y="57"/>
                  </a:lnTo>
                  <a:lnTo>
                    <a:pt x="255" y="142"/>
                  </a:lnTo>
                  <a:lnTo>
                    <a:pt x="255" y="227"/>
                  </a:lnTo>
                  <a:lnTo>
                    <a:pt x="199" y="255"/>
                  </a:lnTo>
                  <a:lnTo>
                    <a:pt x="142" y="227"/>
                  </a:lnTo>
                  <a:lnTo>
                    <a:pt x="114" y="255"/>
                  </a:lnTo>
                  <a:lnTo>
                    <a:pt x="114" y="312"/>
                  </a:lnTo>
                  <a:lnTo>
                    <a:pt x="85" y="369"/>
                  </a:lnTo>
                  <a:lnTo>
                    <a:pt x="29" y="369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66" name="Freeform 47">
              <a:extLst>
                <a:ext uri="{FF2B5EF4-FFF2-40B4-BE49-F238E27FC236}">
                  <a16:creationId xmlns:a16="http://schemas.microsoft.com/office/drawing/2014/main" id="{331C1845-BEE6-4253-8836-7C416950B4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9" y="3081"/>
              <a:ext cx="623" cy="397"/>
            </a:xfrm>
            <a:custGeom>
              <a:avLst/>
              <a:gdLst>
                <a:gd name="T0" fmla="*/ 226 w 623"/>
                <a:gd name="T1" fmla="*/ 0 h 397"/>
                <a:gd name="T2" fmla="*/ 141 w 623"/>
                <a:gd name="T3" fmla="*/ 28 h 397"/>
                <a:gd name="T4" fmla="*/ 113 w 623"/>
                <a:gd name="T5" fmla="*/ 113 h 397"/>
                <a:gd name="T6" fmla="*/ 85 w 623"/>
                <a:gd name="T7" fmla="*/ 113 h 397"/>
                <a:gd name="T8" fmla="*/ 56 w 623"/>
                <a:gd name="T9" fmla="*/ 85 h 397"/>
                <a:gd name="T10" fmla="*/ 0 w 623"/>
                <a:gd name="T11" fmla="*/ 113 h 397"/>
                <a:gd name="T12" fmla="*/ 28 w 623"/>
                <a:gd name="T13" fmla="*/ 141 h 397"/>
                <a:gd name="T14" fmla="*/ 141 w 623"/>
                <a:gd name="T15" fmla="*/ 226 h 397"/>
                <a:gd name="T16" fmla="*/ 226 w 623"/>
                <a:gd name="T17" fmla="*/ 368 h 397"/>
                <a:gd name="T18" fmla="*/ 311 w 623"/>
                <a:gd name="T19" fmla="*/ 397 h 397"/>
                <a:gd name="T20" fmla="*/ 368 w 623"/>
                <a:gd name="T21" fmla="*/ 368 h 397"/>
                <a:gd name="T22" fmla="*/ 425 w 623"/>
                <a:gd name="T23" fmla="*/ 312 h 397"/>
                <a:gd name="T24" fmla="*/ 453 w 623"/>
                <a:gd name="T25" fmla="*/ 255 h 397"/>
                <a:gd name="T26" fmla="*/ 567 w 623"/>
                <a:gd name="T27" fmla="*/ 255 h 397"/>
                <a:gd name="T28" fmla="*/ 623 w 623"/>
                <a:gd name="T29" fmla="*/ 226 h 397"/>
                <a:gd name="T30" fmla="*/ 595 w 623"/>
                <a:gd name="T31" fmla="*/ 226 h 397"/>
                <a:gd name="T32" fmla="*/ 595 w 623"/>
                <a:gd name="T33" fmla="*/ 198 h 397"/>
                <a:gd name="T34" fmla="*/ 538 w 623"/>
                <a:gd name="T35" fmla="*/ 113 h 397"/>
                <a:gd name="T36" fmla="*/ 453 w 623"/>
                <a:gd name="T37" fmla="*/ 56 h 397"/>
                <a:gd name="T38" fmla="*/ 425 w 623"/>
                <a:gd name="T39" fmla="*/ 56 h 397"/>
                <a:gd name="T40" fmla="*/ 368 w 623"/>
                <a:gd name="T41" fmla="*/ 0 h 397"/>
                <a:gd name="T42" fmla="*/ 340 w 623"/>
                <a:gd name="T43" fmla="*/ 28 h 397"/>
                <a:gd name="T44" fmla="*/ 255 w 623"/>
                <a:gd name="T45" fmla="*/ 0 h 397"/>
                <a:gd name="T46" fmla="*/ 226 w 623"/>
                <a:gd name="T47" fmla="*/ 0 h 39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623" h="397">
                  <a:moveTo>
                    <a:pt x="226" y="0"/>
                  </a:moveTo>
                  <a:lnTo>
                    <a:pt x="141" y="28"/>
                  </a:lnTo>
                  <a:lnTo>
                    <a:pt x="113" y="113"/>
                  </a:lnTo>
                  <a:lnTo>
                    <a:pt x="85" y="113"/>
                  </a:lnTo>
                  <a:lnTo>
                    <a:pt x="56" y="85"/>
                  </a:lnTo>
                  <a:lnTo>
                    <a:pt x="0" y="113"/>
                  </a:lnTo>
                  <a:lnTo>
                    <a:pt x="28" y="141"/>
                  </a:lnTo>
                  <a:lnTo>
                    <a:pt x="141" y="226"/>
                  </a:lnTo>
                  <a:lnTo>
                    <a:pt x="226" y="368"/>
                  </a:lnTo>
                  <a:lnTo>
                    <a:pt x="311" y="397"/>
                  </a:lnTo>
                  <a:lnTo>
                    <a:pt x="368" y="368"/>
                  </a:lnTo>
                  <a:lnTo>
                    <a:pt x="425" y="312"/>
                  </a:lnTo>
                  <a:lnTo>
                    <a:pt x="453" y="255"/>
                  </a:lnTo>
                  <a:lnTo>
                    <a:pt x="567" y="255"/>
                  </a:lnTo>
                  <a:lnTo>
                    <a:pt x="623" y="226"/>
                  </a:lnTo>
                  <a:lnTo>
                    <a:pt x="595" y="226"/>
                  </a:lnTo>
                  <a:lnTo>
                    <a:pt x="595" y="198"/>
                  </a:lnTo>
                  <a:lnTo>
                    <a:pt x="538" y="113"/>
                  </a:lnTo>
                  <a:lnTo>
                    <a:pt x="453" y="56"/>
                  </a:lnTo>
                  <a:lnTo>
                    <a:pt x="425" y="56"/>
                  </a:lnTo>
                  <a:lnTo>
                    <a:pt x="368" y="0"/>
                  </a:lnTo>
                  <a:lnTo>
                    <a:pt x="340" y="28"/>
                  </a:lnTo>
                  <a:lnTo>
                    <a:pt x="255" y="0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67" name="Freeform 48">
              <a:extLst>
                <a:ext uri="{FF2B5EF4-FFF2-40B4-BE49-F238E27FC236}">
                  <a16:creationId xmlns:a16="http://schemas.microsoft.com/office/drawing/2014/main" id="{B937EECD-C184-4643-890A-316F037C7A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8" y="2429"/>
              <a:ext cx="567" cy="765"/>
            </a:xfrm>
            <a:custGeom>
              <a:avLst/>
              <a:gdLst>
                <a:gd name="T0" fmla="*/ 255 w 567"/>
                <a:gd name="T1" fmla="*/ 680 h 765"/>
                <a:gd name="T2" fmla="*/ 227 w 567"/>
                <a:gd name="T3" fmla="*/ 737 h 765"/>
                <a:gd name="T4" fmla="*/ 142 w 567"/>
                <a:gd name="T5" fmla="*/ 765 h 765"/>
                <a:gd name="T6" fmla="*/ 85 w 567"/>
                <a:gd name="T7" fmla="*/ 680 h 765"/>
                <a:gd name="T8" fmla="*/ 85 w 567"/>
                <a:gd name="T9" fmla="*/ 623 h 765"/>
                <a:gd name="T10" fmla="*/ 0 w 567"/>
                <a:gd name="T11" fmla="*/ 538 h 765"/>
                <a:gd name="T12" fmla="*/ 0 w 567"/>
                <a:gd name="T13" fmla="*/ 510 h 765"/>
                <a:gd name="T14" fmla="*/ 28 w 567"/>
                <a:gd name="T15" fmla="*/ 482 h 765"/>
                <a:gd name="T16" fmla="*/ 28 w 567"/>
                <a:gd name="T17" fmla="*/ 368 h 765"/>
                <a:gd name="T18" fmla="*/ 0 w 567"/>
                <a:gd name="T19" fmla="*/ 312 h 765"/>
                <a:gd name="T20" fmla="*/ 57 w 567"/>
                <a:gd name="T21" fmla="*/ 255 h 765"/>
                <a:gd name="T22" fmla="*/ 28 w 567"/>
                <a:gd name="T23" fmla="*/ 198 h 765"/>
                <a:gd name="T24" fmla="*/ 28 w 567"/>
                <a:gd name="T25" fmla="*/ 141 h 765"/>
                <a:gd name="T26" fmla="*/ 0 w 567"/>
                <a:gd name="T27" fmla="*/ 28 h 765"/>
                <a:gd name="T28" fmla="*/ 28 w 567"/>
                <a:gd name="T29" fmla="*/ 0 h 765"/>
                <a:gd name="T30" fmla="*/ 85 w 567"/>
                <a:gd name="T31" fmla="*/ 28 h 765"/>
                <a:gd name="T32" fmla="*/ 142 w 567"/>
                <a:gd name="T33" fmla="*/ 28 h 765"/>
                <a:gd name="T34" fmla="*/ 142 w 567"/>
                <a:gd name="T35" fmla="*/ 85 h 765"/>
                <a:gd name="T36" fmla="*/ 227 w 567"/>
                <a:gd name="T37" fmla="*/ 170 h 765"/>
                <a:gd name="T38" fmla="*/ 284 w 567"/>
                <a:gd name="T39" fmla="*/ 198 h 765"/>
                <a:gd name="T40" fmla="*/ 312 w 567"/>
                <a:gd name="T41" fmla="*/ 170 h 765"/>
                <a:gd name="T42" fmla="*/ 369 w 567"/>
                <a:gd name="T43" fmla="*/ 226 h 765"/>
                <a:gd name="T44" fmla="*/ 482 w 567"/>
                <a:gd name="T45" fmla="*/ 255 h 765"/>
                <a:gd name="T46" fmla="*/ 482 w 567"/>
                <a:gd name="T47" fmla="*/ 312 h 765"/>
                <a:gd name="T48" fmla="*/ 539 w 567"/>
                <a:gd name="T49" fmla="*/ 283 h 765"/>
                <a:gd name="T50" fmla="*/ 567 w 567"/>
                <a:gd name="T51" fmla="*/ 340 h 765"/>
                <a:gd name="T52" fmla="*/ 510 w 567"/>
                <a:gd name="T53" fmla="*/ 368 h 765"/>
                <a:gd name="T54" fmla="*/ 454 w 567"/>
                <a:gd name="T55" fmla="*/ 368 h 765"/>
                <a:gd name="T56" fmla="*/ 397 w 567"/>
                <a:gd name="T57" fmla="*/ 425 h 765"/>
                <a:gd name="T58" fmla="*/ 284 w 567"/>
                <a:gd name="T59" fmla="*/ 510 h 765"/>
                <a:gd name="T60" fmla="*/ 255 w 567"/>
                <a:gd name="T61" fmla="*/ 510 h 765"/>
                <a:gd name="T62" fmla="*/ 227 w 567"/>
                <a:gd name="T63" fmla="*/ 538 h 765"/>
                <a:gd name="T64" fmla="*/ 255 w 567"/>
                <a:gd name="T65" fmla="*/ 623 h 765"/>
                <a:gd name="T66" fmla="*/ 255 w 567"/>
                <a:gd name="T67" fmla="*/ 680 h 76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567" h="765">
                  <a:moveTo>
                    <a:pt x="255" y="680"/>
                  </a:moveTo>
                  <a:lnTo>
                    <a:pt x="227" y="737"/>
                  </a:lnTo>
                  <a:lnTo>
                    <a:pt x="142" y="765"/>
                  </a:lnTo>
                  <a:lnTo>
                    <a:pt x="85" y="680"/>
                  </a:lnTo>
                  <a:lnTo>
                    <a:pt x="85" y="623"/>
                  </a:lnTo>
                  <a:lnTo>
                    <a:pt x="0" y="538"/>
                  </a:lnTo>
                  <a:lnTo>
                    <a:pt x="0" y="510"/>
                  </a:lnTo>
                  <a:lnTo>
                    <a:pt x="28" y="482"/>
                  </a:lnTo>
                  <a:lnTo>
                    <a:pt x="28" y="368"/>
                  </a:lnTo>
                  <a:lnTo>
                    <a:pt x="0" y="312"/>
                  </a:lnTo>
                  <a:lnTo>
                    <a:pt x="57" y="255"/>
                  </a:lnTo>
                  <a:lnTo>
                    <a:pt x="28" y="198"/>
                  </a:lnTo>
                  <a:lnTo>
                    <a:pt x="28" y="141"/>
                  </a:lnTo>
                  <a:lnTo>
                    <a:pt x="0" y="28"/>
                  </a:lnTo>
                  <a:lnTo>
                    <a:pt x="28" y="0"/>
                  </a:lnTo>
                  <a:lnTo>
                    <a:pt x="85" y="28"/>
                  </a:lnTo>
                  <a:lnTo>
                    <a:pt x="142" y="28"/>
                  </a:lnTo>
                  <a:lnTo>
                    <a:pt x="142" y="85"/>
                  </a:lnTo>
                  <a:lnTo>
                    <a:pt x="227" y="170"/>
                  </a:lnTo>
                  <a:lnTo>
                    <a:pt x="284" y="198"/>
                  </a:lnTo>
                  <a:lnTo>
                    <a:pt x="312" y="170"/>
                  </a:lnTo>
                  <a:lnTo>
                    <a:pt x="369" y="226"/>
                  </a:lnTo>
                  <a:lnTo>
                    <a:pt x="482" y="255"/>
                  </a:lnTo>
                  <a:lnTo>
                    <a:pt x="482" y="312"/>
                  </a:lnTo>
                  <a:lnTo>
                    <a:pt x="539" y="283"/>
                  </a:lnTo>
                  <a:lnTo>
                    <a:pt x="567" y="340"/>
                  </a:lnTo>
                  <a:lnTo>
                    <a:pt x="510" y="368"/>
                  </a:lnTo>
                  <a:lnTo>
                    <a:pt x="454" y="368"/>
                  </a:lnTo>
                  <a:lnTo>
                    <a:pt x="397" y="425"/>
                  </a:lnTo>
                  <a:lnTo>
                    <a:pt x="284" y="510"/>
                  </a:lnTo>
                  <a:lnTo>
                    <a:pt x="255" y="510"/>
                  </a:lnTo>
                  <a:lnTo>
                    <a:pt x="227" y="538"/>
                  </a:lnTo>
                  <a:lnTo>
                    <a:pt x="255" y="623"/>
                  </a:lnTo>
                  <a:lnTo>
                    <a:pt x="255" y="68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68" name="Freeform 49">
              <a:extLst>
                <a:ext uri="{FF2B5EF4-FFF2-40B4-BE49-F238E27FC236}">
                  <a16:creationId xmlns:a16="http://schemas.microsoft.com/office/drawing/2014/main" id="{C66ED57C-BA77-43A2-8E66-27DD74D963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5" y="2372"/>
              <a:ext cx="794" cy="765"/>
            </a:xfrm>
            <a:custGeom>
              <a:avLst/>
              <a:gdLst>
                <a:gd name="T0" fmla="*/ 397 w 794"/>
                <a:gd name="T1" fmla="*/ 510 h 765"/>
                <a:gd name="T2" fmla="*/ 368 w 794"/>
                <a:gd name="T3" fmla="*/ 567 h 765"/>
                <a:gd name="T4" fmla="*/ 368 w 794"/>
                <a:gd name="T5" fmla="*/ 624 h 765"/>
                <a:gd name="T6" fmla="*/ 312 w 794"/>
                <a:gd name="T7" fmla="*/ 595 h 765"/>
                <a:gd name="T8" fmla="*/ 283 w 794"/>
                <a:gd name="T9" fmla="*/ 652 h 765"/>
                <a:gd name="T10" fmla="*/ 255 w 794"/>
                <a:gd name="T11" fmla="*/ 652 h 765"/>
                <a:gd name="T12" fmla="*/ 227 w 794"/>
                <a:gd name="T13" fmla="*/ 709 h 765"/>
                <a:gd name="T14" fmla="*/ 170 w 794"/>
                <a:gd name="T15" fmla="*/ 709 h 765"/>
                <a:gd name="T16" fmla="*/ 142 w 794"/>
                <a:gd name="T17" fmla="*/ 765 h 765"/>
                <a:gd name="T18" fmla="*/ 113 w 794"/>
                <a:gd name="T19" fmla="*/ 737 h 765"/>
                <a:gd name="T20" fmla="*/ 28 w 794"/>
                <a:gd name="T21" fmla="*/ 737 h 765"/>
                <a:gd name="T22" fmla="*/ 28 w 794"/>
                <a:gd name="T23" fmla="*/ 680 h 765"/>
                <a:gd name="T24" fmla="*/ 0 w 794"/>
                <a:gd name="T25" fmla="*/ 595 h 765"/>
                <a:gd name="T26" fmla="*/ 28 w 794"/>
                <a:gd name="T27" fmla="*/ 567 h 765"/>
                <a:gd name="T28" fmla="*/ 57 w 794"/>
                <a:gd name="T29" fmla="*/ 567 h 765"/>
                <a:gd name="T30" fmla="*/ 170 w 794"/>
                <a:gd name="T31" fmla="*/ 482 h 765"/>
                <a:gd name="T32" fmla="*/ 227 w 794"/>
                <a:gd name="T33" fmla="*/ 425 h 765"/>
                <a:gd name="T34" fmla="*/ 283 w 794"/>
                <a:gd name="T35" fmla="*/ 425 h 765"/>
                <a:gd name="T36" fmla="*/ 340 w 794"/>
                <a:gd name="T37" fmla="*/ 397 h 765"/>
                <a:gd name="T38" fmla="*/ 312 w 794"/>
                <a:gd name="T39" fmla="*/ 340 h 765"/>
                <a:gd name="T40" fmla="*/ 255 w 794"/>
                <a:gd name="T41" fmla="*/ 369 h 765"/>
                <a:gd name="T42" fmla="*/ 255 w 794"/>
                <a:gd name="T43" fmla="*/ 312 h 765"/>
                <a:gd name="T44" fmla="*/ 142 w 794"/>
                <a:gd name="T45" fmla="*/ 283 h 765"/>
                <a:gd name="T46" fmla="*/ 85 w 794"/>
                <a:gd name="T47" fmla="*/ 227 h 765"/>
                <a:gd name="T48" fmla="*/ 85 w 794"/>
                <a:gd name="T49" fmla="*/ 198 h 765"/>
                <a:gd name="T50" fmla="*/ 142 w 794"/>
                <a:gd name="T51" fmla="*/ 198 h 765"/>
                <a:gd name="T52" fmla="*/ 113 w 794"/>
                <a:gd name="T53" fmla="*/ 170 h 765"/>
                <a:gd name="T54" fmla="*/ 142 w 794"/>
                <a:gd name="T55" fmla="*/ 142 h 765"/>
                <a:gd name="T56" fmla="*/ 142 w 794"/>
                <a:gd name="T57" fmla="*/ 85 h 765"/>
                <a:gd name="T58" fmla="*/ 198 w 794"/>
                <a:gd name="T59" fmla="*/ 113 h 765"/>
                <a:gd name="T60" fmla="*/ 198 w 794"/>
                <a:gd name="T61" fmla="*/ 85 h 765"/>
                <a:gd name="T62" fmla="*/ 227 w 794"/>
                <a:gd name="T63" fmla="*/ 85 h 765"/>
                <a:gd name="T64" fmla="*/ 255 w 794"/>
                <a:gd name="T65" fmla="*/ 113 h 765"/>
                <a:gd name="T66" fmla="*/ 255 w 794"/>
                <a:gd name="T67" fmla="*/ 85 h 765"/>
                <a:gd name="T68" fmla="*/ 368 w 794"/>
                <a:gd name="T69" fmla="*/ 113 h 765"/>
                <a:gd name="T70" fmla="*/ 368 w 794"/>
                <a:gd name="T71" fmla="*/ 142 h 765"/>
                <a:gd name="T72" fmla="*/ 425 w 794"/>
                <a:gd name="T73" fmla="*/ 142 h 765"/>
                <a:gd name="T74" fmla="*/ 482 w 794"/>
                <a:gd name="T75" fmla="*/ 57 h 765"/>
                <a:gd name="T76" fmla="*/ 539 w 794"/>
                <a:gd name="T77" fmla="*/ 0 h 765"/>
                <a:gd name="T78" fmla="*/ 595 w 794"/>
                <a:gd name="T79" fmla="*/ 57 h 765"/>
                <a:gd name="T80" fmla="*/ 680 w 794"/>
                <a:gd name="T81" fmla="*/ 57 h 765"/>
                <a:gd name="T82" fmla="*/ 652 w 794"/>
                <a:gd name="T83" fmla="*/ 0 h 765"/>
                <a:gd name="T84" fmla="*/ 709 w 794"/>
                <a:gd name="T85" fmla="*/ 0 h 765"/>
                <a:gd name="T86" fmla="*/ 737 w 794"/>
                <a:gd name="T87" fmla="*/ 57 h 765"/>
                <a:gd name="T88" fmla="*/ 709 w 794"/>
                <a:gd name="T89" fmla="*/ 85 h 765"/>
                <a:gd name="T90" fmla="*/ 680 w 794"/>
                <a:gd name="T91" fmla="*/ 85 h 765"/>
                <a:gd name="T92" fmla="*/ 680 w 794"/>
                <a:gd name="T93" fmla="*/ 170 h 765"/>
                <a:gd name="T94" fmla="*/ 794 w 794"/>
                <a:gd name="T95" fmla="*/ 312 h 765"/>
                <a:gd name="T96" fmla="*/ 709 w 794"/>
                <a:gd name="T97" fmla="*/ 340 h 765"/>
                <a:gd name="T98" fmla="*/ 709 w 794"/>
                <a:gd name="T99" fmla="*/ 397 h 765"/>
                <a:gd name="T100" fmla="*/ 737 w 794"/>
                <a:gd name="T101" fmla="*/ 425 h 765"/>
                <a:gd name="T102" fmla="*/ 709 w 794"/>
                <a:gd name="T103" fmla="*/ 454 h 765"/>
                <a:gd name="T104" fmla="*/ 680 w 794"/>
                <a:gd name="T105" fmla="*/ 482 h 765"/>
                <a:gd name="T106" fmla="*/ 680 w 794"/>
                <a:gd name="T107" fmla="*/ 539 h 765"/>
                <a:gd name="T108" fmla="*/ 624 w 794"/>
                <a:gd name="T109" fmla="*/ 567 h 765"/>
                <a:gd name="T110" fmla="*/ 539 w 794"/>
                <a:gd name="T111" fmla="*/ 567 h 765"/>
                <a:gd name="T112" fmla="*/ 397 w 794"/>
                <a:gd name="T113" fmla="*/ 510 h 765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794" h="765">
                  <a:moveTo>
                    <a:pt x="397" y="510"/>
                  </a:moveTo>
                  <a:lnTo>
                    <a:pt x="368" y="567"/>
                  </a:lnTo>
                  <a:lnTo>
                    <a:pt x="368" y="624"/>
                  </a:lnTo>
                  <a:lnTo>
                    <a:pt x="312" y="595"/>
                  </a:lnTo>
                  <a:lnTo>
                    <a:pt x="283" y="652"/>
                  </a:lnTo>
                  <a:lnTo>
                    <a:pt x="255" y="652"/>
                  </a:lnTo>
                  <a:lnTo>
                    <a:pt x="227" y="709"/>
                  </a:lnTo>
                  <a:lnTo>
                    <a:pt x="170" y="709"/>
                  </a:lnTo>
                  <a:lnTo>
                    <a:pt x="142" y="765"/>
                  </a:lnTo>
                  <a:lnTo>
                    <a:pt x="113" y="737"/>
                  </a:lnTo>
                  <a:lnTo>
                    <a:pt x="28" y="737"/>
                  </a:lnTo>
                  <a:lnTo>
                    <a:pt x="28" y="680"/>
                  </a:lnTo>
                  <a:lnTo>
                    <a:pt x="0" y="595"/>
                  </a:lnTo>
                  <a:lnTo>
                    <a:pt x="28" y="567"/>
                  </a:lnTo>
                  <a:lnTo>
                    <a:pt x="57" y="567"/>
                  </a:lnTo>
                  <a:lnTo>
                    <a:pt x="170" y="482"/>
                  </a:lnTo>
                  <a:lnTo>
                    <a:pt x="227" y="425"/>
                  </a:lnTo>
                  <a:lnTo>
                    <a:pt x="283" y="425"/>
                  </a:lnTo>
                  <a:lnTo>
                    <a:pt x="340" y="397"/>
                  </a:lnTo>
                  <a:lnTo>
                    <a:pt x="312" y="340"/>
                  </a:lnTo>
                  <a:lnTo>
                    <a:pt x="255" y="369"/>
                  </a:lnTo>
                  <a:lnTo>
                    <a:pt x="255" y="312"/>
                  </a:lnTo>
                  <a:lnTo>
                    <a:pt x="142" y="283"/>
                  </a:lnTo>
                  <a:lnTo>
                    <a:pt x="85" y="227"/>
                  </a:lnTo>
                  <a:lnTo>
                    <a:pt x="85" y="198"/>
                  </a:lnTo>
                  <a:lnTo>
                    <a:pt x="142" y="198"/>
                  </a:lnTo>
                  <a:lnTo>
                    <a:pt x="113" y="170"/>
                  </a:lnTo>
                  <a:lnTo>
                    <a:pt x="142" y="142"/>
                  </a:lnTo>
                  <a:lnTo>
                    <a:pt x="142" y="85"/>
                  </a:lnTo>
                  <a:lnTo>
                    <a:pt x="198" y="113"/>
                  </a:lnTo>
                  <a:lnTo>
                    <a:pt x="198" y="85"/>
                  </a:lnTo>
                  <a:lnTo>
                    <a:pt x="227" y="85"/>
                  </a:lnTo>
                  <a:lnTo>
                    <a:pt x="255" y="113"/>
                  </a:lnTo>
                  <a:lnTo>
                    <a:pt x="255" y="85"/>
                  </a:lnTo>
                  <a:lnTo>
                    <a:pt x="368" y="113"/>
                  </a:lnTo>
                  <a:lnTo>
                    <a:pt x="368" y="142"/>
                  </a:lnTo>
                  <a:lnTo>
                    <a:pt x="425" y="142"/>
                  </a:lnTo>
                  <a:lnTo>
                    <a:pt x="482" y="57"/>
                  </a:lnTo>
                  <a:lnTo>
                    <a:pt x="539" y="0"/>
                  </a:lnTo>
                  <a:lnTo>
                    <a:pt x="595" y="57"/>
                  </a:lnTo>
                  <a:lnTo>
                    <a:pt x="680" y="57"/>
                  </a:lnTo>
                  <a:lnTo>
                    <a:pt x="652" y="0"/>
                  </a:lnTo>
                  <a:lnTo>
                    <a:pt x="709" y="0"/>
                  </a:lnTo>
                  <a:lnTo>
                    <a:pt x="737" y="57"/>
                  </a:lnTo>
                  <a:lnTo>
                    <a:pt x="709" y="85"/>
                  </a:lnTo>
                  <a:lnTo>
                    <a:pt x="680" y="85"/>
                  </a:lnTo>
                  <a:lnTo>
                    <a:pt x="680" y="170"/>
                  </a:lnTo>
                  <a:lnTo>
                    <a:pt x="794" y="312"/>
                  </a:lnTo>
                  <a:lnTo>
                    <a:pt x="709" y="340"/>
                  </a:lnTo>
                  <a:lnTo>
                    <a:pt x="709" y="397"/>
                  </a:lnTo>
                  <a:lnTo>
                    <a:pt x="737" y="425"/>
                  </a:lnTo>
                  <a:lnTo>
                    <a:pt x="709" y="454"/>
                  </a:lnTo>
                  <a:lnTo>
                    <a:pt x="680" y="482"/>
                  </a:lnTo>
                  <a:lnTo>
                    <a:pt x="680" y="539"/>
                  </a:lnTo>
                  <a:lnTo>
                    <a:pt x="624" y="567"/>
                  </a:lnTo>
                  <a:lnTo>
                    <a:pt x="539" y="567"/>
                  </a:lnTo>
                  <a:lnTo>
                    <a:pt x="397" y="51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69" name="Freeform 50">
              <a:extLst>
                <a:ext uri="{FF2B5EF4-FFF2-40B4-BE49-F238E27FC236}">
                  <a16:creationId xmlns:a16="http://schemas.microsoft.com/office/drawing/2014/main" id="{B11E616A-79FD-4B8D-A8E6-C48F1E42CB3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4" y="4016"/>
              <a:ext cx="426" cy="425"/>
            </a:xfrm>
            <a:custGeom>
              <a:avLst/>
              <a:gdLst>
                <a:gd name="T0" fmla="*/ 29 w 426"/>
                <a:gd name="T1" fmla="*/ 425 h 425"/>
                <a:gd name="T2" fmla="*/ 0 w 426"/>
                <a:gd name="T3" fmla="*/ 369 h 425"/>
                <a:gd name="T4" fmla="*/ 0 w 426"/>
                <a:gd name="T5" fmla="*/ 340 h 425"/>
                <a:gd name="T6" fmla="*/ 57 w 426"/>
                <a:gd name="T7" fmla="*/ 312 h 425"/>
                <a:gd name="T8" fmla="*/ 29 w 426"/>
                <a:gd name="T9" fmla="*/ 284 h 425"/>
                <a:gd name="T10" fmla="*/ 0 w 426"/>
                <a:gd name="T11" fmla="*/ 312 h 425"/>
                <a:gd name="T12" fmla="*/ 0 w 426"/>
                <a:gd name="T13" fmla="*/ 284 h 425"/>
                <a:gd name="T14" fmla="*/ 85 w 426"/>
                <a:gd name="T15" fmla="*/ 199 h 425"/>
                <a:gd name="T16" fmla="*/ 114 w 426"/>
                <a:gd name="T17" fmla="*/ 199 h 425"/>
                <a:gd name="T18" fmla="*/ 199 w 426"/>
                <a:gd name="T19" fmla="*/ 85 h 425"/>
                <a:gd name="T20" fmla="*/ 199 w 426"/>
                <a:gd name="T21" fmla="*/ 29 h 425"/>
                <a:gd name="T22" fmla="*/ 255 w 426"/>
                <a:gd name="T23" fmla="*/ 0 h 425"/>
                <a:gd name="T24" fmla="*/ 284 w 426"/>
                <a:gd name="T25" fmla="*/ 29 h 425"/>
                <a:gd name="T26" fmla="*/ 255 w 426"/>
                <a:gd name="T27" fmla="*/ 57 h 425"/>
                <a:gd name="T28" fmla="*/ 284 w 426"/>
                <a:gd name="T29" fmla="*/ 85 h 425"/>
                <a:gd name="T30" fmla="*/ 369 w 426"/>
                <a:gd name="T31" fmla="*/ 114 h 425"/>
                <a:gd name="T32" fmla="*/ 397 w 426"/>
                <a:gd name="T33" fmla="*/ 85 h 425"/>
                <a:gd name="T34" fmla="*/ 426 w 426"/>
                <a:gd name="T35" fmla="*/ 142 h 425"/>
                <a:gd name="T36" fmla="*/ 426 w 426"/>
                <a:gd name="T37" fmla="*/ 199 h 425"/>
                <a:gd name="T38" fmla="*/ 312 w 426"/>
                <a:gd name="T39" fmla="*/ 199 h 425"/>
                <a:gd name="T40" fmla="*/ 227 w 426"/>
                <a:gd name="T41" fmla="*/ 227 h 425"/>
                <a:gd name="T42" fmla="*/ 227 w 426"/>
                <a:gd name="T43" fmla="*/ 284 h 425"/>
                <a:gd name="T44" fmla="*/ 341 w 426"/>
                <a:gd name="T45" fmla="*/ 227 h 425"/>
                <a:gd name="T46" fmla="*/ 284 w 426"/>
                <a:gd name="T47" fmla="*/ 312 h 425"/>
                <a:gd name="T48" fmla="*/ 312 w 426"/>
                <a:gd name="T49" fmla="*/ 340 h 425"/>
                <a:gd name="T50" fmla="*/ 255 w 426"/>
                <a:gd name="T51" fmla="*/ 340 h 425"/>
                <a:gd name="T52" fmla="*/ 255 w 426"/>
                <a:gd name="T53" fmla="*/ 397 h 425"/>
                <a:gd name="T54" fmla="*/ 199 w 426"/>
                <a:gd name="T55" fmla="*/ 369 h 425"/>
                <a:gd name="T56" fmla="*/ 170 w 426"/>
                <a:gd name="T57" fmla="*/ 369 h 425"/>
                <a:gd name="T58" fmla="*/ 170 w 426"/>
                <a:gd name="T59" fmla="*/ 340 h 425"/>
                <a:gd name="T60" fmla="*/ 114 w 426"/>
                <a:gd name="T61" fmla="*/ 369 h 425"/>
                <a:gd name="T62" fmla="*/ 57 w 426"/>
                <a:gd name="T63" fmla="*/ 340 h 425"/>
                <a:gd name="T64" fmla="*/ 29 w 426"/>
                <a:gd name="T65" fmla="*/ 425 h 42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26" h="425">
                  <a:moveTo>
                    <a:pt x="29" y="425"/>
                  </a:moveTo>
                  <a:lnTo>
                    <a:pt x="0" y="369"/>
                  </a:lnTo>
                  <a:lnTo>
                    <a:pt x="0" y="340"/>
                  </a:lnTo>
                  <a:lnTo>
                    <a:pt x="57" y="312"/>
                  </a:lnTo>
                  <a:lnTo>
                    <a:pt x="29" y="284"/>
                  </a:lnTo>
                  <a:lnTo>
                    <a:pt x="0" y="312"/>
                  </a:lnTo>
                  <a:lnTo>
                    <a:pt x="0" y="284"/>
                  </a:lnTo>
                  <a:lnTo>
                    <a:pt x="85" y="199"/>
                  </a:lnTo>
                  <a:lnTo>
                    <a:pt x="114" y="199"/>
                  </a:lnTo>
                  <a:lnTo>
                    <a:pt x="199" y="85"/>
                  </a:lnTo>
                  <a:lnTo>
                    <a:pt x="199" y="29"/>
                  </a:lnTo>
                  <a:lnTo>
                    <a:pt x="255" y="0"/>
                  </a:lnTo>
                  <a:lnTo>
                    <a:pt x="284" y="29"/>
                  </a:lnTo>
                  <a:lnTo>
                    <a:pt x="255" y="57"/>
                  </a:lnTo>
                  <a:lnTo>
                    <a:pt x="284" y="85"/>
                  </a:lnTo>
                  <a:lnTo>
                    <a:pt x="369" y="114"/>
                  </a:lnTo>
                  <a:lnTo>
                    <a:pt x="397" y="85"/>
                  </a:lnTo>
                  <a:lnTo>
                    <a:pt x="426" y="142"/>
                  </a:lnTo>
                  <a:lnTo>
                    <a:pt x="426" y="199"/>
                  </a:lnTo>
                  <a:lnTo>
                    <a:pt x="312" y="199"/>
                  </a:lnTo>
                  <a:lnTo>
                    <a:pt x="227" y="227"/>
                  </a:lnTo>
                  <a:lnTo>
                    <a:pt x="227" y="284"/>
                  </a:lnTo>
                  <a:lnTo>
                    <a:pt x="341" y="227"/>
                  </a:lnTo>
                  <a:lnTo>
                    <a:pt x="284" y="312"/>
                  </a:lnTo>
                  <a:lnTo>
                    <a:pt x="312" y="340"/>
                  </a:lnTo>
                  <a:lnTo>
                    <a:pt x="255" y="340"/>
                  </a:lnTo>
                  <a:lnTo>
                    <a:pt x="255" y="397"/>
                  </a:lnTo>
                  <a:lnTo>
                    <a:pt x="199" y="369"/>
                  </a:lnTo>
                  <a:lnTo>
                    <a:pt x="170" y="369"/>
                  </a:lnTo>
                  <a:lnTo>
                    <a:pt x="170" y="340"/>
                  </a:lnTo>
                  <a:lnTo>
                    <a:pt x="114" y="369"/>
                  </a:lnTo>
                  <a:lnTo>
                    <a:pt x="57" y="340"/>
                  </a:lnTo>
                  <a:lnTo>
                    <a:pt x="29" y="42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70" name="Freeform 51">
              <a:extLst>
                <a:ext uri="{FF2B5EF4-FFF2-40B4-BE49-F238E27FC236}">
                  <a16:creationId xmlns:a16="http://schemas.microsoft.com/office/drawing/2014/main" id="{E9CAD58F-5537-4FFD-BCA1-B06F07C85DA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6" y="4328"/>
              <a:ext cx="340" cy="255"/>
            </a:xfrm>
            <a:custGeom>
              <a:avLst/>
              <a:gdLst>
                <a:gd name="T0" fmla="*/ 0 w 340"/>
                <a:gd name="T1" fmla="*/ 227 h 255"/>
                <a:gd name="T2" fmla="*/ 0 w 340"/>
                <a:gd name="T3" fmla="*/ 170 h 255"/>
                <a:gd name="T4" fmla="*/ 142 w 340"/>
                <a:gd name="T5" fmla="*/ 113 h 255"/>
                <a:gd name="T6" fmla="*/ 85 w 340"/>
                <a:gd name="T7" fmla="*/ 85 h 255"/>
                <a:gd name="T8" fmla="*/ 114 w 340"/>
                <a:gd name="T9" fmla="*/ 85 h 255"/>
                <a:gd name="T10" fmla="*/ 142 w 340"/>
                <a:gd name="T11" fmla="*/ 28 h 255"/>
                <a:gd name="T12" fmla="*/ 170 w 340"/>
                <a:gd name="T13" fmla="*/ 28 h 255"/>
                <a:gd name="T14" fmla="*/ 199 w 340"/>
                <a:gd name="T15" fmla="*/ 0 h 255"/>
                <a:gd name="T16" fmla="*/ 284 w 340"/>
                <a:gd name="T17" fmla="*/ 57 h 255"/>
                <a:gd name="T18" fmla="*/ 284 w 340"/>
                <a:gd name="T19" fmla="*/ 85 h 255"/>
                <a:gd name="T20" fmla="*/ 312 w 340"/>
                <a:gd name="T21" fmla="*/ 85 h 255"/>
                <a:gd name="T22" fmla="*/ 340 w 340"/>
                <a:gd name="T23" fmla="*/ 113 h 255"/>
                <a:gd name="T24" fmla="*/ 312 w 340"/>
                <a:gd name="T25" fmla="*/ 142 h 255"/>
                <a:gd name="T26" fmla="*/ 284 w 340"/>
                <a:gd name="T27" fmla="*/ 199 h 255"/>
                <a:gd name="T28" fmla="*/ 255 w 340"/>
                <a:gd name="T29" fmla="*/ 170 h 255"/>
                <a:gd name="T30" fmla="*/ 227 w 340"/>
                <a:gd name="T31" fmla="*/ 199 h 255"/>
                <a:gd name="T32" fmla="*/ 199 w 340"/>
                <a:gd name="T33" fmla="*/ 170 h 255"/>
                <a:gd name="T34" fmla="*/ 142 w 340"/>
                <a:gd name="T35" fmla="*/ 199 h 255"/>
                <a:gd name="T36" fmla="*/ 170 w 340"/>
                <a:gd name="T37" fmla="*/ 227 h 255"/>
                <a:gd name="T38" fmla="*/ 142 w 340"/>
                <a:gd name="T39" fmla="*/ 255 h 255"/>
                <a:gd name="T40" fmla="*/ 114 w 340"/>
                <a:gd name="T41" fmla="*/ 255 h 255"/>
                <a:gd name="T42" fmla="*/ 114 w 340"/>
                <a:gd name="T43" fmla="*/ 227 h 255"/>
                <a:gd name="T44" fmla="*/ 57 w 340"/>
                <a:gd name="T45" fmla="*/ 255 h 255"/>
                <a:gd name="T46" fmla="*/ 29 w 340"/>
                <a:gd name="T47" fmla="*/ 255 h 255"/>
                <a:gd name="T48" fmla="*/ 0 w 340"/>
                <a:gd name="T49" fmla="*/ 227 h 25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40" h="255">
                  <a:moveTo>
                    <a:pt x="0" y="227"/>
                  </a:moveTo>
                  <a:lnTo>
                    <a:pt x="0" y="170"/>
                  </a:lnTo>
                  <a:lnTo>
                    <a:pt x="142" y="113"/>
                  </a:lnTo>
                  <a:lnTo>
                    <a:pt x="85" y="85"/>
                  </a:lnTo>
                  <a:lnTo>
                    <a:pt x="114" y="85"/>
                  </a:lnTo>
                  <a:lnTo>
                    <a:pt x="142" y="28"/>
                  </a:lnTo>
                  <a:lnTo>
                    <a:pt x="170" y="28"/>
                  </a:lnTo>
                  <a:lnTo>
                    <a:pt x="199" y="0"/>
                  </a:lnTo>
                  <a:lnTo>
                    <a:pt x="284" y="57"/>
                  </a:lnTo>
                  <a:lnTo>
                    <a:pt x="284" y="85"/>
                  </a:lnTo>
                  <a:lnTo>
                    <a:pt x="312" y="85"/>
                  </a:lnTo>
                  <a:lnTo>
                    <a:pt x="340" y="113"/>
                  </a:lnTo>
                  <a:lnTo>
                    <a:pt x="312" y="142"/>
                  </a:lnTo>
                  <a:lnTo>
                    <a:pt x="284" y="199"/>
                  </a:lnTo>
                  <a:lnTo>
                    <a:pt x="255" y="170"/>
                  </a:lnTo>
                  <a:lnTo>
                    <a:pt x="227" y="199"/>
                  </a:lnTo>
                  <a:lnTo>
                    <a:pt x="199" y="170"/>
                  </a:lnTo>
                  <a:lnTo>
                    <a:pt x="142" y="199"/>
                  </a:lnTo>
                  <a:lnTo>
                    <a:pt x="170" y="227"/>
                  </a:lnTo>
                  <a:lnTo>
                    <a:pt x="142" y="255"/>
                  </a:lnTo>
                  <a:lnTo>
                    <a:pt x="114" y="255"/>
                  </a:lnTo>
                  <a:lnTo>
                    <a:pt x="114" y="227"/>
                  </a:lnTo>
                  <a:lnTo>
                    <a:pt x="57" y="255"/>
                  </a:lnTo>
                  <a:lnTo>
                    <a:pt x="29" y="255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71" name="Freeform 52">
              <a:extLst>
                <a:ext uri="{FF2B5EF4-FFF2-40B4-BE49-F238E27FC236}">
                  <a16:creationId xmlns:a16="http://schemas.microsoft.com/office/drawing/2014/main" id="{5AB659F9-22A4-458F-9AAA-38A65C9867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1" y="4045"/>
              <a:ext cx="454" cy="510"/>
            </a:xfrm>
            <a:custGeom>
              <a:avLst/>
              <a:gdLst>
                <a:gd name="T0" fmla="*/ 397 w 454"/>
                <a:gd name="T1" fmla="*/ 311 h 510"/>
                <a:gd name="T2" fmla="*/ 369 w 454"/>
                <a:gd name="T3" fmla="*/ 368 h 510"/>
                <a:gd name="T4" fmla="*/ 340 w 454"/>
                <a:gd name="T5" fmla="*/ 368 h 510"/>
                <a:gd name="T6" fmla="*/ 397 w 454"/>
                <a:gd name="T7" fmla="*/ 396 h 510"/>
                <a:gd name="T8" fmla="*/ 255 w 454"/>
                <a:gd name="T9" fmla="*/ 453 h 510"/>
                <a:gd name="T10" fmla="*/ 255 w 454"/>
                <a:gd name="T11" fmla="*/ 510 h 510"/>
                <a:gd name="T12" fmla="*/ 142 w 454"/>
                <a:gd name="T13" fmla="*/ 425 h 510"/>
                <a:gd name="T14" fmla="*/ 142 w 454"/>
                <a:gd name="T15" fmla="*/ 396 h 510"/>
                <a:gd name="T16" fmla="*/ 57 w 454"/>
                <a:gd name="T17" fmla="*/ 340 h 510"/>
                <a:gd name="T18" fmla="*/ 85 w 454"/>
                <a:gd name="T19" fmla="*/ 311 h 510"/>
                <a:gd name="T20" fmla="*/ 57 w 454"/>
                <a:gd name="T21" fmla="*/ 283 h 510"/>
                <a:gd name="T22" fmla="*/ 114 w 454"/>
                <a:gd name="T23" fmla="*/ 198 h 510"/>
                <a:gd name="T24" fmla="*/ 0 w 454"/>
                <a:gd name="T25" fmla="*/ 255 h 510"/>
                <a:gd name="T26" fmla="*/ 0 w 454"/>
                <a:gd name="T27" fmla="*/ 198 h 510"/>
                <a:gd name="T28" fmla="*/ 85 w 454"/>
                <a:gd name="T29" fmla="*/ 170 h 510"/>
                <a:gd name="T30" fmla="*/ 199 w 454"/>
                <a:gd name="T31" fmla="*/ 170 h 510"/>
                <a:gd name="T32" fmla="*/ 199 w 454"/>
                <a:gd name="T33" fmla="*/ 113 h 510"/>
                <a:gd name="T34" fmla="*/ 170 w 454"/>
                <a:gd name="T35" fmla="*/ 56 h 510"/>
                <a:gd name="T36" fmla="*/ 199 w 454"/>
                <a:gd name="T37" fmla="*/ 0 h 510"/>
                <a:gd name="T38" fmla="*/ 284 w 454"/>
                <a:gd name="T39" fmla="*/ 85 h 510"/>
                <a:gd name="T40" fmla="*/ 255 w 454"/>
                <a:gd name="T41" fmla="*/ 113 h 510"/>
                <a:gd name="T42" fmla="*/ 312 w 454"/>
                <a:gd name="T43" fmla="*/ 141 h 510"/>
                <a:gd name="T44" fmla="*/ 369 w 454"/>
                <a:gd name="T45" fmla="*/ 141 h 510"/>
                <a:gd name="T46" fmla="*/ 397 w 454"/>
                <a:gd name="T47" fmla="*/ 198 h 510"/>
                <a:gd name="T48" fmla="*/ 454 w 454"/>
                <a:gd name="T49" fmla="*/ 226 h 510"/>
                <a:gd name="T50" fmla="*/ 397 w 454"/>
                <a:gd name="T51" fmla="*/ 255 h 510"/>
                <a:gd name="T52" fmla="*/ 397 w 454"/>
                <a:gd name="T53" fmla="*/ 311 h 510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454" h="510">
                  <a:moveTo>
                    <a:pt x="397" y="311"/>
                  </a:moveTo>
                  <a:lnTo>
                    <a:pt x="369" y="368"/>
                  </a:lnTo>
                  <a:lnTo>
                    <a:pt x="340" y="368"/>
                  </a:lnTo>
                  <a:lnTo>
                    <a:pt x="397" y="396"/>
                  </a:lnTo>
                  <a:lnTo>
                    <a:pt x="255" y="453"/>
                  </a:lnTo>
                  <a:lnTo>
                    <a:pt x="255" y="510"/>
                  </a:lnTo>
                  <a:lnTo>
                    <a:pt x="142" y="425"/>
                  </a:lnTo>
                  <a:lnTo>
                    <a:pt x="142" y="396"/>
                  </a:lnTo>
                  <a:lnTo>
                    <a:pt x="57" y="340"/>
                  </a:lnTo>
                  <a:lnTo>
                    <a:pt x="85" y="311"/>
                  </a:lnTo>
                  <a:lnTo>
                    <a:pt x="57" y="283"/>
                  </a:lnTo>
                  <a:lnTo>
                    <a:pt x="114" y="198"/>
                  </a:lnTo>
                  <a:lnTo>
                    <a:pt x="0" y="255"/>
                  </a:lnTo>
                  <a:lnTo>
                    <a:pt x="0" y="198"/>
                  </a:lnTo>
                  <a:lnTo>
                    <a:pt x="85" y="170"/>
                  </a:lnTo>
                  <a:lnTo>
                    <a:pt x="199" y="170"/>
                  </a:lnTo>
                  <a:lnTo>
                    <a:pt x="199" y="113"/>
                  </a:lnTo>
                  <a:lnTo>
                    <a:pt x="170" y="56"/>
                  </a:lnTo>
                  <a:lnTo>
                    <a:pt x="199" y="0"/>
                  </a:lnTo>
                  <a:lnTo>
                    <a:pt x="284" y="85"/>
                  </a:lnTo>
                  <a:lnTo>
                    <a:pt x="255" y="113"/>
                  </a:lnTo>
                  <a:lnTo>
                    <a:pt x="312" y="141"/>
                  </a:lnTo>
                  <a:lnTo>
                    <a:pt x="369" y="141"/>
                  </a:lnTo>
                  <a:lnTo>
                    <a:pt x="397" y="198"/>
                  </a:lnTo>
                  <a:lnTo>
                    <a:pt x="454" y="226"/>
                  </a:lnTo>
                  <a:lnTo>
                    <a:pt x="397" y="255"/>
                  </a:lnTo>
                  <a:lnTo>
                    <a:pt x="397" y="31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72" name="Freeform 53">
              <a:extLst>
                <a:ext uri="{FF2B5EF4-FFF2-40B4-BE49-F238E27FC236}">
                  <a16:creationId xmlns:a16="http://schemas.microsoft.com/office/drawing/2014/main" id="{52118C5B-1F8F-4D37-AACC-4969D993F8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8" y="2712"/>
              <a:ext cx="426" cy="482"/>
            </a:xfrm>
            <a:custGeom>
              <a:avLst/>
              <a:gdLst>
                <a:gd name="T0" fmla="*/ 171 w 426"/>
                <a:gd name="T1" fmla="*/ 397 h 482"/>
                <a:gd name="T2" fmla="*/ 256 w 426"/>
                <a:gd name="T3" fmla="*/ 482 h 482"/>
                <a:gd name="T4" fmla="*/ 397 w 426"/>
                <a:gd name="T5" fmla="*/ 482 h 482"/>
                <a:gd name="T6" fmla="*/ 369 w 426"/>
                <a:gd name="T7" fmla="*/ 454 h 482"/>
                <a:gd name="T8" fmla="*/ 369 w 426"/>
                <a:gd name="T9" fmla="*/ 425 h 482"/>
                <a:gd name="T10" fmla="*/ 426 w 426"/>
                <a:gd name="T11" fmla="*/ 369 h 482"/>
                <a:gd name="T12" fmla="*/ 426 w 426"/>
                <a:gd name="T13" fmla="*/ 340 h 482"/>
                <a:gd name="T14" fmla="*/ 341 w 426"/>
                <a:gd name="T15" fmla="*/ 312 h 482"/>
                <a:gd name="T16" fmla="*/ 256 w 426"/>
                <a:gd name="T17" fmla="*/ 227 h 482"/>
                <a:gd name="T18" fmla="*/ 171 w 426"/>
                <a:gd name="T19" fmla="*/ 199 h 482"/>
                <a:gd name="T20" fmla="*/ 142 w 426"/>
                <a:gd name="T21" fmla="*/ 142 h 482"/>
                <a:gd name="T22" fmla="*/ 57 w 426"/>
                <a:gd name="T23" fmla="*/ 85 h 482"/>
                <a:gd name="T24" fmla="*/ 85 w 426"/>
                <a:gd name="T25" fmla="*/ 29 h 482"/>
                <a:gd name="T26" fmla="*/ 85 w 426"/>
                <a:gd name="T27" fmla="*/ 0 h 482"/>
                <a:gd name="T28" fmla="*/ 0 w 426"/>
                <a:gd name="T29" fmla="*/ 0 h 482"/>
                <a:gd name="T30" fmla="*/ 29 w 426"/>
                <a:gd name="T31" fmla="*/ 85 h 482"/>
                <a:gd name="T32" fmla="*/ 0 w 426"/>
                <a:gd name="T33" fmla="*/ 114 h 482"/>
                <a:gd name="T34" fmla="*/ 0 w 426"/>
                <a:gd name="T35" fmla="*/ 199 h 482"/>
                <a:gd name="T36" fmla="*/ 57 w 426"/>
                <a:gd name="T37" fmla="*/ 255 h 482"/>
                <a:gd name="T38" fmla="*/ 114 w 426"/>
                <a:gd name="T39" fmla="*/ 255 h 482"/>
                <a:gd name="T40" fmla="*/ 171 w 426"/>
                <a:gd name="T41" fmla="*/ 284 h 482"/>
                <a:gd name="T42" fmla="*/ 171 w 426"/>
                <a:gd name="T43" fmla="*/ 312 h 482"/>
                <a:gd name="T44" fmla="*/ 114 w 426"/>
                <a:gd name="T45" fmla="*/ 340 h 482"/>
                <a:gd name="T46" fmla="*/ 171 w 426"/>
                <a:gd name="T47" fmla="*/ 397 h 48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26" h="482">
                  <a:moveTo>
                    <a:pt x="171" y="397"/>
                  </a:moveTo>
                  <a:lnTo>
                    <a:pt x="256" y="482"/>
                  </a:lnTo>
                  <a:lnTo>
                    <a:pt x="397" y="482"/>
                  </a:lnTo>
                  <a:lnTo>
                    <a:pt x="369" y="454"/>
                  </a:lnTo>
                  <a:lnTo>
                    <a:pt x="369" y="425"/>
                  </a:lnTo>
                  <a:lnTo>
                    <a:pt x="426" y="369"/>
                  </a:lnTo>
                  <a:lnTo>
                    <a:pt x="426" y="340"/>
                  </a:lnTo>
                  <a:lnTo>
                    <a:pt x="341" y="312"/>
                  </a:lnTo>
                  <a:lnTo>
                    <a:pt x="256" y="227"/>
                  </a:lnTo>
                  <a:lnTo>
                    <a:pt x="171" y="199"/>
                  </a:lnTo>
                  <a:lnTo>
                    <a:pt x="142" y="142"/>
                  </a:lnTo>
                  <a:lnTo>
                    <a:pt x="57" y="85"/>
                  </a:lnTo>
                  <a:lnTo>
                    <a:pt x="85" y="29"/>
                  </a:lnTo>
                  <a:lnTo>
                    <a:pt x="85" y="0"/>
                  </a:lnTo>
                  <a:lnTo>
                    <a:pt x="0" y="0"/>
                  </a:lnTo>
                  <a:lnTo>
                    <a:pt x="29" y="85"/>
                  </a:lnTo>
                  <a:lnTo>
                    <a:pt x="0" y="114"/>
                  </a:lnTo>
                  <a:lnTo>
                    <a:pt x="0" y="199"/>
                  </a:lnTo>
                  <a:lnTo>
                    <a:pt x="57" y="255"/>
                  </a:lnTo>
                  <a:lnTo>
                    <a:pt x="114" y="255"/>
                  </a:lnTo>
                  <a:lnTo>
                    <a:pt x="171" y="284"/>
                  </a:lnTo>
                  <a:lnTo>
                    <a:pt x="171" y="312"/>
                  </a:lnTo>
                  <a:lnTo>
                    <a:pt x="114" y="340"/>
                  </a:lnTo>
                  <a:lnTo>
                    <a:pt x="171" y="39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73" name="Freeform 54">
              <a:extLst>
                <a:ext uri="{FF2B5EF4-FFF2-40B4-BE49-F238E27FC236}">
                  <a16:creationId xmlns:a16="http://schemas.microsoft.com/office/drawing/2014/main" id="{633025F5-3EAB-43B3-A3CB-44375B265E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2" y="3478"/>
              <a:ext cx="1134" cy="992"/>
            </a:xfrm>
            <a:custGeom>
              <a:avLst/>
              <a:gdLst>
                <a:gd name="T0" fmla="*/ 1106 w 1134"/>
                <a:gd name="T1" fmla="*/ 255 h 992"/>
                <a:gd name="T2" fmla="*/ 1049 w 1134"/>
                <a:gd name="T3" fmla="*/ 283 h 992"/>
                <a:gd name="T4" fmla="*/ 1078 w 1134"/>
                <a:gd name="T5" fmla="*/ 396 h 992"/>
                <a:gd name="T6" fmla="*/ 1106 w 1134"/>
                <a:gd name="T7" fmla="*/ 453 h 992"/>
                <a:gd name="T8" fmla="*/ 1134 w 1134"/>
                <a:gd name="T9" fmla="*/ 567 h 992"/>
                <a:gd name="T10" fmla="*/ 1078 w 1134"/>
                <a:gd name="T11" fmla="*/ 567 h 992"/>
                <a:gd name="T12" fmla="*/ 1021 w 1134"/>
                <a:gd name="T13" fmla="*/ 652 h 992"/>
                <a:gd name="T14" fmla="*/ 907 w 1134"/>
                <a:gd name="T15" fmla="*/ 595 h 992"/>
                <a:gd name="T16" fmla="*/ 907 w 1134"/>
                <a:gd name="T17" fmla="*/ 538 h 992"/>
                <a:gd name="T18" fmla="*/ 851 w 1134"/>
                <a:gd name="T19" fmla="*/ 623 h 992"/>
                <a:gd name="T20" fmla="*/ 737 w 1134"/>
                <a:gd name="T21" fmla="*/ 737 h 992"/>
                <a:gd name="T22" fmla="*/ 652 w 1134"/>
                <a:gd name="T23" fmla="*/ 850 h 992"/>
                <a:gd name="T24" fmla="*/ 709 w 1134"/>
                <a:gd name="T25" fmla="*/ 850 h 992"/>
                <a:gd name="T26" fmla="*/ 652 w 1134"/>
                <a:gd name="T27" fmla="*/ 907 h 992"/>
                <a:gd name="T28" fmla="*/ 652 w 1134"/>
                <a:gd name="T29" fmla="*/ 992 h 992"/>
                <a:gd name="T30" fmla="*/ 539 w 1134"/>
                <a:gd name="T31" fmla="*/ 737 h 992"/>
                <a:gd name="T32" fmla="*/ 482 w 1134"/>
                <a:gd name="T33" fmla="*/ 708 h 992"/>
                <a:gd name="T34" fmla="*/ 511 w 1134"/>
                <a:gd name="T35" fmla="*/ 595 h 992"/>
                <a:gd name="T36" fmla="*/ 426 w 1134"/>
                <a:gd name="T37" fmla="*/ 652 h 992"/>
                <a:gd name="T38" fmla="*/ 340 w 1134"/>
                <a:gd name="T39" fmla="*/ 623 h 992"/>
                <a:gd name="T40" fmla="*/ 170 w 1134"/>
                <a:gd name="T41" fmla="*/ 482 h 992"/>
                <a:gd name="T42" fmla="*/ 142 w 1134"/>
                <a:gd name="T43" fmla="*/ 538 h 992"/>
                <a:gd name="T44" fmla="*/ 85 w 1134"/>
                <a:gd name="T45" fmla="*/ 453 h 992"/>
                <a:gd name="T46" fmla="*/ 29 w 1134"/>
                <a:gd name="T47" fmla="*/ 340 h 992"/>
                <a:gd name="T48" fmla="*/ 142 w 1134"/>
                <a:gd name="T49" fmla="*/ 311 h 992"/>
                <a:gd name="T50" fmla="*/ 227 w 1134"/>
                <a:gd name="T51" fmla="*/ 226 h 992"/>
                <a:gd name="T52" fmla="*/ 284 w 1134"/>
                <a:gd name="T53" fmla="*/ 56 h 992"/>
                <a:gd name="T54" fmla="*/ 340 w 1134"/>
                <a:gd name="T55" fmla="*/ 0 h 992"/>
                <a:gd name="T56" fmla="*/ 369 w 1134"/>
                <a:gd name="T57" fmla="*/ 56 h 992"/>
                <a:gd name="T58" fmla="*/ 340 w 1134"/>
                <a:gd name="T59" fmla="*/ 113 h 992"/>
                <a:gd name="T60" fmla="*/ 539 w 1134"/>
                <a:gd name="T61" fmla="*/ 0 h 992"/>
                <a:gd name="T62" fmla="*/ 624 w 1134"/>
                <a:gd name="T63" fmla="*/ 56 h 992"/>
                <a:gd name="T64" fmla="*/ 709 w 1134"/>
                <a:gd name="T65" fmla="*/ 56 h 992"/>
                <a:gd name="T66" fmla="*/ 794 w 1134"/>
                <a:gd name="T67" fmla="*/ 56 h 992"/>
                <a:gd name="T68" fmla="*/ 936 w 1134"/>
                <a:gd name="T69" fmla="*/ 113 h 992"/>
                <a:gd name="T70" fmla="*/ 993 w 1134"/>
                <a:gd name="T71" fmla="*/ 56 h 992"/>
                <a:gd name="T72" fmla="*/ 1021 w 1134"/>
                <a:gd name="T73" fmla="*/ 141 h 992"/>
                <a:gd name="T74" fmla="*/ 1049 w 1134"/>
                <a:gd name="T75" fmla="*/ 198 h 99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134" h="992">
                  <a:moveTo>
                    <a:pt x="1078" y="226"/>
                  </a:moveTo>
                  <a:lnTo>
                    <a:pt x="1106" y="255"/>
                  </a:lnTo>
                  <a:lnTo>
                    <a:pt x="1078" y="283"/>
                  </a:lnTo>
                  <a:lnTo>
                    <a:pt x="1049" y="283"/>
                  </a:lnTo>
                  <a:lnTo>
                    <a:pt x="1078" y="340"/>
                  </a:lnTo>
                  <a:lnTo>
                    <a:pt x="1078" y="396"/>
                  </a:lnTo>
                  <a:lnTo>
                    <a:pt x="1106" y="396"/>
                  </a:lnTo>
                  <a:lnTo>
                    <a:pt x="1106" y="453"/>
                  </a:lnTo>
                  <a:lnTo>
                    <a:pt x="1078" y="510"/>
                  </a:lnTo>
                  <a:lnTo>
                    <a:pt x="1134" y="567"/>
                  </a:lnTo>
                  <a:lnTo>
                    <a:pt x="1134" y="595"/>
                  </a:lnTo>
                  <a:lnTo>
                    <a:pt x="1078" y="567"/>
                  </a:lnTo>
                  <a:lnTo>
                    <a:pt x="1049" y="623"/>
                  </a:lnTo>
                  <a:lnTo>
                    <a:pt x="1021" y="652"/>
                  </a:lnTo>
                  <a:lnTo>
                    <a:pt x="936" y="623"/>
                  </a:lnTo>
                  <a:lnTo>
                    <a:pt x="907" y="595"/>
                  </a:lnTo>
                  <a:lnTo>
                    <a:pt x="936" y="567"/>
                  </a:lnTo>
                  <a:lnTo>
                    <a:pt x="907" y="538"/>
                  </a:lnTo>
                  <a:lnTo>
                    <a:pt x="851" y="567"/>
                  </a:lnTo>
                  <a:lnTo>
                    <a:pt x="851" y="623"/>
                  </a:lnTo>
                  <a:lnTo>
                    <a:pt x="766" y="737"/>
                  </a:lnTo>
                  <a:lnTo>
                    <a:pt x="737" y="737"/>
                  </a:lnTo>
                  <a:lnTo>
                    <a:pt x="652" y="822"/>
                  </a:lnTo>
                  <a:lnTo>
                    <a:pt x="652" y="850"/>
                  </a:lnTo>
                  <a:lnTo>
                    <a:pt x="681" y="822"/>
                  </a:lnTo>
                  <a:lnTo>
                    <a:pt x="709" y="850"/>
                  </a:lnTo>
                  <a:lnTo>
                    <a:pt x="652" y="878"/>
                  </a:lnTo>
                  <a:lnTo>
                    <a:pt x="652" y="907"/>
                  </a:lnTo>
                  <a:lnTo>
                    <a:pt x="681" y="963"/>
                  </a:lnTo>
                  <a:lnTo>
                    <a:pt x="652" y="992"/>
                  </a:lnTo>
                  <a:lnTo>
                    <a:pt x="482" y="822"/>
                  </a:lnTo>
                  <a:lnTo>
                    <a:pt x="539" y="737"/>
                  </a:lnTo>
                  <a:lnTo>
                    <a:pt x="511" y="652"/>
                  </a:lnTo>
                  <a:lnTo>
                    <a:pt x="482" y="708"/>
                  </a:lnTo>
                  <a:lnTo>
                    <a:pt x="454" y="680"/>
                  </a:lnTo>
                  <a:lnTo>
                    <a:pt x="511" y="595"/>
                  </a:lnTo>
                  <a:lnTo>
                    <a:pt x="482" y="595"/>
                  </a:lnTo>
                  <a:lnTo>
                    <a:pt x="426" y="652"/>
                  </a:lnTo>
                  <a:lnTo>
                    <a:pt x="397" y="623"/>
                  </a:lnTo>
                  <a:lnTo>
                    <a:pt x="340" y="623"/>
                  </a:lnTo>
                  <a:lnTo>
                    <a:pt x="312" y="567"/>
                  </a:lnTo>
                  <a:lnTo>
                    <a:pt x="170" y="482"/>
                  </a:lnTo>
                  <a:lnTo>
                    <a:pt x="142" y="510"/>
                  </a:lnTo>
                  <a:lnTo>
                    <a:pt x="142" y="538"/>
                  </a:lnTo>
                  <a:lnTo>
                    <a:pt x="85" y="510"/>
                  </a:lnTo>
                  <a:lnTo>
                    <a:pt x="85" y="453"/>
                  </a:lnTo>
                  <a:lnTo>
                    <a:pt x="0" y="425"/>
                  </a:lnTo>
                  <a:lnTo>
                    <a:pt x="29" y="340"/>
                  </a:lnTo>
                  <a:lnTo>
                    <a:pt x="57" y="368"/>
                  </a:lnTo>
                  <a:lnTo>
                    <a:pt x="142" y="311"/>
                  </a:lnTo>
                  <a:lnTo>
                    <a:pt x="255" y="283"/>
                  </a:lnTo>
                  <a:lnTo>
                    <a:pt x="227" y="226"/>
                  </a:lnTo>
                  <a:lnTo>
                    <a:pt x="312" y="141"/>
                  </a:lnTo>
                  <a:lnTo>
                    <a:pt x="284" y="56"/>
                  </a:lnTo>
                  <a:lnTo>
                    <a:pt x="227" y="28"/>
                  </a:lnTo>
                  <a:lnTo>
                    <a:pt x="340" y="0"/>
                  </a:lnTo>
                  <a:lnTo>
                    <a:pt x="397" y="28"/>
                  </a:lnTo>
                  <a:lnTo>
                    <a:pt x="369" y="56"/>
                  </a:lnTo>
                  <a:lnTo>
                    <a:pt x="312" y="85"/>
                  </a:lnTo>
                  <a:lnTo>
                    <a:pt x="340" y="113"/>
                  </a:lnTo>
                  <a:lnTo>
                    <a:pt x="454" y="85"/>
                  </a:lnTo>
                  <a:lnTo>
                    <a:pt x="539" y="0"/>
                  </a:lnTo>
                  <a:lnTo>
                    <a:pt x="624" y="0"/>
                  </a:lnTo>
                  <a:lnTo>
                    <a:pt x="624" y="56"/>
                  </a:lnTo>
                  <a:lnTo>
                    <a:pt x="681" y="28"/>
                  </a:lnTo>
                  <a:lnTo>
                    <a:pt x="709" y="56"/>
                  </a:lnTo>
                  <a:lnTo>
                    <a:pt x="766" y="28"/>
                  </a:lnTo>
                  <a:lnTo>
                    <a:pt x="794" y="56"/>
                  </a:lnTo>
                  <a:lnTo>
                    <a:pt x="879" y="56"/>
                  </a:lnTo>
                  <a:lnTo>
                    <a:pt x="936" y="113"/>
                  </a:lnTo>
                  <a:lnTo>
                    <a:pt x="936" y="85"/>
                  </a:lnTo>
                  <a:lnTo>
                    <a:pt x="993" y="56"/>
                  </a:lnTo>
                  <a:lnTo>
                    <a:pt x="993" y="113"/>
                  </a:lnTo>
                  <a:lnTo>
                    <a:pt x="1021" y="141"/>
                  </a:lnTo>
                  <a:lnTo>
                    <a:pt x="1049" y="141"/>
                  </a:lnTo>
                  <a:lnTo>
                    <a:pt x="1049" y="198"/>
                  </a:lnTo>
                  <a:lnTo>
                    <a:pt x="1078" y="22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74" name="Freeform 55">
              <a:extLst>
                <a:ext uri="{FF2B5EF4-FFF2-40B4-BE49-F238E27FC236}">
                  <a16:creationId xmlns:a16="http://schemas.microsoft.com/office/drawing/2014/main" id="{8DED5F9A-BF87-4E1D-9627-0D7E8170C3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" y="3421"/>
              <a:ext cx="1786" cy="1191"/>
            </a:xfrm>
            <a:custGeom>
              <a:avLst/>
              <a:gdLst>
                <a:gd name="T0" fmla="*/ 652 w 1786"/>
                <a:gd name="T1" fmla="*/ 0 h 1191"/>
                <a:gd name="T2" fmla="*/ 737 w 1786"/>
                <a:gd name="T3" fmla="*/ 85 h 1191"/>
                <a:gd name="T4" fmla="*/ 850 w 1786"/>
                <a:gd name="T5" fmla="*/ 198 h 1191"/>
                <a:gd name="T6" fmla="*/ 964 w 1786"/>
                <a:gd name="T7" fmla="*/ 340 h 1191"/>
                <a:gd name="T8" fmla="*/ 1049 w 1786"/>
                <a:gd name="T9" fmla="*/ 340 h 1191"/>
                <a:gd name="T10" fmla="*/ 1077 w 1786"/>
                <a:gd name="T11" fmla="*/ 397 h 1191"/>
                <a:gd name="T12" fmla="*/ 1106 w 1786"/>
                <a:gd name="T13" fmla="*/ 510 h 1191"/>
                <a:gd name="T14" fmla="*/ 1162 w 1786"/>
                <a:gd name="T15" fmla="*/ 624 h 1191"/>
                <a:gd name="T16" fmla="*/ 1162 w 1786"/>
                <a:gd name="T17" fmla="*/ 680 h 1191"/>
                <a:gd name="T18" fmla="*/ 1162 w 1786"/>
                <a:gd name="T19" fmla="*/ 765 h 1191"/>
                <a:gd name="T20" fmla="*/ 1247 w 1786"/>
                <a:gd name="T21" fmla="*/ 794 h 1191"/>
                <a:gd name="T22" fmla="*/ 1474 w 1786"/>
                <a:gd name="T23" fmla="*/ 680 h 1191"/>
                <a:gd name="T24" fmla="*/ 1587 w 1786"/>
                <a:gd name="T25" fmla="*/ 680 h 1191"/>
                <a:gd name="T26" fmla="*/ 1701 w 1786"/>
                <a:gd name="T27" fmla="*/ 652 h 1191"/>
                <a:gd name="T28" fmla="*/ 1701 w 1786"/>
                <a:gd name="T29" fmla="*/ 737 h 1191"/>
                <a:gd name="T30" fmla="*/ 1729 w 1786"/>
                <a:gd name="T31" fmla="*/ 850 h 1191"/>
                <a:gd name="T32" fmla="*/ 1673 w 1786"/>
                <a:gd name="T33" fmla="*/ 907 h 1191"/>
                <a:gd name="T34" fmla="*/ 1616 w 1786"/>
                <a:gd name="T35" fmla="*/ 907 h 1191"/>
                <a:gd name="T36" fmla="*/ 1587 w 1786"/>
                <a:gd name="T37" fmla="*/ 1106 h 1191"/>
                <a:gd name="T38" fmla="*/ 1531 w 1786"/>
                <a:gd name="T39" fmla="*/ 1162 h 1191"/>
                <a:gd name="T40" fmla="*/ 1389 w 1786"/>
                <a:gd name="T41" fmla="*/ 1191 h 1191"/>
                <a:gd name="T42" fmla="*/ 1332 w 1786"/>
                <a:gd name="T43" fmla="*/ 1134 h 1191"/>
                <a:gd name="T44" fmla="*/ 1304 w 1786"/>
                <a:gd name="T45" fmla="*/ 1049 h 1191"/>
                <a:gd name="T46" fmla="*/ 1247 w 1786"/>
                <a:gd name="T47" fmla="*/ 1049 h 1191"/>
                <a:gd name="T48" fmla="*/ 1134 w 1786"/>
                <a:gd name="T49" fmla="*/ 992 h 1191"/>
                <a:gd name="T50" fmla="*/ 1021 w 1786"/>
                <a:gd name="T51" fmla="*/ 1020 h 1191"/>
                <a:gd name="T52" fmla="*/ 907 w 1786"/>
                <a:gd name="T53" fmla="*/ 1020 h 1191"/>
                <a:gd name="T54" fmla="*/ 737 w 1786"/>
                <a:gd name="T55" fmla="*/ 964 h 1191"/>
                <a:gd name="T56" fmla="*/ 652 w 1786"/>
                <a:gd name="T57" fmla="*/ 1020 h 1191"/>
                <a:gd name="T58" fmla="*/ 454 w 1786"/>
                <a:gd name="T59" fmla="*/ 935 h 1191"/>
                <a:gd name="T60" fmla="*/ 397 w 1786"/>
                <a:gd name="T61" fmla="*/ 879 h 1191"/>
                <a:gd name="T62" fmla="*/ 113 w 1786"/>
                <a:gd name="T63" fmla="*/ 822 h 1191"/>
                <a:gd name="T64" fmla="*/ 85 w 1786"/>
                <a:gd name="T65" fmla="*/ 709 h 1191"/>
                <a:gd name="T66" fmla="*/ 113 w 1786"/>
                <a:gd name="T67" fmla="*/ 652 h 1191"/>
                <a:gd name="T68" fmla="*/ 142 w 1786"/>
                <a:gd name="T69" fmla="*/ 567 h 1191"/>
                <a:gd name="T70" fmla="*/ 85 w 1786"/>
                <a:gd name="T71" fmla="*/ 482 h 1191"/>
                <a:gd name="T72" fmla="*/ 0 w 1786"/>
                <a:gd name="T73" fmla="*/ 312 h 1191"/>
                <a:gd name="T74" fmla="*/ 198 w 1786"/>
                <a:gd name="T75" fmla="*/ 227 h 1191"/>
                <a:gd name="T76" fmla="*/ 312 w 1786"/>
                <a:gd name="T77" fmla="*/ 170 h 1191"/>
                <a:gd name="T78" fmla="*/ 454 w 1786"/>
                <a:gd name="T79" fmla="*/ 142 h 1191"/>
                <a:gd name="T80" fmla="*/ 510 w 1786"/>
                <a:gd name="T81" fmla="*/ 57 h 119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786" h="1191">
                  <a:moveTo>
                    <a:pt x="510" y="0"/>
                  </a:moveTo>
                  <a:lnTo>
                    <a:pt x="652" y="0"/>
                  </a:lnTo>
                  <a:lnTo>
                    <a:pt x="652" y="57"/>
                  </a:lnTo>
                  <a:lnTo>
                    <a:pt x="737" y="85"/>
                  </a:lnTo>
                  <a:lnTo>
                    <a:pt x="765" y="142"/>
                  </a:lnTo>
                  <a:lnTo>
                    <a:pt x="850" y="198"/>
                  </a:lnTo>
                  <a:lnTo>
                    <a:pt x="879" y="283"/>
                  </a:lnTo>
                  <a:lnTo>
                    <a:pt x="964" y="340"/>
                  </a:lnTo>
                  <a:lnTo>
                    <a:pt x="935" y="368"/>
                  </a:lnTo>
                  <a:lnTo>
                    <a:pt x="1049" y="340"/>
                  </a:lnTo>
                  <a:lnTo>
                    <a:pt x="1077" y="368"/>
                  </a:lnTo>
                  <a:lnTo>
                    <a:pt x="1077" y="397"/>
                  </a:lnTo>
                  <a:lnTo>
                    <a:pt x="1134" y="425"/>
                  </a:lnTo>
                  <a:lnTo>
                    <a:pt x="1106" y="510"/>
                  </a:lnTo>
                  <a:lnTo>
                    <a:pt x="1162" y="539"/>
                  </a:lnTo>
                  <a:lnTo>
                    <a:pt x="1162" y="624"/>
                  </a:lnTo>
                  <a:lnTo>
                    <a:pt x="1134" y="652"/>
                  </a:lnTo>
                  <a:lnTo>
                    <a:pt x="1162" y="680"/>
                  </a:lnTo>
                  <a:lnTo>
                    <a:pt x="1134" y="737"/>
                  </a:lnTo>
                  <a:lnTo>
                    <a:pt x="1162" y="765"/>
                  </a:lnTo>
                  <a:lnTo>
                    <a:pt x="1219" y="765"/>
                  </a:lnTo>
                  <a:lnTo>
                    <a:pt x="1247" y="794"/>
                  </a:lnTo>
                  <a:lnTo>
                    <a:pt x="1361" y="765"/>
                  </a:lnTo>
                  <a:lnTo>
                    <a:pt x="1474" y="680"/>
                  </a:lnTo>
                  <a:lnTo>
                    <a:pt x="1502" y="709"/>
                  </a:lnTo>
                  <a:lnTo>
                    <a:pt x="1587" y="680"/>
                  </a:lnTo>
                  <a:lnTo>
                    <a:pt x="1644" y="737"/>
                  </a:lnTo>
                  <a:lnTo>
                    <a:pt x="1701" y="652"/>
                  </a:lnTo>
                  <a:lnTo>
                    <a:pt x="1729" y="709"/>
                  </a:lnTo>
                  <a:lnTo>
                    <a:pt x="1701" y="737"/>
                  </a:lnTo>
                  <a:lnTo>
                    <a:pt x="1786" y="794"/>
                  </a:lnTo>
                  <a:lnTo>
                    <a:pt x="1729" y="850"/>
                  </a:lnTo>
                  <a:lnTo>
                    <a:pt x="1673" y="879"/>
                  </a:lnTo>
                  <a:lnTo>
                    <a:pt x="1673" y="907"/>
                  </a:lnTo>
                  <a:lnTo>
                    <a:pt x="1616" y="850"/>
                  </a:lnTo>
                  <a:lnTo>
                    <a:pt x="1616" y="907"/>
                  </a:lnTo>
                  <a:lnTo>
                    <a:pt x="1559" y="935"/>
                  </a:lnTo>
                  <a:lnTo>
                    <a:pt x="1587" y="1106"/>
                  </a:lnTo>
                  <a:lnTo>
                    <a:pt x="1531" y="1106"/>
                  </a:lnTo>
                  <a:lnTo>
                    <a:pt x="1531" y="1162"/>
                  </a:lnTo>
                  <a:lnTo>
                    <a:pt x="1474" y="1106"/>
                  </a:lnTo>
                  <a:lnTo>
                    <a:pt x="1389" y="1191"/>
                  </a:lnTo>
                  <a:lnTo>
                    <a:pt x="1389" y="1134"/>
                  </a:lnTo>
                  <a:lnTo>
                    <a:pt x="1332" y="1134"/>
                  </a:lnTo>
                  <a:lnTo>
                    <a:pt x="1304" y="1134"/>
                  </a:lnTo>
                  <a:lnTo>
                    <a:pt x="1304" y="1049"/>
                  </a:lnTo>
                  <a:lnTo>
                    <a:pt x="1247" y="1077"/>
                  </a:lnTo>
                  <a:lnTo>
                    <a:pt x="1247" y="1049"/>
                  </a:lnTo>
                  <a:lnTo>
                    <a:pt x="1191" y="1049"/>
                  </a:lnTo>
                  <a:lnTo>
                    <a:pt x="1134" y="992"/>
                  </a:lnTo>
                  <a:lnTo>
                    <a:pt x="1021" y="1049"/>
                  </a:lnTo>
                  <a:lnTo>
                    <a:pt x="1021" y="1020"/>
                  </a:lnTo>
                  <a:lnTo>
                    <a:pt x="935" y="1049"/>
                  </a:lnTo>
                  <a:lnTo>
                    <a:pt x="907" y="1020"/>
                  </a:lnTo>
                  <a:lnTo>
                    <a:pt x="850" y="1020"/>
                  </a:lnTo>
                  <a:lnTo>
                    <a:pt x="737" y="964"/>
                  </a:lnTo>
                  <a:lnTo>
                    <a:pt x="680" y="964"/>
                  </a:lnTo>
                  <a:lnTo>
                    <a:pt x="652" y="1020"/>
                  </a:lnTo>
                  <a:lnTo>
                    <a:pt x="595" y="1020"/>
                  </a:lnTo>
                  <a:lnTo>
                    <a:pt x="454" y="935"/>
                  </a:lnTo>
                  <a:lnTo>
                    <a:pt x="425" y="935"/>
                  </a:lnTo>
                  <a:lnTo>
                    <a:pt x="397" y="879"/>
                  </a:lnTo>
                  <a:lnTo>
                    <a:pt x="170" y="822"/>
                  </a:lnTo>
                  <a:lnTo>
                    <a:pt x="113" y="822"/>
                  </a:lnTo>
                  <a:lnTo>
                    <a:pt x="28" y="794"/>
                  </a:lnTo>
                  <a:lnTo>
                    <a:pt x="85" y="709"/>
                  </a:lnTo>
                  <a:lnTo>
                    <a:pt x="85" y="680"/>
                  </a:lnTo>
                  <a:lnTo>
                    <a:pt x="113" y="652"/>
                  </a:lnTo>
                  <a:lnTo>
                    <a:pt x="113" y="595"/>
                  </a:lnTo>
                  <a:lnTo>
                    <a:pt x="142" y="567"/>
                  </a:lnTo>
                  <a:lnTo>
                    <a:pt x="142" y="510"/>
                  </a:lnTo>
                  <a:lnTo>
                    <a:pt x="85" y="482"/>
                  </a:lnTo>
                  <a:lnTo>
                    <a:pt x="85" y="397"/>
                  </a:lnTo>
                  <a:lnTo>
                    <a:pt x="0" y="312"/>
                  </a:lnTo>
                  <a:lnTo>
                    <a:pt x="113" y="283"/>
                  </a:lnTo>
                  <a:lnTo>
                    <a:pt x="198" y="227"/>
                  </a:lnTo>
                  <a:lnTo>
                    <a:pt x="283" y="227"/>
                  </a:lnTo>
                  <a:lnTo>
                    <a:pt x="312" y="170"/>
                  </a:lnTo>
                  <a:lnTo>
                    <a:pt x="397" y="170"/>
                  </a:lnTo>
                  <a:lnTo>
                    <a:pt x="454" y="142"/>
                  </a:lnTo>
                  <a:lnTo>
                    <a:pt x="454" y="57"/>
                  </a:lnTo>
                  <a:lnTo>
                    <a:pt x="510" y="57"/>
                  </a:lnTo>
                  <a:lnTo>
                    <a:pt x="51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75" name="Freeform 56">
              <a:extLst>
                <a:ext uri="{FF2B5EF4-FFF2-40B4-BE49-F238E27FC236}">
                  <a16:creationId xmlns:a16="http://schemas.microsoft.com/office/drawing/2014/main" id="{9873AC3B-02DB-486B-A4F4-4CDD794B091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3" y="3109"/>
              <a:ext cx="595" cy="624"/>
            </a:xfrm>
            <a:custGeom>
              <a:avLst/>
              <a:gdLst>
                <a:gd name="T0" fmla="*/ 142 w 595"/>
                <a:gd name="T1" fmla="*/ 0 h 624"/>
                <a:gd name="T2" fmla="*/ 85 w 595"/>
                <a:gd name="T3" fmla="*/ 57 h 624"/>
                <a:gd name="T4" fmla="*/ 28 w 595"/>
                <a:gd name="T5" fmla="*/ 227 h 624"/>
                <a:gd name="T6" fmla="*/ 0 w 595"/>
                <a:gd name="T7" fmla="*/ 340 h 624"/>
                <a:gd name="T8" fmla="*/ 57 w 595"/>
                <a:gd name="T9" fmla="*/ 397 h 624"/>
                <a:gd name="T10" fmla="*/ 85 w 595"/>
                <a:gd name="T11" fmla="*/ 454 h 624"/>
                <a:gd name="T12" fmla="*/ 85 w 595"/>
                <a:gd name="T13" fmla="*/ 624 h 624"/>
                <a:gd name="T14" fmla="*/ 198 w 595"/>
                <a:gd name="T15" fmla="*/ 595 h 624"/>
                <a:gd name="T16" fmla="*/ 283 w 595"/>
                <a:gd name="T17" fmla="*/ 539 h 624"/>
                <a:gd name="T18" fmla="*/ 368 w 595"/>
                <a:gd name="T19" fmla="*/ 539 h 624"/>
                <a:gd name="T20" fmla="*/ 397 w 595"/>
                <a:gd name="T21" fmla="*/ 482 h 624"/>
                <a:gd name="T22" fmla="*/ 482 w 595"/>
                <a:gd name="T23" fmla="*/ 482 h 624"/>
                <a:gd name="T24" fmla="*/ 539 w 595"/>
                <a:gd name="T25" fmla="*/ 454 h 624"/>
                <a:gd name="T26" fmla="*/ 539 w 595"/>
                <a:gd name="T27" fmla="*/ 369 h 624"/>
                <a:gd name="T28" fmla="*/ 595 w 595"/>
                <a:gd name="T29" fmla="*/ 369 h 624"/>
                <a:gd name="T30" fmla="*/ 595 w 595"/>
                <a:gd name="T31" fmla="*/ 312 h 624"/>
                <a:gd name="T32" fmla="*/ 539 w 595"/>
                <a:gd name="T33" fmla="*/ 255 h 624"/>
                <a:gd name="T34" fmla="*/ 567 w 595"/>
                <a:gd name="T35" fmla="*/ 227 h 624"/>
                <a:gd name="T36" fmla="*/ 539 w 595"/>
                <a:gd name="T37" fmla="*/ 170 h 624"/>
                <a:gd name="T38" fmla="*/ 567 w 595"/>
                <a:gd name="T39" fmla="*/ 142 h 624"/>
                <a:gd name="T40" fmla="*/ 510 w 595"/>
                <a:gd name="T41" fmla="*/ 85 h 624"/>
                <a:gd name="T42" fmla="*/ 425 w 595"/>
                <a:gd name="T43" fmla="*/ 85 h 624"/>
                <a:gd name="T44" fmla="*/ 368 w 595"/>
                <a:gd name="T45" fmla="*/ 57 h 624"/>
                <a:gd name="T46" fmla="*/ 255 w 595"/>
                <a:gd name="T47" fmla="*/ 57 h 624"/>
                <a:gd name="T48" fmla="*/ 227 w 595"/>
                <a:gd name="T49" fmla="*/ 85 h 624"/>
                <a:gd name="T50" fmla="*/ 170 w 595"/>
                <a:gd name="T51" fmla="*/ 57 h 624"/>
                <a:gd name="T52" fmla="*/ 142 w 595"/>
                <a:gd name="T53" fmla="*/ 0 h 62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595" h="624">
                  <a:moveTo>
                    <a:pt x="142" y="0"/>
                  </a:moveTo>
                  <a:lnTo>
                    <a:pt x="85" y="57"/>
                  </a:lnTo>
                  <a:lnTo>
                    <a:pt x="28" y="227"/>
                  </a:lnTo>
                  <a:lnTo>
                    <a:pt x="0" y="340"/>
                  </a:lnTo>
                  <a:lnTo>
                    <a:pt x="57" y="397"/>
                  </a:lnTo>
                  <a:lnTo>
                    <a:pt x="85" y="454"/>
                  </a:lnTo>
                  <a:lnTo>
                    <a:pt x="85" y="624"/>
                  </a:lnTo>
                  <a:lnTo>
                    <a:pt x="198" y="595"/>
                  </a:lnTo>
                  <a:lnTo>
                    <a:pt x="283" y="539"/>
                  </a:lnTo>
                  <a:lnTo>
                    <a:pt x="368" y="539"/>
                  </a:lnTo>
                  <a:lnTo>
                    <a:pt x="397" y="482"/>
                  </a:lnTo>
                  <a:lnTo>
                    <a:pt x="482" y="482"/>
                  </a:lnTo>
                  <a:lnTo>
                    <a:pt x="539" y="454"/>
                  </a:lnTo>
                  <a:lnTo>
                    <a:pt x="539" y="369"/>
                  </a:lnTo>
                  <a:lnTo>
                    <a:pt x="595" y="369"/>
                  </a:lnTo>
                  <a:lnTo>
                    <a:pt x="595" y="312"/>
                  </a:lnTo>
                  <a:lnTo>
                    <a:pt x="539" y="255"/>
                  </a:lnTo>
                  <a:lnTo>
                    <a:pt x="567" y="227"/>
                  </a:lnTo>
                  <a:lnTo>
                    <a:pt x="539" y="170"/>
                  </a:lnTo>
                  <a:lnTo>
                    <a:pt x="567" y="142"/>
                  </a:lnTo>
                  <a:lnTo>
                    <a:pt x="510" y="85"/>
                  </a:lnTo>
                  <a:lnTo>
                    <a:pt x="425" y="85"/>
                  </a:lnTo>
                  <a:lnTo>
                    <a:pt x="368" y="57"/>
                  </a:lnTo>
                  <a:lnTo>
                    <a:pt x="255" y="57"/>
                  </a:lnTo>
                  <a:lnTo>
                    <a:pt x="227" y="85"/>
                  </a:lnTo>
                  <a:lnTo>
                    <a:pt x="170" y="57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76" name="Freeform 57">
              <a:extLst>
                <a:ext uri="{FF2B5EF4-FFF2-40B4-BE49-F238E27FC236}">
                  <a16:creationId xmlns:a16="http://schemas.microsoft.com/office/drawing/2014/main" id="{3431E88E-7554-4E72-9A77-665F3F1726D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4" y="2145"/>
              <a:ext cx="1021" cy="794"/>
            </a:xfrm>
            <a:custGeom>
              <a:avLst/>
              <a:gdLst>
                <a:gd name="T0" fmla="*/ 964 w 1021"/>
                <a:gd name="T1" fmla="*/ 312 h 794"/>
                <a:gd name="T2" fmla="*/ 992 w 1021"/>
                <a:gd name="T3" fmla="*/ 425 h 794"/>
                <a:gd name="T4" fmla="*/ 992 w 1021"/>
                <a:gd name="T5" fmla="*/ 482 h 794"/>
                <a:gd name="T6" fmla="*/ 1021 w 1021"/>
                <a:gd name="T7" fmla="*/ 539 h 794"/>
                <a:gd name="T8" fmla="*/ 964 w 1021"/>
                <a:gd name="T9" fmla="*/ 596 h 794"/>
                <a:gd name="T10" fmla="*/ 992 w 1021"/>
                <a:gd name="T11" fmla="*/ 652 h 794"/>
                <a:gd name="T12" fmla="*/ 992 w 1021"/>
                <a:gd name="T13" fmla="*/ 766 h 794"/>
                <a:gd name="T14" fmla="*/ 964 w 1021"/>
                <a:gd name="T15" fmla="*/ 794 h 794"/>
                <a:gd name="T16" fmla="*/ 907 w 1021"/>
                <a:gd name="T17" fmla="*/ 794 h 794"/>
                <a:gd name="T18" fmla="*/ 907 w 1021"/>
                <a:gd name="T19" fmla="*/ 766 h 794"/>
                <a:gd name="T20" fmla="*/ 794 w 1021"/>
                <a:gd name="T21" fmla="*/ 737 h 794"/>
                <a:gd name="T22" fmla="*/ 794 w 1021"/>
                <a:gd name="T23" fmla="*/ 709 h 794"/>
                <a:gd name="T24" fmla="*/ 737 w 1021"/>
                <a:gd name="T25" fmla="*/ 567 h 794"/>
                <a:gd name="T26" fmla="*/ 681 w 1021"/>
                <a:gd name="T27" fmla="*/ 539 h 794"/>
                <a:gd name="T28" fmla="*/ 624 w 1021"/>
                <a:gd name="T29" fmla="*/ 567 h 794"/>
                <a:gd name="T30" fmla="*/ 539 w 1021"/>
                <a:gd name="T31" fmla="*/ 482 h 794"/>
                <a:gd name="T32" fmla="*/ 454 w 1021"/>
                <a:gd name="T33" fmla="*/ 510 h 794"/>
                <a:gd name="T34" fmla="*/ 425 w 1021"/>
                <a:gd name="T35" fmla="*/ 510 h 794"/>
                <a:gd name="T36" fmla="*/ 340 w 1021"/>
                <a:gd name="T37" fmla="*/ 539 h 794"/>
                <a:gd name="T38" fmla="*/ 340 w 1021"/>
                <a:gd name="T39" fmla="*/ 454 h 794"/>
                <a:gd name="T40" fmla="*/ 284 w 1021"/>
                <a:gd name="T41" fmla="*/ 425 h 794"/>
                <a:gd name="T42" fmla="*/ 227 w 1021"/>
                <a:gd name="T43" fmla="*/ 454 h 794"/>
                <a:gd name="T44" fmla="*/ 114 w 1021"/>
                <a:gd name="T45" fmla="*/ 397 h 794"/>
                <a:gd name="T46" fmla="*/ 85 w 1021"/>
                <a:gd name="T47" fmla="*/ 340 h 794"/>
                <a:gd name="T48" fmla="*/ 0 w 1021"/>
                <a:gd name="T49" fmla="*/ 340 h 794"/>
                <a:gd name="T50" fmla="*/ 57 w 1021"/>
                <a:gd name="T51" fmla="*/ 227 h 794"/>
                <a:gd name="T52" fmla="*/ 114 w 1021"/>
                <a:gd name="T53" fmla="*/ 255 h 794"/>
                <a:gd name="T54" fmla="*/ 114 w 1021"/>
                <a:gd name="T55" fmla="*/ 227 h 794"/>
                <a:gd name="T56" fmla="*/ 199 w 1021"/>
                <a:gd name="T57" fmla="*/ 227 h 794"/>
                <a:gd name="T58" fmla="*/ 255 w 1021"/>
                <a:gd name="T59" fmla="*/ 199 h 794"/>
                <a:gd name="T60" fmla="*/ 284 w 1021"/>
                <a:gd name="T61" fmla="*/ 142 h 794"/>
                <a:gd name="T62" fmla="*/ 284 w 1021"/>
                <a:gd name="T63" fmla="*/ 85 h 794"/>
                <a:gd name="T64" fmla="*/ 369 w 1021"/>
                <a:gd name="T65" fmla="*/ 0 h 794"/>
                <a:gd name="T66" fmla="*/ 369 w 1021"/>
                <a:gd name="T67" fmla="*/ 57 h 794"/>
                <a:gd name="T68" fmla="*/ 454 w 1021"/>
                <a:gd name="T69" fmla="*/ 85 h 794"/>
                <a:gd name="T70" fmla="*/ 511 w 1021"/>
                <a:gd name="T71" fmla="*/ 57 h 794"/>
                <a:gd name="T72" fmla="*/ 567 w 1021"/>
                <a:gd name="T73" fmla="*/ 114 h 794"/>
                <a:gd name="T74" fmla="*/ 539 w 1021"/>
                <a:gd name="T75" fmla="*/ 142 h 794"/>
                <a:gd name="T76" fmla="*/ 567 w 1021"/>
                <a:gd name="T77" fmla="*/ 170 h 794"/>
                <a:gd name="T78" fmla="*/ 539 w 1021"/>
                <a:gd name="T79" fmla="*/ 227 h 794"/>
                <a:gd name="T80" fmla="*/ 567 w 1021"/>
                <a:gd name="T81" fmla="*/ 284 h 794"/>
                <a:gd name="T82" fmla="*/ 709 w 1021"/>
                <a:gd name="T83" fmla="*/ 340 h 794"/>
                <a:gd name="T84" fmla="*/ 709 w 1021"/>
                <a:gd name="T85" fmla="*/ 369 h 794"/>
                <a:gd name="T86" fmla="*/ 766 w 1021"/>
                <a:gd name="T87" fmla="*/ 340 h 794"/>
                <a:gd name="T88" fmla="*/ 737 w 1021"/>
                <a:gd name="T89" fmla="*/ 284 h 794"/>
                <a:gd name="T90" fmla="*/ 766 w 1021"/>
                <a:gd name="T91" fmla="*/ 284 h 794"/>
                <a:gd name="T92" fmla="*/ 794 w 1021"/>
                <a:gd name="T93" fmla="*/ 312 h 794"/>
                <a:gd name="T94" fmla="*/ 879 w 1021"/>
                <a:gd name="T95" fmla="*/ 284 h 794"/>
                <a:gd name="T96" fmla="*/ 964 w 1021"/>
                <a:gd name="T97" fmla="*/ 312 h 79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1021" h="794">
                  <a:moveTo>
                    <a:pt x="964" y="312"/>
                  </a:moveTo>
                  <a:lnTo>
                    <a:pt x="992" y="425"/>
                  </a:lnTo>
                  <a:lnTo>
                    <a:pt x="992" y="482"/>
                  </a:lnTo>
                  <a:lnTo>
                    <a:pt x="1021" y="539"/>
                  </a:lnTo>
                  <a:lnTo>
                    <a:pt x="964" y="596"/>
                  </a:lnTo>
                  <a:lnTo>
                    <a:pt x="992" y="652"/>
                  </a:lnTo>
                  <a:lnTo>
                    <a:pt x="992" y="766"/>
                  </a:lnTo>
                  <a:lnTo>
                    <a:pt x="964" y="794"/>
                  </a:lnTo>
                  <a:lnTo>
                    <a:pt x="907" y="794"/>
                  </a:lnTo>
                  <a:lnTo>
                    <a:pt x="907" y="766"/>
                  </a:lnTo>
                  <a:lnTo>
                    <a:pt x="794" y="737"/>
                  </a:lnTo>
                  <a:lnTo>
                    <a:pt x="794" y="709"/>
                  </a:lnTo>
                  <a:lnTo>
                    <a:pt x="737" y="567"/>
                  </a:lnTo>
                  <a:lnTo>
                    <a:pt x="681" y="539"/>
                  </a:lnTo>
                  <a:lnTo>
                    <a:pt x="624" y="567"/>
                  </a:lnTo>
                  <a:lnTo>
                    <a:pt x="539" y="482"/>
                  </a:lnTo>
                  <a:lnTo>
                    <a:pt x="454" y="510"/>
                  </a:lnTo>
                  <a:lnTo>
                    <a:pt x="425" y="510"/>
                  </a:lnTo>
                  <a:lnTo>
                    <a:pt x="340" y="539"/>
                  </a:lnTo>
                  <a:lnTo>
                    <a:pt x="340" y="454"/>
                  </a:lnTo>
                  <a:lnTo>
                    <a:pt x="284" y="425"/>
                  </a:lnTo>
                  <a:lnTo>
                    <a:pt x="227" y="454"/>
                  </a:lnTo>
                  <a:lnTo>
                    <a:pt x="114" y="397"/>
                  </a:lnTo>
                  <a:lnTo>
                    <a:pt x="85" y="340"/>
                  </a:lnTo>
                  <a:lnTo>
                    <a:pt x="0" y="340"/>
                  </a:lnTo>
                  <a:lnTo>
                    <a:pt x="57" y="227"/>
                  </a:lnTo>
                  <a:lnTo>
                    <a:pt x="114" y="255"/>
                  </a:lnTo>
                  <a:lnTo>
                    <a:pt x="114" y="227"/>
                  </a:lnTo>
                  <a:lnTo>
                    <a:pt x="199" y="227"/>
                  </a:lnTo>
                  <a:lnTo>
                    <a:pt x="255" y="199"/>
                  </a:lnTo>
                  <a:lnTo>
                    <a:pt x="284" y="142"/>
                  </a:lnTo>
                  <a:lnTo>
                    <a:pt x="284" y="85"/>
                  </a:lnTo>
                  <a:lnTo>
                    <a:pt x="369" y="0"/>
                  </a:lnTo>
                  <a:lnTo>
                    <a:pt x="369" y="57"/>
                  </a:lnTo>
                  <a:lnTo>
                    <a:pt x="454" y="85"/>
                  </a:lnTo>
                  <a:lnTo>
                    <a:pt x="511" y="57"/>
                  </a:lnTo>
                  <a:lnTo>
                    <a:pt x="567" y="114"/>
                  </a:lnTo>
                  <a:lnTo>
                    <a:pt x="539" y="142"/>
                  </a:lnTo>
                  <a:lnTo>
                    <a:pt x="567" y="170"/>
                  </a:lnTo>
                  <a:lnTo>
                    <a:pt x="539" y="227"/>
                  </a:lnTo>
                  <a:lnTo>
                    <a:pt x="567" y="284"/>
                  </a:lnTo>
                  <a:lnTo>
                    <a:pt x="709" y="340"/>
                  </a:lnTo>
                  <a:lnTo>
                    <a:pt x="709" y="369"/>
                  </a:lnTo>
                  <a:lnTo>
                    <a:pt x="766" y="340"/>
                  </a:lnTo>
                  <a:lnTo>
                    <a:pt x="737" y="284"/>
                  </a:lnTo>
                  <a:lnTo>
                    <a:pt x="766" y="284"/>
                  </a:lnTo>
                  <a:lnTo>
                    <a:pt x="794" y="312"/>
                  </a:lnTo>
                  <a:lnTo>
                    <a:pt x="879" y="284"/>
                  </a:lnTo>
                  <a:lnTo>
                    <a:pt x="964" y="31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77" name="Freeform 58">
              <a:extLst>
                <a:ext uri="{FF2B5EF4-FFF2-40B4-BE49-F238E27FC236}">
                  <a16:creationId xmlns:a16="http://schemas.microsoft.com/office/drawing/2014/main" id="{778A5621-3627-46B3-A5A2-FFEC4EF806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5" y="1975"/>
              <a:ext cx="510" cy="539"/>
            </a:xfrm>
            <a:custGeom>
              <a:avLst/>
              <a:gdLst>
                <a:gd name="T0" fmla="*/ 368 w 510"/>
                <a:gd name="T1" fmla="*/ 454 h 539"/>
                <a:gd name="T2" fmla="*/ 283 w 510"/>
                <a:gd name="T3" fmla="*/ 482 h 539"/>
                <a:gd name="T4" fmla="*/ 255 w 510"/>
                <a:gd name="T5" fmla="*/ 454 h 539"/>
                <a:gd name="T6" fmla="*/ 226 w 510"/>
                <a:gd name="T7" fmla="*/ 454 h 539"/>
                <a:gd name="T8" fmla="*/ 255 w 510"/>
                <a:gd name="T9" fmla="*/ 510 h 539"/>
                <a:gd name="T10" fmla="*/ 198 w 510"/>
                <a:gd name="T11" fmla="*/ 539 h 539"/>
                <a:gd name="T12" fmla="*/ 198 w 510"/>
                <a:gd name="T13" fmla="*/ 510 h 539"/>
                <a:gd name="T14" fmla="*/ 56 w 510"/>
                <a:gd name="T15" fmla="*/ 454 h 539"/>
                <a:gd name="T16" fmla="*/ 28 w 510"/>
                <a:gd name="T17" fmla="*/ 397 h 539"/>
                <a:gd name="T18" fmla="*/ 56 w 510"/>
                <a:gd name="T19" fmla="*/ 340 h 539"/>
                <a:gd name="T20" fmla="*/ 28 w 510"/>
                <a:gd name="T21" fmla="*/ 312 h 539"/>
                <a:gd name="T22" fmla="*/ 56 w 510"/>
                <a:gd name="T23" fmla="*/ 284 h 539"/>
                <a:gd name="T24" fmla="*/ 0 w 510"/>
                <a:gd name="T25" fmla="*/ 227 h 539"/>
                <a:gd name="T26" fmla="*/ 56 w 510"/>
                <a:gd name="T27" fmla="*/ 199 h 539"/>
                <a:gd name="T28" fmla="*/ 56 w 510"/>
                <a:gd name="T29" fmla="*/ 142 h 539"/>
                <a:gd name="T30" fmla="*/ 85 w 510"/>
                <a:gd name="T31" fmla="*/ 113 h 539"/>
                <a:gd name="T32" fmla="*/ 113 w 510"/>
                <a:gd name="T33" fmla="*/ 113 h 539"/>
                <a:gd name="T34" fmla="*/ 170 w 510"/>
                <a:gd name="T35" fmla="*/ 57 h 539"/>
                <a:gd name="T36" fmla="*/ 198 w 510"/>
                <a:gd name="T37" fmla="*/ 85 h 539"/>
                <a:gd name="T38" fmla="*/ 226 w 510"/>
                <a:gd name="T39" fmla="*/ 28 h 539"/>
                <a:gd name="T40" fmla="*/ 283 w 510"/>
                <a:gd name="T41" fmla="*/ 0 h 539"/>
                <a:gd name="T42" fmla="*/ 311 w 510"/>
                <a:gd name="T43" fmla="*/ 28 h 539"/>
                <a:gd name="T44" fmla="*/ 368 w 510"/>
                <a:gd name="T45" fmla="*/ 28 h 539"/>
                <a:gd name="T46" fmla="*/ 396 w 510"/>
                <a:gd name="T47" fmla="*/ 57 h 539"/>
                <a:gd name="T48" fmla="*/ 510 w 510"/>
                <a:gd name="T49" fmla="*/ 85 h 539"/>
                <a:gd name="T50" fmla="*/ 510 w 510"/>
                <a:gd name="T51" fmla="*/ 142 h 539"/>
                <a:gd name="T52" fmla="*/ 425 w 510"/>
                <a:gd name="T53" fmla="*/ 142 h 539"/>
                <a:gd name="T54" fmla="*/ 396 w 510"/>
                <a:gd name="T55" fmla="*/ 170 h 539"/>
                <a:gd name="T56" fmla="*/ 425 w 510"/>
                <a:gd name="T57" fmla="*/ 199 h 539"/>
                <a:gd name="T58" fmla="*/ 425 w 510"/>
                <a:gd name="T59" fmla="*/ 227 h 539"/>
                <a:gd name="T60" fmla="*/ 340 w 510"/>
                <a:gd name="T61" fmla="*/ 284 h 539"/>
                <a:gd name="T62" fmla="*/ 368 w 510"/>
                <a:gd name="T63" fmla="*/ 312 h 539"/>
                <a:gd name="T64" fmla="*/ 368 w 510"/>
                <a:gd name="T65" fmla="*/ 454 h 53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510" h="539">
                  <a:moveTo>
                    <a:pt x="368" y="454"/>
                  </a:moveTo>
                  <a:lnTo>
                    <a:pt x="283" y="482"/>
                  </a:lnTo>
                  <a:lnTo>
                    <a:pt x="255" y="454"/>
                  </a:lnTo>
                  <a:lnTo>
                    <a:pt x="226" y="454"/>
                  </a:lnTo>
                  <a:lnTo>
                    <a:pt x="255" y="510"/>
                  </a:lnTo>
                  <a:lnTo>
                    <a:pt x="198" y="539"/>
                  </a:lnTo>
                  <a:lnTo>
                    <a:pt x="198" y="510"/>
                  </a:lnTo>
                  <a:lnTo>
                    <a:pt x="56" y="454"/>
                  </a:lnTo>
                  <a:lnTo>
                    <a:pt x="28" y="397"/>
                  </a:lnTo>
                  <a:lnTo>
                    <a:pt x="56" y="340"/>
                  </a:lnTo>
                  <a:lnTo>
                    <a:pt x="28" y="312"/>
                  </a:lnTo>
                  <a:lnTo>
                    <a:pt x="56" y="284"/>
                  </a:lnTo>
                  <a:lnTo>
                    <a:pt x="0" y="227"/>
                  </a:lnTo>
                  <a:lnTo>
                    <a:pt x="56" y="199"/>
                  </a:lnTo>
                  <a:lnTo>
                    <a:pt x="56" y="142"/>
                  </a:lnTo>
                  <a:lnTo>
                    <a:pt x="85" y="113"/>
                  </a:lnTo>
                  <a:lnTo>
                    <a:pt x="113" y="113"/>
                  </a:lnTo>
                  <a:lnTo>
                    <a:pt x="170" y="57"/>
                  </a:lnTo>
                  <a:lnTo>
                    <a:pt x="198" y="85"/>
                  </a:lnTo>
                  <a:lnTo>
                    <a:pt x="226" y="28"/>
                  </a:lnTo>
                  <a:lnTo>
                    <a:pt x="283" y="0"/>
                  </a:lnTo>
                  <a:lnTo>
                    <a:pt x="311" y="28"/>
                  </a:lnTo>
                  <a:lnTo>
                    <a:pt x="368" y="28"/>
                  </a:lnTo>
                  <a:lnTo>
                    <a:pt x="396" y="57"/>
                  </a:lnTo>
                  <a:lnTo>
                    <a:pt x="510" y="85"/>
                  </a:lnTo>
                  <a:lnTo>
                    <a:pt x="510" y="142"/>
                  </a:lnTo>
                  <a:lnTo>
                    <a:pt x="425" y="142"/>
                  </a:lnTo>
                  <a:lnTo>
                    <a:pt x="396" y="170"/>
                  </a:lnTo>
                  <a:lnTo>
                    <a:pt x="425" y="199"/>
                  </a:lnTo>
                  <a:lnTo>
                    <a:pt x="425" y="227"/>
                  </a:lnTo>
                  <a:lnTo>
                    <a:pt x="340" y="284"/>
                  </a:lnTo>
                  <a:lnTo>
                    <a:pt x="368" y="312"/>
                  </a:lnTo>
                  <a:lnTo>
                    <a:pt x="368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78" name="Freeform 59">
              <a:extLst>
                <a:ext uri="{FF2B5EF4-FFF2-40B4-BE49-F238E27FC236}">
                  <a16:creationId xmlns:a16="http://schemas.microsoft.com/office/drawing/2014/main" id="{A42DF72B-39BE-4FE8-B851-E373FE7179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5" y="1777"/>
              <a:ext cx="1020" cy="850"/>
            </a:xfrm>
            <a:custGeom>
              <a:avLst/>
              <a:gdLst>
                <a:gd name="T0" fmla="*/ 992 w 1020"/>
                <a:gd name="T1" fmla="*/ 595 h 850"/>
                <a:gd name="T2" fmla="*/ 1020 w 1020"/>
                <a:gd name="T3" fmla="*/ 652 h 850"/>
                <a:gd name="T4" fmla="*/ 935 w 1020"/>
                <a:gd name="T5" fmla="*/ 652 h 850"/>
                <a:gd name="T6" fmla="*/ 879 w 1020"/>
                <a:gd name="T7" fmla="*/ 595 h 850"/>
                <a:gd name="T8" fmla="*/ 822 w 1020"/>
                <a:gd name="T9" fmla="*/ 652 h 850"/>
                <a:gd name="T10" fmla="*/ 765 w 1020"/>
                <a:gd name="T11" fmla="*/ 737 h 850"/>
                <a:gd name="T12" fmla="*/ 708 w 1020"/>
                <a:gd name="T13" fmla="*/ 737 h 850"/>
                <a:gd name="T14" fmla="*/ 708 w 1020"/>
                <a:gd name="T15" fmla="*/ 708 h 850"/>
                <a:gd name="T16" fmla="*/ 595 w 1020"/>
                <a:gd name="T17" fmla="*/ 680 h 850"/>
                <a:gd name="T18" fmla="*/ 595 w 1020"/>
                <a:gd name="T19" fmla="*/ 708 h 850"/>
                <a:gd name="T20" fmla="*/ 567 w 1020"/>
                <a:gd name="T21" fmla="*/ 680 h 850"/>
                <a:gd name="T22" fmla="*/ 538 w 1020"/>
                <a:gd name="T23" fmla="*/ 680 h 850"/>
                <a:gd name="T24" fmla="*/ 538 w 1020"/>
                <a:gd name="T25" fmla="*/ 708 h 850"/>
                <a:gd name="T26" fmla="*/ 482 w 1020"/>
                <a:gd name="T27" fmla="*/ 680 h 850"/>
                <a:gd name="T28" fmla="*/ 482 w 1020"/>
                <a:gd name="T29" fmla="*/ 737 h 850"/>
                <a:gd name="T30" fmla="*/ 453 w 1020"/>
                <a:gd name="T31" fmla="*/ 765 h 850"/>
                <a:gd name="T32" fmla="*/ 482 w 1020"/>
                <a:gd name="T33" fmla="*/ 793 h 850"/>
                <a:gd name="T34" fmla="*/ 425 w 1020"/>
                <a:gd name="T35" fmla="*/ 793 h 850"/>
                <a:gd name="T36" fmla="*/ 425 w 1020"/>
                <a:gd name="T37" fmla="*/ 822 h 850"/>
                <a:gd name="T38" fmla="*/ 397 w 1020"/>
                <a:gd name="T39" fmla="*/ 850 h 850"/>
                <a:gd name="T40" fmla="*/ 340 w 1020"/>
                <a:gd name="T41" fmla="*/ 822 h 850"/>
                <a:gd name="T42" fmla="*/ 255 w 1020"/>
                <a:gd name="T43" fmla="*/ 737 h 850"/>
                <a:gd name="T44" fmla="*/ 255 w 1020"/>
                <a:gd name="T45" fmla="*/ 680 h 850"/>
                <a:gd name="T46" fmla="*/ 198 w 1020"/>
                <a:gd name="T47" fmla="*/ 680 h 850"/>
                <a:gd name="T48" fmla="*/ 141 w 1020"/>
                <a:gd name="T49" fmla="*/ 652 h 850"/>
                <a:gd name="T50" fmla="*/ 113 w 1020"/>
                <a:gd name="T51" fmla="*/ 680 h 850"/>
                <a:gd name="T52" fmla="*/ 28 w 1020"/>
                <a:gd name="T53" fmla="*/ 652 h 850"/>
                <a:gd name="T54" fmla="*/ 28 w 1020"/>
                <a:gd name="T55" fmla="*/ 510 h 850"/>
                <a:gd name="T56" fmla="*/ 0 w 1020"/>
                <a:gd name="T57" fmla="*/ 482 h 850"/>
                <a:gd name="T58" fmla="*/ 85 w 1020"/>
                <a:gd name="T59" fmla="*/ 425 h 850"/>
                <a:gd name="T60" fmla="*/ 85 w 1020"/>
                <a:gd name="T61" fmla="*/ 397 h 850"/>
                <a:gd name="T62" fmla="*/ 56 w 1020"/>
                <a:gd name="T63" fmla="*/ 368 h 850"/>
                <a:gd name="T64" fmla="*/ 85 w 1020"/>
                <a:gd name="T65" fmla="*/ 340 h 850"/>
                <a:gd name="T66" fmla="*/ 227 w 1020"/>
                <a:gd name="T67" fmla="*/ 340 h 850"/>
                <a:gd name="T68" fmla="*/ 340 w 1020"/>
                <a:gd name="T69" fmla="*/ 255 h 850"/>
                <a:gd name="T70" fmla="*/ 397 w 1020"/>
                <a:gd name="T71" fmla="*/ 226 h 850"/>
                <a:gd name="T72" fmla="*/ 425 w 1020"/>
                <a:gd name="T73" fmla="*/ 113 h 850"/>
                <a:gd name="T74" fmla="*/ 368 w 1020"/>
                <a:gd name="T75" fmla="*/ 0 h 850"/>
                <a:gd name="T76" fmla="*/ 567 w 1020"/>
                <a:gd name="T77" fmla="*/ 113 h 850"/>
                <a:gd name="T78" fmla="*/ 595 w 1020"/>
                <a:gd name="T79" fmla="*/ 113 h 850"/>
                <a:gd name="T80" fmla="*/ 623 w 1020"/>
                <a:gd name="T81" fmla="*/ 141 h 850"/>
                <a:gd name="T82" fmla="*/ 595 w 1020"/>
                <a:gd name="T83" fmla="*/ 198 h 850"/>
                <a:gd name="T84" fmla="*/ 482 w 1020"/>
                <a:gd name="T85" fmla="*/ 226 h 850"/>
                <a:gd name="T86" fmla="*/ 312 w 1020"/>
                <a:gd name="T87" fmla="*/ 311 h 850"/>
                <a:gd name="T88" fmla="*/ 340 w 1020"/>
                <a:gd name="T89" fmla="*/ 340 h 850"/>
                <a:gd name="T90" fmla="*/ 425 w 1020"/>
                <a:gd name="T91" fmla="*/ 283 h 850"/>
                <a:gd name="T92" fmla="*/ 538 w 1020"/>
                <a:gd name="T93" fmla="*/ 340 h 850"/>
                <a:gd name="T94" fmla="*/ 510 w 1020"/>
                <a:gd name="T95" fmla="*/ 397 h 850"/>
                <a:gd name="T96" fmla="*/ 538 w 1020"/>
                <a:gd name="T97" fmla="*/ 453 h 850"/>
                <a:gd name="T98" fmla="*/ 708 w 1020"/>
                <a:gd name="T99" fmla="*/ 453 h 850"/>
                <a:gd name="T100" fmla="*/ 765 w 1020"/>
                <a:gd name="T101" fmla="*/ 425 h 850"/>
                <a:gd name="T102" fmla="*/ 765 w 1020"/>
                <a:gd name="T103" fmla="*/ 453 h 850"/>
                <a:gd name="T104" fmla="*/ 794 w 1020"/>
                <a:gd name="T105" fmla="*/ 482 h 850"/>
                <a:gd name="T106" fmla="*/ 850 w 1020"/>
                <a:gd name="T107" fmla="*/ 453 h 850"/>
                <a:gd name="T108" fmla="*/ 907 w 1020"/>
                <a:gd name="T109" fmla="*/ 453 h 850"/>
                <a:gd name="T110" fmla="*/ 907 w 1020"/>
                <a:gd name="T111" fmla="*/ 510 h 850"/>
                <a:gd name="T112" fmla="*/ 822 w 1020"/>
                <a:gd name="T113" fmla="*/ 538 h 850"/>
                <a:gd name="T114" fmla="*/ 907 w 1020"/>
                <a:gd name="T115" fmla="*/ 567 h 850"/>
                <a:gd name="T116" fmla="*/ 964 w 1020"/>
                <a:gd name="T117" fmla="*/ 510 h 850"/>
                <a:gd name="T118" fmla="*/ 964 w 1020"/>
                <a:gd name="T119" fmla="*/ 538 h 850"/>
                <a:gd name="T120" fmla="*/ 1020 w 1020"/>
                <a:gd name="T121" fmla="*/ 538 h 850"/>
                <a:gd name="T122" fmla="*/ 992 w 1020"/>
                <a:gd name="T123" fmla="*/ 595 h 85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020" h="850">
                  <a:moveTo>
                    <a:pt x="992" y="595"/>
                  </a:moveTo>
                  <a:lnTo>
                    <a:pt x="1020" y="652"/>
                  </a:lnTo>
                  <a:lnTo>
                    <a:pt x="935" y="652"/>
                  </a:lnTo>
                  <a:lnTo>
                    <a:pt x="879" y="595"/>
                  </a:lnTo>
                  <a:lnTo>
                    <a:pt x="822" y="652"/>
                  </a:lnTo>
                  <a:lnTo>
                    <a:pt x="765" y="737"/>
                  </a:lnTo>
                  <a:lnTo>
                    <a:pt x="708" y="737"/>
                  </a:lnTo>
                  <a:lnTo>
                    <a:pt x="708" y="708"/>
                  </a:lnTo>
                  <a:lnTo>
                    <a:pt x="595" y="680"/>
                  </a:lnTo>
                  <a:lnTo>
                    <a:pt x="595" y="708"/>
                  </a:lnTo>
                  <a:lnTo>
                    <a:pt x="567" y="680"/>
                  </a:lnTo>
                  <a:lnTo>
                    <a:pt x="538" y="680"/>
                  </a:lnTo>
                  <a:lnTo>
                    <a:pt x="538" y="708"/>
                  </a:lnTo>
                  <a:lnTo>
                    <a:pt x="482" y="680"/>
                  </a:lnTo>
                  <a:lnTo>
                    <a:pt x="482" y="737"/>
                  </a:lnTo>
                  <a:lnTo>
                    <a:pt x="453" y="765"/>
                  </a:lnTo>
                  <a:lnTo>
                    <a:pt x="482" y="793"/>
                  </a:lnTo>
                  <a:lnTo>
                    <a:pt x="425" y="793"/>
                  </a:lnTo>
                  <a:lnTo>
                    <a:pt x="425" y="822"/>
                  </a:lnTo>
                  <a:lnTo>
                    <a:pt x="397" y="850"/>
                  </a:lnTo>
                  <a:lnTo>
                    <a:pt x="340" y="822"/>
                  </a:lnTo>
                  <a:lnTo>
                    <a:pt x="255" y="737"/>
                  </a:lnTo>
                  <a:lnTo>
                    <a:pt x="255" y="680"/>
                  </a:lnTo>
                  <a:lnTo>
                    <a:pt x="198" y="680"/>
                  </a:lnTo>
                  <a:lnTo>
                    <a:pt x="141" y="652"/>
                  </a:lnTo>
                  <a:lnTo>
                    <a:pt x="113" y="680"/>
                  </a:lnTo>
                  <a:lnTo>
                    <a:pt x="28" y="652"/>
                  </a:lnTo>
                  <a:lnTo>
                    <a:pt x="28" y="510"/>
                  </a:lnTo>
                  <a:lnTo>
                    <a:pt x="0" y="482"/>
                  </a:lnTo>
                  <a:lnTo>
                    <a:pt x="85" y="425"/>
                  </a:lnTo>
                  <a:lnTo>
                    <a:pt x="85" y="397"/>
                  </a:lnTo>
                  <a:lnTo>
                    <a:pt x="56" y="368"/>
                  </a:lnTo>
                  <a:lnTo>
                    <a:pt x="85" y="340"/>
                  </a:lnTo>
                  <a:lnTo>
                    <a:pt x="227" y="340"/>
                  </a:lnTo>
                  <a:lnTo>
                    <a:pt x="340" y="255"/>
                  </a:lnTo>
                  <a:lnTo>
                    <a:pt x="397" y="226"/>
                  </a:lnTo>
                  <a:lnTo>
                    <a:pt x="425" y="113"/>
                  </a:lnTo>
                  <a:lnTo>
                    <a:pt x="368" y="0"/>
                  </a:lnTo>
                  <a:lnTo>
                    <a:pt x="567" y="113"/>
                  </a:lnTo>
                  <a:lnTo>
                    <a:pt x="595" y="113"/>
                  </a:lnTo>
                  <a:lnTo>
                    <a:pt x="623" y="141"/>
                  </a:lnTo>
                  <a:lnTo>
                    <a:pt x="595" y="198"/>
                  </a:lnTo>
                  <a:lnTo>
                    <a:pt x="482" y="226"/>
                  </a:lnTo>
                  <a:lnTo>
                    <a:pt x="312" y="311"/>
                  </a:lnTo>
                  <a:lnTo>
                    <a:pt x="340" y="340"/>
                  </a:lnTo>
                  <a:lnTo>
                    <a:pt x="425" y="283"/>
                  </a:lnTo>
                  <a:lnTo>
                    <a:pt x="538" y="340"/>
                  </a:lnTo>
                  <a:lnTo>
                    <a:pt x="510" y="397"/>
                  </a:lnTo>
                  <a:lnTo>
                    <a:pt x="538" y="453"/>
                  </a:lnTo>
                  <a:lnTo>
                    <a:pt x="708" y="453"/>
                  </a:lnTo>
                  <a:lnTo>
                    <a:pt x="765" y="425"/>
                  </a:lnTo>
                  <a:lnTo>
                    <a:pt x="765" y="453"/>
                  </a:lnTo>
                  <a:lnTo>
                    <a:pt x="794" y="482"/>
                  </a:lnTo>
                  <a:lnTo>
                    <a:pt x="850" y="453"/>
                  </a:lnTo>
                  <a:lnTo>
                    <a:pt x="907" y="453"/>
                  </a:lnTo>
                  <a:lnTo>
                    <a:pt x="907" y="510"/>
                  </a:lnTo>
                  <a:lnTo>
                    <a:pt x="822" y="538"/>
                  </a:lnTo>
                  <a:lnTo>
                    <a:pt x="907" y="567"/>
                  </a:lnTo>
                  <a:lnTo>
                    <a:pt x="964" y="510"/>
                  </a:lnTo>
                  <a:lnTo>
                    <a:pt x="964" y="538"/>
                  </a:lnTo>
                  <a:lnTo>
                    <a:pt x="1020" y="538"/>
                  </a:lnTo>
                  <a:lnTo>
                    <a:pt x="992" y="59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79" name="Freeform 60">
              <a:extLst>
                <a:ext uri="{FF2B5EF4-FFF2-40B4-BE49-F238E27FC236}">
                  <a16:creationId xmlns:a16="http://schemas.microsoft.com/office/drawing/2014/main" id="{BF2D21A9-3D56-41EA-AFCC-2737060627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3" y="1493"/>
              <a:ext cx="454" cy="624"/>
            </a:xfrm>
            <a:custGeom>
              <a:avLst/>
              <a:gdLst>
                <a:gd name="T0" fmla="*/ 340 w 454"/>
                <a:gd name="T1" fmla="*/ 284 h 624"/>
                <a:gd name="T2" fmla="*/ 397 w 454"/>
                <a:gd name="T3" fmla="*/ 397 h 624"/>
                <a:gd name="T4" fmla="*/ 369 w 454"/>
                <a:gd name="T5" fmla="*/ 510 h 624"/>
                <a:gd name="T6" fmla="*/ 312 w 454"/>
                <a:gd name="T7" fmla="*/ 539 h 624"/>
                <a:gd name="T8" fmla="*/ 199 w 454"/>
                <a:gd name="T9" fmla="*/ 624 h 624"/>
                <a:gd name="T10" fmla="*/ 142 w 454"/>
                <a:gd name="T11" fmla="*/ 624 h 624"/>
                <a:gd name="T12" fmla="*/ 142 w 454"/>
                <a:gd name="T13" fmla="*/ 567 h 624"/>
                <a:gd name="T14" fmla="*/ 28 w 454"/>
                <a:gd name="T15" fmla="*/ 539 h 624"/>
                <a:gd name="T16" fmla="*/ 0 w 454"/>
                <a:gd name="T17" fmla="*/ 510 h 624"/>
                <a:gd name="T18" fmla="*/ 28 w 454"/>
                <a:gd name="T19" fmla="*/ 454 h 624"/>
                <a:gd name="T20" fmla="*/ 57 w 454"/>
                <a:gd name="T21" fmla="*/ 454 h 624"/>
                <a:gd name="T22" fmla="*/ 28 w 454"/>
                <a:gd name="T23" fmla="*/ 397 h 624"/>
                <a:gd name="T24" fmla="*/ 28 w 454"/>
                <a:gd name="T25" fmla="*/ 369 h 624"/>
                <a:gd name="T26" fmla="*/ 113 w 454"/>
                <a:gd name="T27" fmla="*/ 284 h 624"/>
                <a:gd name="T28" fmla="*/ 85 w 454"/>
                <a:gd name="T29" fmla="*/ 227 h 624"/>
                <a:gd name="T30" fmla="*/ 113 w 454"/>
                <a:gd name="T31" fmla="*/ 199 h 624"/>
                <a:gd name="T32" fmla="*/ 113 w 454"/>
                <a:gd name="T33" fmla="*/ 142 h 624"/>
                <a:gd name="T34" fmla="*/ 142 w 454"/>
                <a:gd name="T35" fmla="*/ 142 h 624"/>
                <a:gd name="T36" fmla="*/ 142 w 454"/>
                <a:gd name="T37" fmla="*/ 114 h 624"/>
                <a:gd name="T38" fmla="*/ 113 w 454"/>
                <a:gd name="T39" fmla="*/ 114 h 624"/>
                <a:gd name="T40" fmla="*/ 142 w 454"/>
                <a:gd name="T41" fmla="*/ 85 h 624"/>
                <a:gd name="T42" fmla="*/ 170 w 454"/>
                <a:gd name="T43" fmla="*/ 28 h 624"/>
                <a:gd name="T44" fmla="*/ 227 w 454"/>
                <a:gd name="T45" fmla="*/ 0 h 624"/>
                <a:gd name="T46" fmla="*/ 284 w 454"/>
                <a:gd name="T47" fmla="*/ 0 h 624"/>
                <a:gd name="T48" fmla="*/ 340 w 454"/>
                <a:gd name="T49" fmla="*/ 28 h 624"/>
                <a:gd name="T50" fmla="*/ 369 w 454"/>
                <a:gd name="T51" fmla="*/ 0 h 624"/>
                <a:gd name="T52" fmla="*/ 397 w 454"/>
                <a:gd name="T53" fmla="*/ 114 h 624"/>
                <a:gd name="T54" fmla="*/ 425 w 454"/>
                <a:gd name="T55" fmla="*/ 85 h 624"/>
                <a:gd name="T56" fmla="*/ 454 w 454"/>
                <a:gd name="T57" fmla="*/ 85 h 624"/>
                <a:gd name="T58" fmla="*/ 454 w 454"/>
                <a:gd name="T59" fmla="*/ 199 h 624"/>
                <a:gd name="T60" fmla="*/ 369 w 454"/>
                <a:gd name="T61" fmla="*/ 227 h 624"/>
                <a:gd name="T62" fmla="*/ 340 w 454"/>
                <a:gd name="T63" fmla="*/ 284 h 62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454" h="624">
                  <a:moveTo>
                    <a:pt x="340" y="284"/>
                  </a:moveTo>
                  <a:lnTo>
                    <a:pt x="397" y="397"/>
                  </a:lnTo>
                  <a:lnTo>
                    <a:pt x="369" y="510"/>
                  </a:lnTo>
                  <a:lnTo>
                    <a:pt x="312" y="539"/>
                  </a:lnTo>
                  <a:lnTo>
                    <a:pt x="199" y="624"/>
                  </a:lnTo>
                  <a:lnTo>
                    <a:pt x="142" y="624"/>
                  </a:lnTo>
                  <a:lnTo>
                    <a:pt x="142" y="567"/>
                  </a:lnTo>
                  <a:lnTo>
                    <a:pt x="28" y="539"/>
                  </a:lnTo>
                  <a:lnTo>
                    <a:pt x="0" y="510"/>
                  </a:lnTo>
                  <a:lnTo>
                    <a:pt x="28" y="454"/>
                  </a:lnTo>
                  <a:lnTo>
                    <a:pt x="57" y="454"/>
                  </a:lnTo>
                  <a:lnTo>
                    <a:pt x="28" y="397"/>
                  </a:lnTo>
                  <a:lnTo>
                    <a:pt x="28" y="369"/>
                  </a:lnTo>
                  <a:lnTo>
                    <a:pt x="113" y="284"/>
                  </a:lnTo>
                  <a:lnTo>
                    <a:pt x="85" y="227"/>
                  </a:lnTo>
                  <a:lnTo>
                    <a:pt x="113" y="199"/>
                  </a:lnTo>
                  <a:lnTo>
                    <a:pt x="113" y="142"/>
                  </a:lnTo>
                  <a:lnTo>
                    <a:pt x="142" y="142"/>
                  </a:lnTo>
                  <a:lnTo>
                    <a:pt x="142" y="114"/>
                  </a:lnTo>
                  <a:lnTo>
                    <a:pt x="113" y="114"/>
                  </a:lnTo>
                  <a:lnTo>
                    <a:pt x="142" y="85"/>
                  </a:lnTo>
                  <a:lnTo>
                    <a:pt x="170" y="28"/>
                  </a:lnTo>
                  <a:lnTo>
                    <a:pt x="227" y="0"/>
                  </a:lnTo>
                  <a:lnTo>
                    <a:pt x="284" y="0"/>
                  </a:lnTo>
                  <a:lnTo>
                    <a:pt x="340" y="28"/>
                  </a:lnTo>
                  <a:lnTo>
                    <a:pt x="369" y="0"/>
                  </a:lnTo>
                  <a:lnTo>
                    <a:pt x="397" y="114"/>
                  </a:lnTo>
                  <a:lnTo>
                    <a:pt x="425" y="85"/>
                  </a:lnTo>
                  <a:lnTo>
                    <a:pt x="454" y="85"/>
                  </a:lnTo>
                  <a:lnTo>
                    <a:pt x="454" y="199"/>
                  </a:lnTo>
                  <a:lnTo>
                    <a:pt x="369" y="227"/>
                  </a:lnTo>
                  <a:lnTo>
                    <a:pt x="340" y="28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80" name="Freeform 61">
              <a:extLst>
                <a:ext uri="{FF2B5EF4-FFF2-40B4-BE49-F238E27FC236}">
                  <a16:creationId xmlns:a16="http://schemas.microsoft.com/office/drawing/2014/main" id="{AE887CF6-438D-4A4B-9C3F-335F93F660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2" y="1266"/>
              <a:ext cx="1021" cy="1134"/>
            </a:xfrm>
            <a:custGeom>
              <a:avLst/>
              <a:gdLst>
                <a:gd name="T0" fmla="*/ 0 w 1021"/>
                <a:gd name="T1" fmla="*/ 1021 h 1134"/>
                <a:gd name="T2" fmla="*/ 86 w 1021"/>
                <a:gd name="T3" fmla="*/ 1134 h 1134"/>
                <a:gd name="T4" fmla="*/ 256 w 1021"/>
                <a:gd name="T5" fmla="*/ 1134 h 1134"/>
                <a:gd name="T6" fmla="*/ 341 w 1021"/>
                <a:gd name="T7" fmla="*/ 1106 h 1134"/>
                <a:gd name="T8" fmla="*/ 426 w 1021"/>
                <a:gd name="T9" fmla="*/ 1021 h 1134"/>
                <a:gd name="T10" fmla="*/ 511 w 1021"/>
                <a:gd name="T11" fmla="*/ 879 h 1134"/>
                <a:gd name="T12" fmla="*/ 539 w 1021"/>
                <a:gd name="T13" fmla="*/ 851 h 1134"/>
                <a:gd name="T14" fmla="*/ 596 w 1021"/>
                <a:gd name="T15" fmla="*/ 766 h 1134"/>
                <a:gd name="T16" fmla="*/ 596 w 1021"/>
                <a:gd name="T17" fmla="*/ 709 h 1134"/>
                <a:gd name="T18" fmla="*/ 567 w 1021"/>
                <a:gd name="T19" fmla="*/ 624 h 1134"/>
                <a:gd name="T20" fmla="*/ 624 w 1021"/>
                <a:gd name="T21" fmla="*/ 624 h 1134"/>
                <a:gd name="T22" fmla="*/ 596 w 1021"/>
                <a:gd name="T23" fmla="*/ 511 h 1134"/>
                <a:gd name="T24" fmla="*/ 738 w 1021"/>
                <a:gd name="T25" fmla="*/ 426 h 1134"/>
                <a:gd name="T26" fmla="*/ 851 w 1021"/>
                <a:gd name="T27" fmla="*/ 341 h 1134"/>
                <a:gd name="T28" fmla="*/ 851 w 1021"/>
                <a:gd name="T29" fmla="*/ 255 h 1134"/>
                <a:gd name="T30" fmla="*/ 908 w 1021"/>
                <a:gd name="T31" fmla="*/ 312 h 1134"/>
                <a:gd name="T32" fmla="*/ 936 w 1021"/>
                <a:gd name="T33" fmla="*/ 284 h 1134"/>
                <a:gd name="T34" fmla="*/ 936 w 1021"/>
                <a:gd name="T35" fmla="*/ 199 h 1134"/>
                <a:gd name="T36" fmla="*/ 964 w 1021"/>
                <a:gd name="T37" fmla="*/ 114 h 1134"/>
                <a:gd name="T38" fmla="*/ 908 w 1021"/>
                <a:gd name="T39" fmla="*/ 114 h 1134"/>
                <a:gd name="T40" fmla="*/ 851 w 1021"/>
                <a:gd name="T41" fmla="*/ 29 h 1134"/>
                <a:gd name="T42" fmla="*/ 766 w 1021"/>
                <a:gd name="T43" fmla="*/ 0 h 1134"/>
                <a:gd name="T44" fmla="*/ 653 w 1021"/>
                <a:gd name="T45" fmla="*/ 227 h 1134"/>
                <a:gd name="T46" fmla="*/ 567 w 1021"/>
                <a:gd name="T47" fmla="*/ 426 h 1134"/>
                <a:gd name="T48" fmla="*/ 482 w 1021"/>
                <a:gd name="T49" fmla="*/ 511 h 1134"/>
                <a:gd name="T50" fmla="*/ 539 w 1021"/>
                <a:gd name="T51" fmla="*/ 624 h 1134"/>
                <a:gd name="T52" fmla="*/ 426 w 1021"/>
                <a:gd name="T53" fmla="*/ 681 h 1134"/>
                <a:gd name="T54" fmla="*/ 397 w 1021"/>
                <a:gd name="T55" fmla="*/ 737 h 1134"/>
                <a:gd name="T56" fmla="*/ 369 w 1021"/>
                <a:gd name="T57" fmla="*/ 908 h 1134"/>
                <a:gd name="T58" fmla="*/ 312 w 1021"/>
                <a:gd name="T59" fmla="*/ 822 h 1134"/>
                <a:gd name="T60" fmla="*/ 256 w 1021"/>
                <a:gd name="T61" fmla="*/ 851 h 1134"/>
                <a:gd name="T62" fmla="*/ 142 w 1021"/>
                <a:gd name="T63" fmla="*/ 879 h 1134"/>
                <a:gd name="T64" fmla="*/ 86 w 1021"/>
                <a:gd name="T65" fmla="*/ 908 h 1134"/>
                <a:gd name="T66" fmla="*/ 0 w 1021"/>
                <a:gd name="T67" fmla="*/ 964 h 113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021" h="1134">
                  <a:moveTo>
                    <a:pt x="0" y="964"/>
                  </a:moveTo>
                  <a:lnTo>
                    <a:pt x="0" y="1021"/>
                  </a:lnTo>
                  <a:lnTo>
                    <a:pt x="29" y="1049"/>
                  </a:lnTo>
                  <a:lnTo>
                    <a:pt x="86" y="1134"/>
                  </a:lnTo>
                  <a:lnTo>
                    <a:pt x="199" y="1106"/>
                  </a:lnTo>
                  <a:lnTo>
                    <a:pt x="256" y="1134"/>
                  </a:lnTo>
                  <a:lnTo>
                    <a:pt x="256" y="1106"/>
                  </a:lnTo>
                  <a:lnTo>
                    <a:pt x="341" y="1106"/>
                  </a:lnTo>
                  <a:lnTo>
                    <a:pt x="397" y="1078"/>
                  </a:lnTo>
                  <a:lnTo>
                    <a:pt x="426" y="1021"/>
                  </a:lnTo>
                  <a:lnTo>
                    <a:pt x="426" y="964"/>
                  </a:lnTo>
                  <a:lnTo>
                    <a:pt x="511" y="879"/>
                  </a:lnTo>
                  <a:lnTo>
                    <a:pt x="511" y="851"/>
                  </a:lnTo>
                  <a:lnTo>
                    <a:pt x="539" y="851"/>
                  </a:lnTo>
                  <a:lnTo>
                    <a:pt x="567" y="766"/>
                  </a:lnTo>
                  <a:lnTo>
                    <a:pt x="596" y="766"/>
                  </a:lnTo>
                  <a:lnTo>
                    <a:pt x="624" y="737"/>
                  </a:lnTo>
                  <a:lnTo>
                    <a:pt x="596" y="709"/>
                  </a:lnTo>
                  <a:lnTo>
                    <a:pt x="596" y="652"/>
                  </a:lnTo>
                  <a:lnTo>
                    <a:pt x="567" y="624"/>
                  </a:lnTo>
                  <a:lnTo>
                    <a:pt x="567" y="596"/>
                  </a:lnTo>
                  <a:lnTo>
                    <a:pt x="624" y="624"/>
                  </a:lnTo>
                  <a:lnTo>
                    <a:pt x="624" y="567"/>
                  </a:lnTo>
                  <a:lnTo>
                    <a:pt x="596" y="511"/>
                  </a:lnTo>
                  <a:lnTo>
                    <a:pt x="681" y="426"/>
                  </a:lnTo>
                  <a:lnTo>
                    <a:pt x="738" y="426"/>
                  </a:lnTo>
                  <a:lnTo>
                    <a:pt x="738" y="369"/>
                  </a:lnTo>
                  <a:lnTo>
                    <a:pt x="851" y="341"/>
                  </a:lnTo>
                  <a:lnTo>
                    <a:pt x="851" y="312"/>
                  </a:lnTo>
                  <a:lnTo>
                    <a:pt x="851" y="255"/>
                  </a:lnTo>
                  <a:lnTo>
                    <a:pt x="879" y="255"/>
                  </a:lnTo>
                  <a:lnTo>
                    <a:pt x="908" y="312"/>
                  </a:lnTo>
                  <a:lnTo>
                    <a:pt x="964" y="312"/>
                  </a:lnTo>
                  <a:lnTo>
                    <a:pt x="936" y="284"/>
                  </a:lnTo>
                  <a:lnTo>
                    <a:pt x="964" y="227"/>
                  </a:lnTo>
                  <a:lnTo>
                    <a:pt x="936" y="199"/>
                  </a:lnTo>
                  <a:lnTo>
                    <a:pt x="1021" y="142"/>
                  </a:lnTo>
                  <a:lnTo>
                    <a:pt x="964" y="114"/>
                  </a:lnTo>
                  <a:lnTo>
                    <a:pt x="908" y="170"/>
                  </a:lnTo>
                  <a:lnTo>
                    <a:pt x="908" y="114"/>
                  </a:lnTo>
                  <a:lnTo>
                    <a:pt x="851" y="114"/>
                  </a:lnTo>
                  <a:lnTo>
                    <a:pt x="851" y="29"/>
                  </a:lnTo>
                  <a:lnTo>
                    <a:pt x="794" y="57"/>
                  </a:lnTo>
                  <a:lnTo>
                    <a:pt x="766" y="0"/>
                  </a:lnTo>
                  <a:lnTo>
                    <a:pt x="653" y="170"/>
                  </a:lnTo>
                  <a:lnTo>
                    <a:pt x="653" y="227"/>
                  </a:lnTo>
                  <a:lnTo>
                    <a:pt x="539" y="341"/>
                  </a:lnTo>
                  <a:lnTo>
                    <a:pt x="567" y="426"/>
                  </a:lnTo>
                  <a:lnTo>
                    <a:pt x="482" y="454"/>
                  </a:lnTo>
                  <a:lnTo>
                    <a:pt x="482" y="511"/>
                  </a:lnTo>
                  <a:lnTo>
                    <a:pt x="511" y="624"/>
                  </a:lnTo>
                  <a:lnTo>
                    <a:pt x="539" y="624"/>
                  </a:lnTo>
                  <a:lnTo>
                    <a:pt x="539" y="681"/>
                  </a:lnTo>
                  <a:lnTo>
                    <a:pt x="426" y="681"/>
                  </a:lnTo>
                  <a:lnTo>
                    <a:pt x="426" y="737"/>
                  </a:lnTo>
                  <a:lnTo>
                    <a:pt x="397" y="737"/>
                  </a:lnTo>
                  <a:lnTo>
                    <a:pt x="397" y="879"/>
                  </a:lnTo>
                  <a:lnTo>
                    <a:pt x="369" y="908"/>
                  </a:lnTo>
                  <a:lnTo>
                    <a:pt x="312" y="879"/>
                  </a:lnTo>
                  <a:lnTo>
                    <a:pt x="312" y="822"/>
                  </a:lnTo>
                  <a:lnTo>
                    <a:pt x="284" y="822"/>
                  </a:lnTo>
                  <a:lnTo>
                    <a:pt x="256" y="851"/>
                  </a:lnTo>
                  <a:lnTo>
                    <a:pt x="199" y="851"/>
                  </a:lnTo>
                  <a:lnTo>
                    <a:pt x="142" y="879"/>
                  </a:lnTo>
                  <a:lnTo>
                    <a:pt x="142" y="908"/>
                  </a:lnTo>
                  <a:lnTo>
                    <a:pt x="86" y="908"/>
                  </a:lnTo>
                  <a:lnTo>
                    <a:pt x="29" y="993"/>
                  </a:lnTo>
                  <a:lnTo>
                    <a:pt x="0" y="96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81" name="Freeform 62">
              <a:extLst>
                <a:ext uri="{FF2B5EF4-FFF2-40B4-BE49-F238E27FC236}">
                  <a16:creationId xmlns:a16="http://schemas.microsoft.com/office/drawing/2014/main" id="{DFE3A4B9-CFB6-4FF4-9F5A-8ACCA1FA97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3" y="983"/>
              <a:ext cx="1219" cy="1247"/>
            </a:xfrm>
            <a:custGeom>
              <a:avLst/>
              <a:gdLst>
                <a:gd name="T0" fmla="*/ 425 w 1219"/>
                <a:gd name="T1" fmla="*/ 482 h 1247"/>
                <a:gd name="T2" fmla="*/ 425 w 1219"/>
                <a:gd name="T3" fmla="*/ 567 h 1247"/>
                <a:gd name="T4" fmla="*/ 397 w 1219"/>
                <a:gd name="T5" fmla="*/ 595 h 1247"/>
                <a:gd name="T6" fmla="*/ 340 w 1219"/>
                <a:gd name="T7" fmla="*/ 538 h 1247"/>
                <a:gd name="T8" fmla="*/ 227 w 1219"/>
                <a:gd name="T9" fmla="*/ 652 h 1247"/>
                <a:gd name="T10" fmla="*/ 170 w 1219"/>
                <a:gd name="T11" fmla="*/ 709 h 1247"/>
                <a:gd name="T12" fmla="*/ 113 w 1219"/>
                <a:gd name="T13" fmla="*/ 850 h 1247"/>
                <a:gd name="T14" fmla="*/ 56 w 1219"/>
                <a:gd name="T15" fmla="*/ 879 h 1247"/>
                <a:gd name="T16" fmla="*/ 85 w 1219"/>
                <a:gd name="T17" fmla="*/ 935 h 1247"/>
                <a:gd name="T18" fmla="*/ 113 w 1219"/>
                <a:gd name="T19" fmla="*/ 1020 h 1247"/>
                <a:gd name="T20" fmla="*/ 56 w 1219"/>
                <a:gd name="T21" fmla="*/ 1049 h 1247"/>
                <a:gd name="T22" fmla="*/ 0 w 1219"/>
                <a:gd name="T23" fmla="*/ 1134 h 1247"/>
                <a:gd name="T24" fmla="*/ 85 w 1219"/>
                <a:gd name="T25" fmla="*/ 1247 h 1247"/>
                <a:gd name="T26" fmla="*/ 198 w 1219"/>
                <a:gd name="T27" fmla="*/ 1191 h 1247"/>
                <a:gd name="T28" fmla="*/ 227 w 1219"/>
                <a:gd name="T29" fmla="*/ 1105 h 1247"/>
                <a:gd name="T30" fmla="*/ 312 w 1219"/>
                <a:gd name="T31" fmla="*/ 1049 h 1247"/>
                <a:gd name="T32" fmla="*/ 368 w 1219"/>
                <a:gd name="T33" fmla="*/ 1020 h 1247"/>
                <a:gd name="T34" fmla="*/ 453 w 1219"/>
                <a:gd name="T35" fmla="*/ 1020 h 1247"/>
                <a:gd name="T36" fmla="*/ 538 w 1219"/>
                <a:gd name="T37" fmla="*/ 964 h 1247"/>
                <a:gd name="T38" fmla="*/ 538 w 1219"/>
                <a:gd name="T39" fmla="*/ 907 h 1247"/>
                <a:gd name="T40" fmla="*/ 623 w 1219"/>
                <a:gd name="T41" fmla="*/ 794 h 1247"/>
                <a:gd name="T42" fmla="*/ 623 w 1219"/>
                <a:gd name="T43" fmla="*/ 709 h 1247"/>
                <a:gd name="T44" fmla="*/ 652 w 1219"/>
                <a:gd name="T45" fmla="*/ 652 h 1247"/>
                <a:gd name="T46" fmla="*/ 623 w 1219"/>
                <a:gd name="T47" fmla="*/ 624 h 1247"/>
                <a:gd name="T48" fmla="*/ 680 w 1219"/>
                <a:gd name="T49" fmla="*/ 538 h 1247"/>
                <a:gd name="T50" fmla="*/ 794 w 1219"/>
                <a:gd name="T51" fmla="*/ 510 h 1247"/>
                <a:gd name="T52" fmla="*/ 879 w 1219"/>
                <a:gd name="T53" fmla="*/ 510 h 1247"/>
                <a:gd name="T54" fmla="*/ 935 w 1219"/>
                <a:gd name="T55" fmla="*/ 425 h 1247"/>
                <a:gd name="T56" fmla="*/ 1020 w 1219"/>
                <a:gd name="T57" fmla="*/ 425 h 1247"/>
                <a:gd name="T58" fmla="*/ 1077 w 1219"/>
                <a:gd name="T59" fmla="*/ 340 h 1247"/>
                <a:gd name="T60" fmla="*/ 1190 w 1219"/>
                <a:gd name="T61" fmla="*/ 425 h 1247"/>
                <a:gd name="T62" fmla="*/ 1219 w 1219"/>
                <a:gd name="T63" fmla="*/ 312 h 1247"/>
                <a:gd name="T64" fmla="*/ 1134 w 1219"/>
                <a:gd name="T65" fmla="*/ 227 h 1247"/>
                <a:gd name="T66" fmla="*/ 1134 w 1219"/>
                <a:gd name="T67" fmla="*/ 170 h 1247"/>
                <a:gd name="T68" fmla="*/ 964 w 1219"/>
                <a:gd name="T69" fmla="*/ 142 h 1247"/>
                <a:gd name="T70" fmla="*/ 935 w 1219"/>
                <a:gd name="T71" fmla="*/ 85 h 1247"/>
                <a:gd name="T72" fmla="*/ 822 w 1219"/>
                <a:gd name="T73" fmla="*/ 57 h 1247"/>
                <a:gd name="T74" fmla="*/ 709 w 1219"/>
                <a:gd name="T75" fmla="*/ 85 h 1247"/>
                <a:gd name="T76" fmla="*/ 680 w 1219"/>
                <a:gd name="T77" fmla="*/ 142 h 1247"/>
                <a:gd name="T78" fmla="*/ 680 w 1219"/>
                <a:gd name="T79" fmla="*/ 283 h 1247"/>
                <a:gd name="T80" fmla="*/ 680 w 1219"/>
                <a:gd name="T81" fmla="*/ 340 h 1247"/>
                <a:gd name="T82" fmla="*/ 567 w 1219"/>
                <a:gd name="T83" fmla="*/ 397 h 1247"/>
                <a:gd name="T84" fmla="*/ 510 w 1219"/>
                <a:gd name="T85" fmla="*/ 425 h 1247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219" h="1247">
                  <a:moveTo>
                    <a:pt x="510" y="425"/>
                  </a:moveTo>
                  <a:lnTo>
                    <a:pt x="425" y="482"/>
                  </a:lnTo>
                  <a:lnTo>
                    <a:pt x="453" y="510"/>
                  </a:lnTo>
                  <a:lnTo>
                    <a:pt x="425" y="567"/>
                  </a:lnTo>
                  <a:lnTo>
                    <a:pt x="453" y="595"/>
                  </a:lnTo>
                  <a:lnTo>
                    <a:pt x="397" y="595"/>
                  </a:lnTo>
                  <a:lnTo>
                    <a:pt x="368" y="538"/>
                  </a:lnTo>
                  <a:lnTo>
                    <a:pt x="340" y="538"/>
                  </a:lnTo>
                  <a:lnTo>
                    <a:pt x="340" y="624"/>
                  </a:lnTo>
                  <a:lnTo>
                    <a:pt x="227" y="652"/>
                  </a:lnTo>
                  <a:lnTo>
                    <a:pt x="227" y="709"/>
                  </a:lnTo>
                  <a:lnTo>
                    <a:pt x="170" y="709"/>
                  </a:lnTo>
                  <a:lnTo>
                    <a:pt x="85" y="794"/>
                  </a:lnTo>
                  <a:lnTo>
                    <a:pt x="113" y="850"/>
                  </a:lnTo>
                  <a:lnTo>
                    <a:pt x="113" y="907"/>
                  </a:lnTo>
                  <a:lnTo>
                    <a:pt x="56" y="879"/>
                  </a:lnTo>
                  <a:lnTo>
                    <a:pt x="56" y="907"/>
                  </a:lnTo>
                  <a:lnTo>
                    <a:pt x="85" y="935"/>
                  </a:lnTo>
                  <a:lnTo>
                    <a:pt x="85" y="992"/>
                  </a:lnTo>
                  <a:lnTo>
                    <a:pt x="113" y="1020"/>
                  </a:lnTo>
                  <a:lnTo>
                    <a:pt x="85" y="1049"/>
                  </a:lnTo>
                  <a:lnTo>
                    <a:pt x="56" y="1049"/>
                  </a:lnTo>
                  <a:lnTo>
                    <a:pt x="28" y="1134"/>
                  </a:lnTo>
                  <a:lnTo>
                    <a:pt x="0" y="1134"/>
                  </a:lnTo>
                  <a:lnTo>
                    <a:pt x="0" y="1219"/>
                  </a:lnTo>
                  <a:lnTo>
                    <a:pt x="85" y="1247"/>
                  </a:lnTo>
                  <a:lnTo>
                    <a:pt x="142" y="1219"/>
                  </a:lnTo>
                  <a:lnTo>
                    <a:pt x="198" y="1191"/>
                  </a:lnTo>
                  <a:lnTo>
                    <a:pt x="198" y="1134"/>
                  </a:lnTo>
                  <a:lnTo>
                    <a:pt x="227" y="1105"/>
                  </a:lnTo>
                  <a:lnTo>
                    <a:pt x="255" y="1105"/>
                  </a:lnTo>
                  <a:lnTo>
                    <a:pt x="312" y="1049"/>
                  </a:lnTo>
                  <a:lnTo>
                    <a:pt x="340" y="1077"/>
                  </a:lnTo>
                  <a:lnTo>
                    <a:pt x="368" y="1020"/>
                  </a:lnTo>
                  <a:lnTo>
                    <a:pt x="425" y="992"/>
                  </a:lnTo>
                  <a:lnTo>
                    <a:pt x="453" y="1020"/>
                  </a:lnTo>
                  <a:lnTo>
                    <a:pt x="510" y="1020"/>
                  </a:lnTo>
                  <a:lnTo>
                    <a:pt x="538" y="964"/>
                  </a:lnTo>
                  <a:lnTo>
                    <a:pt x="567" y="964"/>
                  </a:lnTo>
                  <a:lnTo>
                    <a:pt x="538" y="907"/>
                  </a:lnTo>
                  <a:lnTo>
                    <a:pt x="538" y="879"/>
                  </a:lnTo>
                  <a:lnTo>
                    <a:pt x="623" y="794"/>
                  </a:lnTo>
                  <a:lnTo>
                    <a:pt x="595" y="737"/>
                  </a:lnTo>
                  <a:lnTo>
                    <a:pt x="623" y="709"/>
                  </a:lnTo>
                  <a:lnTo>
                    <a:pt x="623" y="652"/>
                  </a:lnTo>
                  <a:lnTo>
                    <a:pt x="652" y="652"/>
                  </a:lnTo>
                  <a:lnTo>
                    <a:pt x="652" y="624"/>
                  </a:lnTo>
                  <a:lnTo>
                    <a:pt x="623" y="624"/>
                  </a:lnTo>
                  <a:lnTo>
                    <a:pt x="652" y="595"/>
                  </a:lnTo>
                  <a:lnTo>
                    <a:pt x="680" y="538"/>
                  </a:lnTo>
                  <a:lnTo>
                    <a:pt x="737" y="510"/>
                  </a:lnTo>
                  <a:lnTo>
                    <a:pt x="794" y="510"/>
                  </a:lnTo>
                  <a:lnTo>
                    <a:pt x="850" y="538"/>
                  </a:lnTo>
                  <a:lnTo>
                    <a:pt x="879" y="510"/>
                  </a:lnTo>
                  <a:lnTo>
                    <a:pt x="879" y="482"/>
                  </a:lnTo>
                  <a:lnTo>
                    <a:pt x="935" y="425"/>
                  </a:lnTo>
                  <a:lnTo>
                    <a:pt x="992" y="397"/>
                  </a:lnTo>
                  <a:lnTo>
                    <a:pt x="1020" y="425"/>
                  </a:lnTo>
                  <a:lnTo>
                    <a:pt x="1049" y="368"/>
                  </a:lnTo>
                  <a:lnTo>
                    <a:pt x="1077" y="340"/>
                  </a:lnTo>
                  <a:lnTo>
                    <a:pt x="1105" y="397"/>
                  </a:lnTo>
                  <a:lnTo>
                    <a:pt x="1190" y="425"/>
                  </a:lnTo>
                  <a:lnTo>
                    <a:pt x="1190" y="368"/>
                  </a:lnTo>
                  <a:lnTo>
                    <a:pt x="1219" y="312"/>
                  </a:lnTo>
                  <a:lnTo>
                    <a:pt x="1190" y="227"/>
                  </a:lnTo>
                  <a:lnTo>
                    <a:pt x="1134" y="227"/>
                  </a:lnTo>
                  <a:lnTo>
                    <a:pt x="1105" y="198"/>
                  </a:lnTo>
                  <a:lnTo>
                    <a:pt x="1134" y="170"/>
                  </a:lnTo>
                  <a:lnTo>
                    <a:pt x="1049" y="142"/>
                  </a:lnTo>
                  <a:lnTo>
                    <a:pt x="964" y="142"/>
                  </a:lnTo>
                  <a:lnTo>
                    <a:pt x="964" y="113"/>
                  </a:lnTo>
                  <a:lnTo>
                    <a:pt x="935" y="85"/>
                  </a:lnTo>
                  <a:lnTo>
                    <a:pt x="907" y="113"/>
                  </a:lnTo>
                  <a:lnTo>
                    <a:pt x="822" y="57"/>
                  </a:lnTo>
                  <a:lnTo>
                    <a:pt x="709" y="0"/>
                  </a:lnTo>
                  <a:lnTo>
                    <a:pt x="709" y="85"/>
                  </a:lnTo>
                  <a:lnTo>
                    <a:pt x="652" y="85"/>
                  </a:lnTo>
                  <a:lnTo>
                    <a:pt x="680" y="142"/>
                  </a:lnTo>
                  <a:lnTo>
                    <a:pt x="623" y="198"/>
                  </a:lnTo>
                  <a:lnTo>
                    <a:pt x="680" y="283"/>
                  </a:lnTo>
                  <a:lnTo>
                    <a:pt x="737" y="283"/>
                  </a:lnTo>
                  <a:lnTo>
                    <a:pt x="680" y="340"/>
                  </a:lnTo>
                  <a:lnTo>
                    <a:pt x="623" y="340"/>
                  </a:lnTo>
                  <a:lnTo>
                    <a:pt x="567" y="397"/>
                  </a:lnTo>
                  <a:lnTo>
                    <a:pt x="567" y="425"/>
                  </a:lnTo>
                  <a:lnTo>
                    <a:pt x="510" y="42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82" name="Freeform 63">
              <a:extLst>
                <a:ext uri="{FF2B5EF4-FFF2-40B4-BE49-F238E27FC236}">
                  <a16:creationId xmlns:a16="http://schemas.microsoft.com/office/drawing/2014/main" id="{94915EEB-FF5B-43DC-9295-D850E2EB1C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" y="926"/>
              <a:ext cx="482" cy="510"/>
            </a:xfrm>
            <a:custGeom>
              <a:avLst/>
              <a:gdLst>
                <a:gd name="T0" fmla="*/ 454 w 482"/>
                <a:gd name="T1" fmla="*/ 57 h 510"/>
                <a:gd name="T2" fmla="*/ 454 w 482"/>
                <a:gd name="T3" fmla="*/ 142 h 510"/>
                <a:gd name="T4" fmla="*/ 397 w 482"/>
                <a:gd name="T5" fmla="*/ 142 h 510"/>
                <a:gd name="T6" fmla="*/ 425 w 482"/>
                <a:gd name="T7" fmla="*/ 199 h 510"/>
                <a:gd name="T8" fmla="*/ 368 w 482"/>
                <a:gd name="T9" fmla="*/ 255 h 510"/>
                <a:gd name="T10" fmla="*/ 425 w 482"/>
                <a:gd name="T11" fmla="*/ 340 h 510"/>
                <a:gd name="T12" fmla="*/ 482 w 482"/>
                <a:gd name="T13" fmla="*/ 340 h 510"/>
                <a:gd name="T14" fmla="*/ 425 w 482"/>
                <a:gd name="T15" fmla="*/ 397 h 510"/>
                <a:gd name="T16" fmla="*/ 368 w 482"/>
                <a:gd name="T17" fmla="*/ 397 h 510"/>
                <a:gd name="T18" fmla="*/ 312 w 482"/>
                <a:gd name="T19" fmla="*/ 454 h 510"/>
                <a:gd name="T20" fmla="*/ 312 w 482"/>
                <a:gd name="T21" fmla="*/ 482 h 510"/>
                <a:gd name="T22" fmla="*/ 255 w 482"/>
                <a:gd name="T23" fmla="*/ 482 h 510"/>
                <a:gd name="T24" fmla="*/ 198 w 482"/>
                <a:gd name="T25" fmla="*/ 454 h 510"/>
                <a:gd name="T26" fmla="*/ 142 w 482"/>
                <a:gd name="T27" fmla="*/ 510 h 510"/>
                <a:gd name="T28" fmla="*/ 142 w 482"/>
                <a:gd name="T29" fmla="*/ 454 h 510"/>
                <a:gd name="T30" fmla="*/ 85 w 482"/>
                <a:gd name="T31" fmla="*/ 454 h 510"/>
                <a:gd name="T32" fmla="*/ 85 w 482"/>
                <a:gd name="T33" fmla="*/ 369 h 510"/>
                <a:gd name="T34" fmla="*/ 28 w 482"/>
                <a:gd name="T35" fmla="*/ 397 h 510"/>
                <a:gd name="T36" fmla="*/ 0 w 482"/>
                <a:gd name="T37" fmla="*/ 340 h 510"/>
                <a:gd name="T38" fmla="*/ 57 w 482"/>
                <a:gd name="T39" fmla="*/ 227 h 510"/>
                <a:gd name="T40" fmla="*/ 85 w 482"/>
                <a:gd name="T41" fmla="*/ 199 h 510"/>
                <a:gd name="T42" fmla="*/ 57 w 482"/>
                <a:gd name="T43" fmla="*/ 170 h 510"/>
                <a:gd name="T44" fmla="*/ 113 w 482"/>
                <a:gd name="T45" fmla="*/ 114 h 510"/>
                <a:gd name="T46" fmla="*/ 227 w 482"/>
                <a:gd name="T47" fmla="*/ 57 h 510"/>
                <a:gd name="T48" fmla="*/ 227 w 482"/>
                <a:gd name="T49" fmla="*/ 28 h 510"/>
                <a:gd name="T50" fmla="*/ 283 w 482"/>
                <a:gd name="T51" fmla="*/ 28 h 510"/>
                <a:gd name="T52" fmla="*/ 312 w 482"/>
                <a:gd name="T53" fmla="*/ 0 h 510"/>
                <a:gd name="T54" fmla="*/ 368 w 482"/>
                <a:gd name="T55" fmla="*/ 28 h 510"/>
                <a:gd name="T56" fmla="*/ 397 w 482"/>
                <a:gd name="T57" fmla="*/ 28 h 510"/>
                <a:gd name="T58" fmla="*/ 454 w 482"/>
                <a:gd name="T59" fmla="*/ 57 h 5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482" h="510">
                  <a:moveTo>
                    <a:pt x="454" y="57"/>
                  </a:moveTo>
                  <a:lnTo>
                    <a:pt x="454" y="142"/>
                  </a:lnTo>
                  <a:lnTo>
                    <a:pt x="397" y="142"/>
                  </a:lnTo>
                  <a:lnTo>
                    <a:pt x="425" y="199"/>
                  </a:lnTo>
                  <a:lnTo>
                    <a:pt x="368" y="255"/>
                  </a:lnTo>
                  <a:lnTo>
                    <a:pt x="425" y="340"/>
                  </a:lnTo>
                  <a:lnTo>
                    <a:pt x="482" y="340"/>
                  </a:lnTo>
                  <a:lnTo>
                    <a:pt x="425" y="397"/>
                  </a:lnTo>
                  <a:lnTo>
                    <a:pt x="368" y="397"/>
                  </a:lnTo>
                  <a:lnTo>
                    <a:pt x="312" y="454"/>
                  </a:lnTo>
                  <a:lnTo>
                    <a:pt x="312" y="482"/>
                  </a:lnTo>
                  <a:lnTo>
                    <a:pt x="255" y="482"/>
                  </a:lnTo>
                  <a:lnTo>
                    <a:pt x="198" y="454"/>
                  </a:lnTo>
                  <a:lnTo>
                    <a:pt x="142" y="510"/>
                  </a:lnTo>
                  <a:lnTo>
                    <a:pt x="142" y="454"/>
                  </a:lnTo>
                  <a:lnTo>
                    <a:pt x="85" y="454"/>
                  </a:lnTo>
                  <a:lnTo>
                    <a:pt x="85" y="369"/>
                  </a:lnTo>
                  <a:lnTo>
                    <a:pt x="28" y="397"/>
                  </a:lnTo>
                  <a:lnTo>
                    <a:pt x="0" y="340"/>
                  </a:lnTo>
                  <a:lnTo>
                    <a:pt x="57" y="227"/>
                  </a:lnTo>
                  <a:lnTo>
                    <a:pt x="85" y="199"/>
                  </a:lnTo>
                  <a:lnTo>
                    <a:pt x="57" y="170"/>
                  </a:lnTo>
                  <a:lnTo>
                    <a:pt x="113" y="114"/>
                  </a:lnTo>
                  <a:lnTo>
                    <a:pt x="227" y="57"/>
                  </a:lnTo>
                  <a:lnTo>
                    <a:pt x="227" y="28"/>
                  </a:lnTo>
                  <a:lnTo>
                    <a:pt x="283" y="28"/>
                  </a:lnTo>
                  <a:lnTo>
                    <a:pt x="312" y="0"/>
                  </a:lnTo>
                  <a:lnTo>
                    <a:pt x="368" y="28"/>
                  </a:lnTo>
                  <a:lnTo>
                    <a:pt x="397" y="28"/>
                  </a:lnTo>
                  <a:lnTo>
                    <a:pt x="454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83" name="Freeform 64">
              <a:extLst>
                <a:ext uri="{FF2B5EF4-FFF2-40B4-BE49-F238E27FC236}">
                  <a16:creationId xmlns:a16="http://schemas.microsoft.com/office/drawing/2014/main" id="{A9C393E1-9EF8-402E-8F7A-F2E99CF56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7" y="1181"/>
              <a:ext cx="992" cy="1163"/>
            </a:xfrm>
            <a:custGeom>
              <a:avLst/>
              <a:gdLst>
                <a:gd name="T0" fmla="*/ 425 w 992"/>
                <a:gd name="T1" fmla="*/ 114 h 1163"/>
                <a:gd name="T2" fmla="*/ 396 w 992"/>
                <a:gd name="T3" fmla="*/ 227 h 1163"/>
                <a:gd name="T4" fmla="*/ 283 w 992"/>
                <a:gd name="T5" fmla="*/ 142 h 1163"/>
                <a:gd name="T6" fmla="*/ 226 w 992"/>
                <a:gd name="T7" fmla="*/ 227 h 1163"/>
                <a:gd name="T8" fmla="*/ 141 w 992"/>
                <a:gd name="T9" fmla="*/ 227 h 1163"/>
                <a:gd name="T10" fmla="*/ 85 w 992"/>
                <a:gd name="T11" fmla="*/ 312 h 1163"/>
                <a:gd name="T12" fmla="*/ 141 w 992"/>
                <a:gd name="T13" fmla="*/ 397 h 1163"/>
                <a:gd name="T14" fmla="*/ 170 w 992"/>
                <a:gd name="T15" fmla="*/ 511 h 1163"/>
                <a:gd name="T16" fmla="*/ 56 w 992"/>
                <a:gd name="T17" fmla="*/ 596 h 1163"/>
                <a:gd name="T18" fmla="*/ 283 w 992"/>
                <a:gd name="T19" fmla="*/ 709 h 1163"/>
                <a:gd name="T20" fmla="*/ 283 w 992"/>
                <a:gd name="T21" fmla="*/ 794 h 1163"/>
                <a:gd name="T22" fmla="*/ 0 w 992"/>
                <a:gd name="T23" fmla="*/ 907 h 1163"/>
                <a:gd name="T24" fmla="*/ 113 w 992"/>
                <a:gd name="T25" fmla="*/ 879 h 1163"/>
                <a:gd name="T26" fmla="*/ 198 w 992"/>
                <a:gd name="T27" fmla="*/ 993 h 1163"/>
                <a:gd name="T28" fmla="*/ 396 w 992"/>
                <a:gd name="T29" fmla="*/ 1049 h 1163"/>
                <a:gd name="T30" fmla="*/ 453 w 992"/>
                <a:gd name="T31" fmla="*/ 1049 h 1163"/>
                <a:gd name="T32" fmla="*/ 538 w 992"/>
                <a:gd name="T33" fmla="*/ 1049 h 1163"/>
                <a:gd name="T34" fmla="*/ 595 w 992"/>
                <a:gd name="T35" fmla="*/ 1106 h 1163"/>
                <a:gd name="T36" fmla="*/ 595 w 992"/>
                <a:gd name="T37" fmla="*/ 1163 h 1163"/>
                <a:gd name="T38" fmla="*/ 652 w 992"/>
                <a:gd name="T39" fmla="*/ 1134 h 1163"/>
                <a:gd name="T40" fmla="*/ 765 w 992"/>
                <a:gd name="T41" fmla="*/ 1106 h 1163"/>
                <a:gd name="T42" fmla="*/ 822 w 992"/>
                <a:gd name="T43" fmla="*/ 993 h 1163"/>
                <a:gd name="T44" fmla="*/ 793 w 992"/>
                <a:gd name="T45" fmla="*/ 879 h 1163"/>
                <a:gd name="T46" fmla="*/ 850 w 992"/>
                <a:gd name="T47" fmla="*/ 851 h 1163"/>
                <a:gd name="T48" fmla="*/ 765 w 992"/>
                <a:gd name="T49" fmla="*/ 737 h 1163"/>
                <a:gd name="T50" fmla="*/ 680 w 992"/>
                <a:gd name="T51" fmla="*/ 709 h 1163"/>
                <a:gd name="T52" fmla="*/ 793 w 992"/>
                <a:gd name="T53" fmla="*/ 624 h 1163"/>
                <a:gd name="T54" fmla="*/ 850 w 992"/>
                <a:gd name="T55" fmla="*/ 567 h 1163"/>
                <a:gd name="T56" fmla="*/ 907 w 992"/>
                <a:gd name="T57" fmla="*/ 596 h 1163"/>
                <a:gd name="T58" fmla="*/ 935 w 992"/>
                <a:gd name="T59" fmla="*/ 539 h 1163"/>
                <a:gd name="T60" fmla="*/ 963 w 992"/>
                <a:gd name="T61" fmla="*/ 482 h 1163"/>
                <a:gd name="T62" fmla="*/ 935 w 992"/>
                <a:gd name="T63" fmla="*/ 426 h 1163"/>
                <a:gd name="T64" fmla="*/ 963 w 992"/>
                <a:gd name="T65" fmla="*/ 312 h 1163"/>
                <a:gd name="T66" fmla="*/ 963 w 992"/>
                <a:gd name="T67" fmla="*/ 199 h 1163"/>
                <a:gd name="T68" fmla="*/ 963 w 992"/>
                <a:gd name="T69" fmla="*/ 85 h 1163"/>
                <a:gd name="T70" fmla="*/ 793 w 992"/>
                <a:gd name="T71" fmla="*/ 85 h 1163"/>
                <a:gd name="T72" fmla="*/ 538 w 992"/>
                <a:gd name="T73" fmla="*/ 0 h 1163"/>
                <a:gd name="T74" fmla="*/ 510 w 992"/>
                <a:gd name="T75" fmla="*/ 57 h 1163"/>
                <a:gd name="T76" fmla="*/ 396 w 992"/>
                <a:gd name="T77" fmla="*/ 29 h 116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992" h="1163">
                  <a:moveTo>
                    <a:pt x="396" y="29"/>
                  </a:moveTo>
                  <a:lnTo>
                    <a:pt x="425" y="114"/>
                  </a:lnTo>
                  <a:lnTo>
                    <a:pt x="396" y="170"/>
                  </a:lnTo>
                  <a:lnTo>
                    <a:pt x="396" y="227"/>
                  </a:lnTo>
                  <a:lnTo>
                    <a:pt x="311" y="199"/>
                  </a:lnTo>
                  <a:lnTo>
                    <a:pt x="283" y="142"/>
                  </a:lnTo>
                  <a:lnTo>
                    <a:pt x="255" y="170"/>
                  </a:lnTo>
                  <a:lnTo>
                    <a:pt x="226" y="227"/>
                  </a:lnTo>
                  <a:lnTo>
                    <a:pt x="198" y="199"/>
                  </a:lnTo>
                  <a:lnTo>
                    <a:pt x="141" y="227"/>
                  </a:lnTo>
                  <a:lnTo>
                    <a:pt x="85" y="284"/>
                  </a:lnTo>
                  <a:lnTo>
                    <a:pt x="85" y="312"/>
                  </a:lnTo>
                  <a:lnTo>
                    <a:pt x="113" y="426"/>
                  </a:lnTo>
                  <a:lnTo>
                    <a:pt x="141" y="397"/>
                  </a:lnTo>
                  <a:lnTo>
                    <a:pt x="170" y="397"/>
                  </a:lnTo>
                  <a:lnTo>
                    <a:pt x="170" y="511"/>
                  </a:lnTo>
                  <a:lnTo>
                    <a:pt x="85" y="539"/>
                  </a:lnTo>
                  <a:lnTo>
                    <a:pt x="56" y="596"/>
                  </a:lnTo>
                  <a:lnTo>
                    <a:pt x="255" y="709"/>
                  </a:lnTo>
                  <a:lnTo>
                    <a:pt x="283" y="709"/>
                  </a:lnTo>
                  <a:lnTo>
                    <a:pt x="311" y="737"/>
                  </a:lnTo>
                  <a:lnTo>
                    <a:pt x="283" y="794"/>
                  </a:lnTo>
                  <a:lnTo>
                    <a:pt x="170" y="822"/>
                  </a:lnTo>
                  <a:lnTo>
                    <a:pt x="0" y="907"/>
                  </a:lnTo>
                  <a:lnTo>
                    <a:pt x="28" y="936"/>
                  </a:lnTo>
                  <a:lnTo>
                    <a:pt x="113" y="879"/>
                  </a:lnTo>
                  <a:lnTo>
                    <a:pt x="226" y="936"/>
                  </a:lnTo>
                  <a:lnTo>
                    <a:pt x="198" y="993"/>
                  </a:lnTo>
                  <a:lnTo>
                    <a:pt x="226" y="1049"/>
                  </a:lnTo>
                  <a:lnTo>
                    <a:pt x="396" y="1049"/>
                  </a:lnTo>
                  <a:lnTo>
                    <a:pt x="453" y="1021"/>
                  </a:lnTo>
                  <a:lnTo>
                    <a:pt x="453" y="1049"/>
                  </a:lnTo>
                  <a:lnTo>
                    <a:pt x="482" y="1078"/>
                  </a:lnTo>
                  <a:lnTo>
                    <a:pt x="538" y="1049"/>
                  </a:lnTo>
                  <a:lnTo>
                    <a:pt x="595" y="1049"/>
                  </a:lnTo>
                  <a:lnTo>
                    <a:pt x="595" y="1106"/>
                  </a:lnTo>
                  <a:lnTo>
                    <a:pt x="510" y="1134"/>
                  </a:lnTo>
                  <a:lnTo>
                    <a:pt x="595" y="1163"/>
                  </a:lnTo>
                  <a:lnTo>
                    <a:pt x="652" y="1106"/>
                  </a:lnTo>
                  <a:lnTo>
                    <a:pt x="652" y="1134"/>
                  </a:lnTo>
                  <a:lnTo>
                    <a:pt x="708" y="1134"/>
                  </a:lnTo>
                  <a:lnTo>
                    <a:pt x="765" y="1106"/>
                  </a:lnTo>
                  <a:lnTo>
                    <a:pt x="822" y="1049"/>
                  </a:lnTo>
                  <a:lnTo>
                    <a:pt x="822" y="993"/>
                  </a:lnTo>
                  <a:lnTo>
                    <a:pt x="850" y="879"/>
                  </a:lnTo>
                  <a:lnTo>
                    <a:pt x="793" y="879"/>
                  </a:lnTo>
                  <a:lnTo>
                    <a:pt x="822" y="851"/>
                  </a:lnTo>
                  <a:lnTo>
                    <a:pt x="850" y="851"/>
                  </a:lnTo>
                  <a:lnTo>
                    <a:pt x="850" y="822"/>
                  </a:lnTo>
                  <a:lnTo>
                    <a:pt x="765" y="737"/>
                  </a:lnTo>
                  <a:lnTo>
                    <a:pt x="737" y="766"/>
                  </a:lnTo>
                  <a:lnTo>
                    <a:pt x="680" y="709"/>
                  </a:lnTo>
                  <a:lnTo>
                    <a:pt x="737" y="652"/>
                  </a:lnTo>
                  <a:lnTo>
                    <a:pt x="793" y="624"/>
                  </a:lnTo>
                  <a:lnTo>
                    <a:pt x="765" y="596"/>
                  </a:lnTo>
                  <a:lnTo>
                    <a:pt x="850" y="567"/>
                  </a:lnTo>
                  <a:lnTo>
                    <a:pt x="878" y="596"/>
                  </a:lnTo>
                  <a:lnTo>
                    <a:pt x="907" y="596"/>
                  </a:lnTo>
                  <a:lnTo>
                    <a:pt x="907" y="567"/>
                  </a:lnTo>
                  <a:lnTo>
                    <a:pt x="935" y="539"/>
                  </a:lnTo>
                  <a:lnTo>
                    <a:pt x="963" y="539"/>
                  </a:lnTo>
                  <a:lnTo>
                    <a:pt x="963" y="482"/>
                  </a:lnTo>
                  <a:lnTo>
                    <a:pt x="935" y="482"/>
                  </a:lnTo>
                  <a:lnTo>
                    <a:pt x="935" y="426"/>
                  </a:lnTo>
                  <a:lnTo>
                    <a:pt x="963" y="426"/>
                  </a:lnTo>
                  <a:lnTo>
                    <a:pt x="963" y="312"/>
                  </a:lnTo>
                  <a:lnTo>
                    <a:pt x="992" y="255"/>
                  </a:lnTo>
                  <a:lnTo>
                    <a:pt x="963" y="199"/>
                  </a:lnTo>
                  <a:lnTo>
                    <a:pt x="992" y="114"/>
                  </a:lnTo>
                  <a:lnTo>
                    <a:pt x="963" y="85"/>
                  </a:lnTo>
                  <a:lnTo>
                    <a:pt x="907" y="114"/>
                  </a:lnTo>
                  <a:lnTo>
                    <a:pt x="793" y="85"/>
                  </a:lnTo>
                  <a:lnTo>
                    <a:pt x="567" y="0"/>
                  </a:lnTo>
                  <a:lnTo>
                    <a:pt x="538" y="0"/>
                  </a:lnTo>
                  <a:lnTo>
                    <a:pt x="538" y="57"/>
                  </a:lnTo>
                  <a:lnTo>
                    <a:pt x="510" y="57"/>
                  </a:lnTo>
                  <a:lnTo>
                    <a:pt x="482" y="29"/>
                  </a:lnTo>
                  <a:lnTo>
                    <a:pt x="396" y="2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84" name="Freeform 65">
              <a:extLst>
                <a:ext uri="{FF2B5EF4-FFF2-40B4-BE49-F238E27FC236}">
                  <a16:creationId xmlns:a16="http://schemas.microsoft.com/office/drawing/2014/main" id="{0D16019A-A397-41C2-AAC1-7FCFFC5E96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7" y="2287"/>
              <a:ext cx="368" cy="822"/>
            </a:xfrm>
            <a:custGeom>
              <a:avLst/>
              <a:gdLst>
                <a:gd name="T0" fmla="*/ 340 w 368"/>
                <a:gd name="T1" fmla="*/ 794 h 822"/>
                <a:gd name="T2" fmla="*/ 312 w 368"/>
                <a:gd name="T3" fmla="*/ 822 h 822"/>
                <a:gd name="T4" fmla="*/ 227 w 368"/>
                <a:gd name="T5" fmla="*/ 794 h 822"/>
                <a:gd name="T6" fmla="*/ 198 w 368"/>
                <a:gd name="T7" fmla="*/ 794 h 822"/>
                <a:gd name="T8" fmla="*/ 142 w 368"/>
                <a:gd name="T9" fmla="*/ 737 h 822"/>
                <a:gd name="T10" fmla="*/ 85 w 368"/>
                <a:gd name="T11" fmla="*/ 652 h 822"/>
                <a:gd name="T12" fmla="*/ 85 w 368"/>
                <a:gd name="T13" fmla="*/ 567 h 822"/>
                <a:gd name="T14" fmla="*/ 28 w 368"/>
                <a:gd name="T15" fmla="*/ 624 h 822"/>
                <a:gd name="T16" fmla="*/ 28 w 368"/>
                <a:gd name="T17" fmla="*/ 567 h 822"/>
                <a:gd name="T18" fmla="*/ 85 w 368"/>
                <a:gd name="T19" fmla="*/ 510 h 822"/>
                <a:gd name="T20" fmla="*/ 57 w 368"/>
                <a:gd name="T21" fmla="*/ 482 h 822"/>
                <a:gd name="T22" fmla="*/ 57 w 368"/>
                <a:gd name="T23" fmla="*/ 425 h 822"/>
                <a:gd name="T24" fmla="*/ 142 w 368"/>
                <a:gd name="T25" fmla="*/ 397 h 822"/>
                <a:gd name="T26" fmla="*/ 28 w 368"/>
                <a:gd name="T27" fmla="*/ 255 h 822"/>
                <a:gd name="T28" fmla="*/ 28 w 368"/>
                <a:gd name="T29" fmla="*/ 170 h 822"/>
                <a:gd name="T30" fmla="*/ 57 w 368"/>
                <a:gd name="T31" fmla="*/ 170 h 822"/>
                <a:gd name="T32" fmla="*/ 85 w 368"/>
                <a:gd name="T33" fmla="*/ 142 h 822"/>
                <a:gd name="T34" fmla="*/ 57 w 368"/>
                <a:gd name="T35" fmla="*/ 85 h 822"/>
                <a:gd name="T36" fmla="*/ 0 w 368"/>
                <a:gd name="T37" fmla="*/ 85 h 822"/>
                <a:gd name="T38" fmla="*/ 28 w 368"/>
                <a:gd name="T39" fmla="*/ 28 h 822"/>
                <a:gd name="T40" fmla="*/ 85 w 368"/>
                <a:gd name="T41" fmla="*/ 0 h 822"/>
                <a:gd name="T42" fmla="*/ 113 w 368"/>
                <a:gd name="T43" fmla="*/ 28 h 822"/>
                <a:gd name="T44" fmla="*/ 142 w 368"/>
                <a:gd name="T45" fmla="*/ 28 h 822"/>
                <a:gd name="T46" fmla="*/ 142 w 368"/>
                <a:gd name="T47" fmla="*/ 85 h 822"/>
                <a:gd name="T48" fmla="*/ 198 w 368"/>
                <a:gd name="T49" fmla="*/ 142 h 822"/>
                <a:gd name="T50" fmla="*/ 227 w 368"/>
                <a:gd name="T51" fmla="*/ 198 h 822"/>
                <a:gd name="T52" fmla="*/ 255 w 368"/>
                <a:gd name="T53" fmla="*/ 227 h 822"/>
                <a:gd name="T54" fmla="*/ 283 w 368"/>
                <a:gd name="T55" fmla="*/ 283 h 822"/>
                <a:gd name="T56" fmla="*/ 227 w 368"/>
                <a:gd name="T57" fmla="*/ 312 h 822"/>
                <a:gd name="T58" fmla="*/ 312 w 368"/>
                <a:gd name="T59" fmla="*/ 368 h 822"/>
                <a:gd name="T60" fmla="*/ 283 w 368"/>
                <a:gd name="T61" fmla="*/ 454 h 822"/>
                <a:gd name="T62" fmla="*/ 368 w 368"/>
                <a:gd name="T63" fmla="*/ 454 h 822"/>
                <a:gd name="T64" fmla="*/ 340 w 368"/>
                <a:gd name="T65" fmla="*/ 510 h 822"/>
                <a:gd name="T66" fmla="*/ 255 w 368"/>
                <a:gd name="T67" fmla="*/ 510 h 822"/>
                <a:gd name="T68" fmla="*/ 283 w 368"/>
                <a:gd name="T69" fmla="*/ 567 h 822"/>
                <a:gd name="T70" fmla="*/ 283 w 368"/>
                <a:gd name="T71" fmla="*/ 652 h 822"/>
                <a:gd name="T72" fmla="*/ 312 w 368"/>
                <a:gd name="T73" fmla="*/ 680 h 822"/>
                <a:gd name="T74" fmla="*/ 283 w 368"/>
                <a:gd name="T75" fmla="*/ 737 h 822"/>
                <a:gd name="T76" fmla="*/ 340 w 368"/>
                <a:gd name="T77" fmla="*/ 794 h 82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368" h="822">
                  <a:moveTo>
                    <a:pt x="340" y="794"/>
                  </a:moveTo>
                  <a:lnTo>
                    <a:pt x="312" y="822"/>
                  </a:lnTo>
                  <a:lnTo>
                    <a:pt x="227" y="794"/>
                  </a:lnTo>
                  <a:lnTo>
                    <a:pt x="198" y="794"/>
                  </a:lnTo>
                  <a:lnTo>
                    <a:pt x="142" y="737"/>
                  </a:lnTo>
                  <a:lnTo>
                    <a:pt x="85" y="652"/>
                  </a:lnTo>
                  <a:lnTo>
                    <a:pt x="85" y="567"/>
                  </a:lnTo>
                  <a:lnTo>
                    <a:pt x="28" y="624"/>
                  </a:lnTo>
                  <a:lnTo>
                    <a:pt x="28" y="567"/>
                  </a:lnTo>
                  <a:lnTo>
                    <a:pt x="85" y="510"/>
                  </a:lnTo>
                  <a:lnTo>
                    <a:pt x="57" y="482"/>
                  </a:lnTo>
                  <a:lnTo>
                    <a:pt x="57" y="425"/>
                  </a:lnTo>
                  <a:lnTo>
                    <a:pt x="142" y="397"/>
                  </a:lnTo>
                  <a:lnTo>
                    <a:pt x="28" y="255"/>
                  </a:lnTo>
                  <a:lnTo>
                    <a:pt x="28" y="170"/>
                  </a:lnTo>
                  <a:lnTo>
                    <a:pt x="57" y="170"/>
                  </a:lnTo>
                  <a:lnTo>
                    <a:pt x="85" y="142"/>
                  </a:lnTo>
                  <a:lnTo>
                    <a:pt x="57" y="85"/>
                  </a:lnTo>
                  <a:lnTo>
                    <a:pt x="0" y="85"/>
                  </a:lnTo>
                  <a:lnTo>
                    <a:pt x="28" y="28"/>
                  </a:lnTo>
                  <a:lnTo>
                    <a:pt x="85" y="0"/>
                  </a:lnTo>
                  <a:lnTo>
                    <a:pt x="113" y="28"/>
                  </a:lnTo>
                  <a:lnTo>
                    <a:pt x="142" y="28"/>
                  </a:lnTo>
                  <a:lnTo>
                    <a:pt x="142" y="85"/>
                  </a:lnTo>
                  <a:lnTo>
                    <a:pt x="198" y="142"/>
                  </a:lnTo>
                  <a:lnTo>
                    <a:pt x="227" y="198"/>
                  </a:lnTo>
                  <a:lnTo>
                    <a:pt x="255" y="227"/>
                  </a:lnTo>
                  <a:lnTo>
                    <a:pt x="283" y="283"/>
                  </a:lnTo>
                  <a:lnTo>
                    <a:pt x="227" y="312"/>
                  </a:lnTo>
                  <a:lnTo>
                    <a:pt x="312" y="368"/>
                  </a:lnTo>
                  <a:lnTo>
                    <a:pt x="283" y="454"/>
                  </a:lnTo>
                  <a:lnTo>
                    <a:pt x="368" y="454"/>
                  </a:lnTo>
                  <a:lnTo>
                    <a:pt x="340" y="510"/>
                  </a:lnTo>
                  <a:lnTo>
                    <a:pt x="255" y="510"/>
                  </a:lnTo>
                  <a:lnTo>
                    <a:pt x="283" y="567"/>
                  </a:lnTo>
                  <a:lnTo>
                    <a:pt x="283" y="652"/>
                  </a:lnTo>
                  <a:lnTo>
                    <a:pt x="312" y="680"/>
                  </a:lnTo>
                  <a:lnTo>
                    <a:pt x="283" y="737"/>
                  </a:lnTo>
                  <a:lnTo>
                    <a:pt x="340" y="79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85" name="Freeform 66">
              <a:extLst>
                <a:ext uri="{FF2B5EF4-FFF2-40B4-BE49-F238E27FC236}">
                  <a16:creationId xmlns:a16="http://schemas.microsoft.com/office/drawing/2014/main" id="{F1DA364F-2B05-4758-88FB-CE471A87F57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2344"/>
              <a:ext cx="426" cy="538"/>
            </a:xfrm>
            <a:custGeom>
              <a:avLst/>
              <a:gdLst>
                <a:gd name="T0" fmla="*/ 0 w 426"/>
                <a:gd name="T1" fmla="*/ 85 h 538"/>
                <a:gd name="T2" fmla="*/ 29 w 426"/>
                <a:gd name="T3" fmla="*/ 141 h 538"/>
                <a:gd name="T4" fmla="*/ 57 w 426"/>
                <a:gd name="T5" fmla="*/ 170 h 538"/>
                <a:gd name="T6" fmla="*/ 85 w 426"/>
                <a:gd name="T7" fmla="*/ 226 h 538"/>
                <a:gd name="T8" fmla="*/ 29 w 426"/>
                <a:gd name="T9" fmla="*/ 255 h 538"/>
                <a:gd name="T10" fmla="*/ 114 w 426"/>
                <a:gd name="T11" fmla="*/ 311 h 538"/>
                <a:gd name="T12" fmla="*/ 85 w 426"/>
                <a:gd name="T13" fmla="*/ 397 h 538"/>
                <a:gd name="T14" fmla="*/ 170 w 426"/>
                <a:gd name="T15" fmla="*/ 397 h 538"/>
                <a:gd name="T16" fmla="*/ 142 w 426"/>
                <a:gd name="T17" fmla="*/ 453 h 538"/>
                <a:gd name="T18" fmla="*/ 57 w 426"/>
                <a:gd name="T19" fmla="*/ 453 h 538"/>
                <a:gd name="T20" fmla="*/ 85 w 426"/>
                <a:gd name="T21" fmla="*/ 510 h 538"/>
                <a:gd name="T22" fmla="*/ 142 w 426"/>
                <a:gd name="T23" fmla="*/ 482 h 538"/>
                <a:gd name="T24" fmla="*/ 199 w 426"/>
                <a:gd name="T25" fmla="*/ 510 h 538"/>
                <a:gd name="T26" fmla="*/ 227 w 426"/>
                <a:gd name="T27" fmla="*/ 510 h 538"/>
                <a:gd name="T28" fmla="*/ 312 w 426"/>
                <a:gd name="T29" fmla="*/ 538 h 538"/>
                <a:gd name="T30" fmla="*/ 312 w 426"/>
                <a:gd name="T31" fmla="*/ 510 h 538"/>
                <a:gd name="T32" fmla="*/ 369 w 426"/>
                <a:gd name="T33" fmla="*/ 482 h 538"/>
                <a:gd name="T34" fmla="*/ 397 w 426"/>
                <a:gd name="T35" fmla="*/ 510 h 538"/>
                <a:gd name="T36" fmla="*/ 426 w 426"/>
                <a:gd name="T37" fmla="*/ 482 h 538"/>
                <a:gd name="T38" fmla="*/ 397 w 426"/>
                <a:gd name="T39" fmla="*/ 425 h 538"/>
                <a:gd name="T40" fmla="*/ 426 w 426"/>
                <a:gd name="T41" fmla="*/ 397 h 538"/>
                <a:gd name="T42" fmla="*/ 397 w 426"/>
                <a:gd name="T43" fmla="*/ 368 h 538"/>
                <a:gd name="T44" fmla="*/ 397 w 426"/>
                <a:gd name="T45" fmla="*/ 311 h 538"/>
                <a:gd name="T46" fmla="*/ 369 w 426"/>
                <a:gd name="T47" fmla="*/ 283 h 538"/>
                <a:gd name="T48" fmla="*/ 397 w 426"/>
                <a:gd name="T49" fmla="*/ 226 h 538"/>
                <a:gd name="T50" fmla="*/ 369 w 426"/>
                <a:gd name="T51" fmla="*/ 170 h 538"/>
                <a:gd name="T52" fmla="*/ 426 w 426"/>
                <a:gd name="T53" fmla="*/ 85 h 538"/>
                <a:gd name="T54" fmla="*/ 426 w 426"/>
                <a:gd name="T55" fmla="*/ 0 h 538"/>
                <a:gd name="T56" fmla="*/ 397 w 426"/>
                <a:gd name="T57" fmla="*/ 56 h 538"/>
                <a:gd name="T58" fmla="*/ 369 w 426"/>
                <a:gd name="T59" fmla="*/ 28 h 538"/>
                <a:gd name="T60" fmla="*/ 227 w 426"/>
                <a:gd name="T61" fmla="*/ 28 h 538"/>
                <a:gd name="T62" fmla="*/ 199 w 426"/>
                <a:gd name="T63" fmla="*/ 0 h 538"/>
                <a:gd name="T64" fmla="*/ 170 w 426"/>
                <a:gd name="T65" fmla="*/ 0 h 538"/>
                <a:gd name="T66" fmla="*/ 142 w 426"/>
                <a:gd name="T67" fmla="*/ 56 h 538"/>
                <a:gd name="T68" fmla="*/ 170 w 426"/>
                <a:gd name="T69" fmla="*/ 85 h 538"/>
                <a:gd name="T70" fmla="*/ 114 w 426"/>
                <a:gd name="T71" fmla="*/ 113 h 538"/>
                <a:gd name="T72" fmla="*/ 57 w 426"/>
                <a:gd name="T73" fmla="*/ 85 h 538"/>
                <a:gd name="T74" fmla="*/ 85 w 426"/>
                <a:gd name="T75" fmla="*/ 56 h 538"/>
                <a:gd name="T76" fmla="*/ 29 w 426"/>
                <a:gd name="T77" fmla="*/ 28 h 538"/>
                <a:gd name="T78" fmla="*/ 0 w 426"/>
                <a:gd name="T79" fmla="*/ 85 h 538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426" h="538">
                  <a:moveTo>
                    <a:pt x="0" y="85"/>
                  </a:moveTo>
                  <a:lnTo>
                    <a:pt x="29" y="141"/>
                  </a:lnTo>
                  <a:lnTo>
                    <a:pt x="57" y="170"/>
                  </a:lnTo>
                  <a:lnTo>
                    <a:pt x="85" y="226"/>
                  </a:lnTo>
                  <a:lnTo>
                    <a:pt x="29" y="255"/>
                  </a:lnTo>
                  <a:lnTo>
                    <a:pt x="114" y="311"/>
                  </a:lnTo>
                  <a:lnTo>
                    <a:pt x="85" y="397"/>
                  </a:lnTo>
                  <a:lnTo>
                    <a:pt x="170" y="397"/>
                  </a:lnTo>
                  <a:lnTo>
                    <a:pt x="142" y="453"/>
                  </a:lnTo>
                  <a:lnTo>
                    <a:pt x="57" y="453"/>
                  </a:lnTo>
                  <a:lnTo>
                    <a:pt x="85" y="510"/>
                  </a:lnTo>
                  <a:lnTo>
                    <a:pt x="142" y="482"/>
                  </a:lnTo>
                  <a:lnTo>
                    <a:pt x="199" y="510"/>
                  </a:lnTo>
                  <a:lnTo>
                    <a:pt x="227" y="510"/>
                  </a:lnTo>
                  <a:lnTo>
                    <a:pt x="312" y="538"/>
                  </a:lnTo>
                  <a:lnTo>
                    <a:pt x="312" y="510"/>
                  </a:lnTo>
                  <a:lnTo>
                    <a:pt x="369" y="482"/>
                  </a:lnTo>
                  <a:lnTo>
                    <a:pt x="397" y="510"/>
                  </a:lnTo>
                  <a:lnTo>
                    <a:pt x="426" y="482"/>
                  </a:lnTo>
                  <a:lnTo>
                    <a:pt x="397" y="425"/>
                  </a:lnTo>
                  <a:lnTo>
                    <a:pt x="426" y="397"/>
                  </a:lnTo>
                  <a:lnTo>
                    <a:pt x="397" y="368"/>
                  </a:lnTo>
                  <a:lnTo>
                    <a:pt x="397" y="311"/>
                  </a:lnTo>
                  <a:lnTo>
                    <a:pt x="369" y="283"/>
                  </a:lnTo>
                  <a:lnTo>
                    <a:pt x="397" y="226"/>
                  </a:lnTo>
                  <a:lnTo>
                    <a:pt x="369" y="170"/>
                  </a:lnTo>
                  <a:lnTo>
                    <a:pt x="426" y="85"/>
                  </a:lnTo>
                  <a:lnTo>
                    <a:pt x="426" y="0"/>
                  </a:lnTo>
                  <a:lnTo>
                    <a:pt x="397" y="56"/>
                  </a:lnTo>
                  <a:lnTo>
                    <a:pt x="369" y="28"/>
                  </a:lnTo>
                  <a:lnTo>
                    <a:pt x="227" y="28"/>
                  </a:lnTo>
                  <a:lnTo>
                    <a:pt x="199" y="0"/>
                  </a:lnTo>
                  <a:lnTo>
                    <a:pt x="170" y="0"/>
                  </a:lnTo>
                  <a:lnTo>
                    <a:pt x="142" y="56"/>
                  </a:lnTo>
                  <a:lnTo>
                    <a:pt x="170" y="85"/>
                  </a:lnTo>
                  <a:lnTo>
                    <a:pt x="114" y="113"/>
                  </a:lnTo>
                  <a:lnTo>
                    <a:pt x="57" y="85"/>
                  </a:lnTo>
                  <a:lnTo>
                    <a:pt x="85" y="56"/>
                  </a:lnTo>
                  <a:lnTo>
                    <a:pt x="29" y="28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86" name="Freeform 67">
              <a:extLst>
                <a:ext uri="{FF2B5EF4-FFF2-40B4-BE49-F238E27FC236}">
                  <a16:creationId xmlns:a16="http://schemas.microsoft.com/office/drawing/2014/main" id="{1B7639B2-44EA-4857-9348-9BF137D31B8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5" y="3194"/>
              <a:ext cx="766" cy="510"/>
            </a:xfrm>
            <a:custGeom>
              <a:avLst/>
              <a:gdLst>
                <a:gd name="T0" fmla="*/ 766 w 766"/>
                <a:gd name="T1" fmla="*/ 284 h 510"/>
                <a:gd name="T2" fmla="*/ 681 w 766"/>
                <a:gd name="T3" fmla="*/ 369 h 510"/>
                <a:gd name="T4" fmla="*/ 567 w 766"/>
                <a:gd name="T5" fmla="*/ 397 h 510"/>
                <a:gd name="T6" fmla="*/ 539 w 766"/>
                <a:gd name="T7" fmla="*/ 369 h 510"/>
                <a:gd name="T8" fmla="*/ 596 w 766"/>
                <a:gd name="T9" fmla="*/ 340 h 510"/>
                <a:gd name="T10" fmla="*/ 624 w 766"/>
                <a:gd name="T11" fmla="*/ 312 h 510"/>
                <a:gd name="T12" fmla="*/ 567 w 766"/>
                <a:gd name="T13" fmla="*/ 284 h 510"/>
                <a:gd name="T14" fmla="*/ 454 w 766"/>
                <a:gd name="T15" fmla="*/ 312 h 510"/>
                <a:gd name="T16" fmla="*/ 397 w 766"/>
                <a:gd name="T17" fmla="*/ 397 h 510"/>
                <a:gd name="T18" fmla="*/ 284 w 766"/>
                <a:gd name="T19" fmla="*/ 340 h 510"/>
                <a:gd name="T20" fmla="*/ 199 w 766"/>
                <a:gd name="T21" fmla="*/ 425 h 510"/>
                <a:gd name="T22" fmla="*/ 171 w 766"/>
                <a:gd name="T23" fmla="*/ 425 h 510"/>
                <a:gd name="T24" fmla="*/ 86 w 766"/>
                <a:gd name="T25" fmla="*/ 510 h 510"/>
                <a:gd name="T26" fmla="*/ 0 w 766"/>
                <a:gd name="T27" fmla="*/ 510 h 510"/>
                <a:gd name="T28" fmla="*/ 0 w 766"/>
                <a:gd name="T29" fmla="*/ 482 h 510"/>
                <a:gd name="T30" fmla="*/ 57 w 766"/>
                <a:gd name="T31" fmla="*/ 454 h 510"/>
                <a:gd name="T32" fmla="*/ 0 w 766"/>
                <a:gd name="T33" fmla="*/ 425 h 510"/>
                <a:gd name="T34" fmla="*/ 86 w 766"/>
                <a:gd name="T35" fmla="*/ 340 h 510"/>
                <a:gd name="T36" fmla="*/ 86 w 766"/>
                <a:gd name="T37" fmla="*/ 312 h 510"/>
                <a:gd name="T38" fmla="*/ 57 w 766"/>
                <a:gd name="T39" fmla="*/ 312 h 510"/>
                <a:gd name="T40" fmla="*/ 57 w 766"/>
                <a:gd name="T41" fmla="*/ 255 h 510"/>
                <a:gd name="T42" fmla="*/ 29 w 766"/>
                <a:gd name="T43" fmla="*/ 255 h 510"/>
                <a:gd name="T44" fmla="*/ 29 w 766"/>
                <a:gd name="T45" fmla="*/ 199 h 510"/>
                <a:gd name="T46" fmla="*/ 57 w 766"/>
                <a:gd name="T47" fmla="*/ 142 h 510"/>
                <a:gd name="T48" fmla="*/ 171 w 766"/>
                <a:gd name="T49" fmla="*/ 142 h 510"/>
                <a:gd name="T50" fmla="*/ 227 w 766"/>
                <a:gd name="T51" fmla="*/ 113 h 510"/>
                <a:gd name="T52" fmla="*/ 369 w 766"/>
                <a:gd name="T53" fmla="*/ 85 h 510"/>
                <a:gd name="T54" fmla="*/ 397 w 766"/>
                <a:gd name="T55" fmla="*/ 57 h 510"/>
                <a:gd name="T56" fmla="*/ 511 w 766"/>
                <a:gd name="T57" fmla="*/ 28 h 510"/>
                <a:gd name="T58" fmla="*/ 539 w 766"/>
                <a:gd name="T59" fmla="*/ 0 h 510"/>
                <a:gd name="T60" fmla="*/ 596 w 766"/>
                <a:gd name="T61" fmla="*/ 85 h 510"/>
                <a:gd name="T62" fmla="*/ 653 w 766"/>
                <a:gd name="T63" fmla="*/ 142 h 510"/>
                <a:gd name="T64" fmla="*/ 681 w 766"/>
                <a:gd name="T65" fmla="*/ 142 h 510"/>
                <a:gd name="T66" fmla="*/ 738 w 766"/>
                <a:gd name="T67" fmla="*/ 170 h 510"/>
                <a:gd name="T68" fmla="*/ 766 w 766"/>
                <a:gd name="T69" fmla="*/ 284 h 51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766" h="510">
                  <a:moveTo>
                    <a:pt x="766" y="284"/>
                  </a:moveTo>
                  <a:lnTo>
                    <a:pt x="681" y="369"/>
                  </a:lnTo>
                  <a:lnTo>
                    <a:pt x="567" y="397"/>
                  </a:lnTo>
                  <a:lnTo>
                    <a:pt x="539" y="369"/>
                  </a:lnTo>
                  <a:lnTo>
                    <a:pt x="596" y="340"/>
                  </a:lnTo>
                  <a:lnTo>
                    <a:pt x="624" y="312"/>
                  </a:lnTo>
                  <a:lnTo>
                    <a:pt x="567" y="284"/>
                  </a:lnTo>
                  <a:lnTo>
                    <a:pt x="454" y="312"/>
                  </a:lnTo>
                  <a:lnTo>
                    <a:pt x="397" y="397"/>
                  </a:lnTo>
                  <a:lnTo>
                    <a:pt x="284" y="340"/>
                  </a:lnTo>
                  <a:lnTo>
                    <a:pt x="199" y="425"/>
                  </a:lnTo>
                  <a:lnTo>
                    <a:pt x="171" y="425"/>
                  </a:lnTo>
                  <a:lnTo>
                    <a:pt x="86" y="510"/>
                  </a:lnTo>
                  <a:lnTo>
                    <a:pt x="0" y="510"/>
                  </a:lnTo>
                  <a:lnTo>
                    <a:pt x="0" y="482"/>
                  </a:lnTo>
                  <a:lnTo>
                    <a:pt x="57" y="454"/>
                  </a:lnTo>
                  <a:lnTo>
                    <a:pt x="0" y="425"/>
                  </a:lnTo>
                  <a:lnTo>
                    <a:pt x="86" y="340"/>
                  </a:lnTo>
                  <a:lnTo>
                    <a:pt x="86" y="312"/>
                  </a:lnTo>
                  <a:lnTo>
                    <a:pt x="57" y="312"/>
                  </a:lnTo>
                  <a:lnTo>
                    <a:pt x="57" y="255"/>
                  </a:lnTo>
                  <a:lnTo>
                    <a:pt x="29" y="255"/>
                  </a:lnTo>
                  <a:lnTo>
                    <a:pt x="29" y="199"/>
                  </a:lnTo>
                  <a:lnTo>
                    <a:pt x="57" y="142"/>
                  </a:lnTo>
                  <a:lnTo>
                    <a:pt x="171" y="142"/>
                  </a:lnTo>
                  <a:lnTo>
                    <a:pt x="227" y="113"/>
                  </a:lnTo>
                  <a:lnTo>
                    <a:pt x="369" y="85"/>
                  </a:lnTo>
                  <a:lnTo>
                    <a:pt x="397" y="57"/>
                  </a:lnTo>
                  <a:lnTo>
                    <a:pt x="511" y="28"/>
                  </a:lnTo>
                  <a:lnTo>
                    <a:pt x="539" y="0"/>
                  </a:lnTo>
                  <a:lnTo>
                    <a:pt x="596" y="85"/>
                  </a:lnTo>
                  <a:lnTo>
                    <a:pt x="653" y="142"/>
                  </a:lnTo>
                  <a:lnTo>
                    <a:pt x="681" y="142"/>
                  </a:lnTo>
                  <a:lnTo>
                    <a:pt x="738" y="170"/>
                  </a:lnTo>
                  <a:lnTo>
                    <a:pt x="766" y="28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87" name="Freeform 68">
              <a:extLst>
                <a:ext uri="{FF2B5EF4-FFF2-40B4-BE49-F238E27FC236}">
                  <a16:creationId xmlns:a16="http://schemas.microsoft.com/office/drawing/2014/main" id="{A33E4D6D-B143-4A21-94E1-F3CC122150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0" y="2344"/>
              <a:ext cx="794" cy="963"/>
            </a:xfrm>
            <a:custGeom>
              <a:avLst/>
              <a:gdLst>
                <a:gd name="T0" fmla="*/ 624 w 794"/>
                <a:gd name="T1" fmla="*/ 850 h 963"/>
                <a:gd name="T2" fmla="*/ 596 w 794"/>
                <a:gd name="T3" fmla="*/ 878 h 963"/>
                <a:gd name="T4" fmla="*/ 482 w 794"/>
                <a:gd name="T5" fmla="*/ 907 h 963"/>
                <a:gd name="T6" fmla="*/ 454 w 794"/>
                <a:gd name="T7" fmla="*/ 935 h 963"/>
                <a:gd name="T8" fmla="*/ 312 w 794"/>
                <a:gd name="T9" fmla="*/ 963 h 963"/>
                <a:gd name="T10" fmla="*/ 284 w 794"/>
                <a:gd name="T11" fmla="*/ 963 h 963"/>
                <a:gd name="T12" fmla="*/ 284 w 794"/>
                <a:gd name="T13" fmla="*/ 935 h 963"/>
                <a:gd name="T14" fmla="*/ 227 w 794"/>
                <a:gd name="T15" fmla="*/ 850 h 963"/>
                <a:gd name="T16" fmla="*/ 142 w 794"/>
                <a:gd name="T17" fmla="*/ 793 h 963"/>
                <a:gd name="T18" fmla="*/ 114 w 794"/>
                <a:gd name="T19" fmla="*/ 793 h 963"/>
                <a:gd name="T20" fmla="*/ 57 w 794"/>
                <a:gd name="T21" fmla="*/ 737 h 963"/>
                <a:gd name="T22" fmla="*/ 0 w 794"/>
                <a:gd name="T23" fmla="*/ 680 h 963"/>
                <a:gd name="T24" fmla="*/ 29 w 794"/>
                <a:gd name="T25" fmla="*/ 623 h 963"/>
                <a:gd name="T26" fmla="*/ 0 w 794"/>
                <a:gd name="T27" fmla="*/ 595 h 963"/>
                <a:gd name="T28" fmla="*/ 0 w 794"/>
                <a:gd name="T29" fmla="*/ 510 h 963"/>
                <a:gd name="T30" fmla="*/ 57 w 794"/>
                <a:gd name="T31" fmla="*/ 482 h 963"/>
                <a:gd name="T32" fmla="*/ 114 w 794"/>
                <a:gd name="T33" fmla="*/ 510 h 963"/>
                <a:gd name="T34" fmla="*/ 142 w 794"/>
                <a:gd name="T35" fmla="*/ 510 h 963"/>
                <a:gd name="T36" fmla="*/ 227 w 794"/>
                <a:gd name="T37" fmla="*/ 538 h 963"/>
                <a:gd name="T38" fmla="*/ 227 w 794"/>
                <a:gd name="T39" fmla="*/ 510 h 963"/>
                <a:gd name="T40" fmla="*/ 284 w 794"/>
                <a:gd name="T41" fmla="*/ 482 h 963"/>
                <a:gd name="T42" fmla="*/ 312 w 794"/>
                <a:gd name="T43" fmla="*/ 510 h 963"/>
                <a:gd name="T44" fmla="*/ 341 w 794"/>
                <a:gd name="T45" fmla="*/ 482 h 963"/>
                <a:gd name="T46" fmla="*/ 312 w 794"/>
                <a:gd name="T47" fmla="*/ 425 h 963"/>
                <a:gd name="T48" fmla="*/ 341 w 794"/>
                <a:gd name="T49" fmla="*/ 397 h 963"/>
                <a:gd name="T50" fmla="*/ 312 w 794"/>
                <a:gd name="T51" fmla="*/ 368 h 963"/>
                <a:gd name="T52" fmla="*/ 312 w 794"/>
                <a:gd name="T53" fmla="*/ 311 h 963"/>
                <a:gd name="T54" fmla="*/ 284 w 794"/>
                <a:gd name="T55" fmla="*/ 283 h 963"/>
                <a:gd name="T56" fmla="*/ 312 w 794"/>
                <a:gd name="T57" fmla="*/ 226 h 963"/>
                <a:gd name="T58" fmla="*/ 284 w 794"/>
                <a:gd name="T59" fmla="*/ 170 h 963"/>
                <a:gd name="T60" fmla="*/ 341 w 794"/>
                <a:gd name="T61" fmla="*/ 85 h 963"/>
                <a:gd name="T62" fmla="*/ 341 w 794"/>
                <a:gd name="T63" fmla="*/ 0 h 963"/>
                <a:gd name="T64" fmla="*/ 369 w 794"/>
                <a:gd name="T65" fmla="*/ 0 h 963"/>
                <a:gd name="T66" fmla="*/ 426 w 794"/>
                <a:gd name="T67" fmla="*/ 56 h 963"/>
                <a:gd name="T68" fmla="*/ 511 w 794"/>
                <a:gd name="T69" fmla="*/ 85 h 963"/>
                <a:gd name="T70" fmla="*/ 511 w 794"/>
                <a:gd name="T71" fmla="*/ 113 h 963"/>
                <a:gd name="T72" fmla="*/ 482 w 794"/>
                <a:gd name="T73" fmla="*/ 170 h 963"/>
                <a:gd name="T74" fmla="*/ 454 w 794"/>
                <a:gd name="T75" fmla="*/ 226 h 963"/>
                <a:gd name="T76" fmla="*/ 511 w 794"/>
                <a:gd name="T77" fmla="*/ 226 h 963"/>
                <a:gd name="T78" fmla="*/ 567 w 794"/>
                <a:gd name="T79" fmla="*/ 255 h 963"/>
                <a:gd name="T80" fmla="*/ 539 w 794"/>
                <a:gd name="T81" fmla="*/ 311 h 963"/>
                <a:gd name="T82" fmla="*/ 567 w 794"/>
                <a:gd name="T83" fmla="*/ 453 h 963"/>
                <a:gd name="T84" fmla="*/ 539 w 794"/>
                <a:gd name="T85" fmla="*/ 538 h 963"/>
                <a:gd name="T86" fmla="*/ 596 w 794"/>
                <a:gd name="T87" fmla="*/ 567 h 963"/>
                <a:gd name="T88" fmla="*/ 652 w 794"/>
                <a:gd name="T89" fmla="*/ 652 h 963"/>
                <a:gd name="T90" fmla="*/ 681 w 794"/>
                <a:gd name="T91" fmla="*/ 708 h 963"/>
                <a:gd name="T92" fmla="*/ 709 w 794"/>
                <a:gd name="T93" fmla="*/ 708 h 963"/>
                <a:gd name="T94" fmla="*/ 738 w 794"/>
                <a:gd name="T95" fmla="*/ 680 h 963"/>
                <a:gd name="T96" fmla="*/ 794 w 794"/>
                <a:gd name="T97" fmla="*/ 737 h 963"/>
                <a:gd name="T98" fmla="*/ 766 w 794"/>
                <a:gd name="T99" fmla="*/ 793 h 963"/>
                <a:gd name="T100" fmla="*/ 652 w 794"/>
                <a:gd name="T101" fmla="*/ 793 h 963"/>
                <a:gd name="T102" fmla="*/ 596 w 794"/>
                <a:gd name="T103" fmla="*/ 765 h 963"/>
                <a:gd name="T104" fmla="*/ 567 w 794"/>
                <a:gd name="T105" fmla="*/ 822 h 963"/>
                <a:gd name="T106" fmla="*/ 624 w 794"/>
                <a:gd name="T107" fmla="*/ 850 h 96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794" h="963">
                  <a:moveTo>
                    <a:pt x="624" y="850"/>
                  </a:moveTo>
                  <a:lnTo>
                    <a:pt x="596" y="878"/>
                  </a:lnTo>
                  <a:lnTo>
                    <a:pt x="482" y="907"/>
                  </a:lnTo>
                  <a:lnTo>
                    <a:pt x="454" y="935"/>
                  </a:lnTo>
                  <a:lnTo>
                    <a:pt x="312" y="963"/>
                  </a:lnTo>
                  <a:lnTo>
                    <a:pt x="284" y="963"/>
                  </a:lnTo>
                  <a:lnTo>
                    <a:pt x="284" y="935"/>
                  </a:lnTo>
                  <a:lnTo>
                    <a:pt x="227" y="850"/>
                  </a:lnTo>
                  <a:lnTo>
                    <a:pt x="142" y="793"/>
                  </a:lnTo>
                  <a:lnTo>
                    <a:pt x="114" y="793"/>
                  </a:lnTo>
                  <a:lnTo>
                    <a:pt x="57" y="737"/>
                  </a:lnTo>
                  <a:lnTo>
                    <a:pt x="0" y="680"/>
                  </a:lnTo>
                  <a:lnTo>
                    <a:pt x="29" y="623"/>
                  </a:lnTo>
                  <a:lnTo>
                    <a:pt x="0" y="595"/>
                  </a:lnTo>
                  <a:lnTo>
                    <a:pt x="0" y="510"/>
                  </a:lnTo>
                  <a:lnTo>
                    <a:pt x="57" y="482"/>
                  </a:lnTo>
                  <a:lnTo>
                    <a:pt x="114" y="510"/>
                  </a:lnTo>
                  <a:lnTo>
                    <a:pt x="142" y="510"/>
                  </a:lnTo>
                  <a:lnTo>
                    <a:pt x="227" y="538"/>
                  </a:lnTo>
                  <a:lnTo>
                    <a:pt x="227" y="510"/>
                  </a:lnTo>
                  <a:lnTo>
                    <a:pt x="284" y="482"/>
                  </a:lnTo>
                  <a:lnTo>
                    <a:pt x="312" y="510"/>
                  </a:lnTo>
                  <a:lnTo>
                    <a:pt x="341" y="482"/>
                  </a:lnTo>
                  <a:lnTo>
                    <a:pt x="312" y="425"/>
                  </a:lnTo>
                  <a:lnTo>
                    <a:pt x="341" y="397"/>
                  </a:lnTo>
                  <a:lnTo>
                    <a:pt x="312" y="368"/>
                  </a:lnTo>
                  <a:lnTo>
                    <a:pt x="312" y="311"/>
                  </a:lnTo>
                  <a:lnTo>
                    <a:pt x="284" y="283"/>
                  </a:lnTo>
                  <a:lnTo>
                    <a:pt x="312" y="226"/>
                  </a:lnTo>
                  <a:lnTo>
                    <a:pt x="284" y="170"/>
                  </a:lnTo>
                  <a:lnTo>
                    <a:pt x="341" y="85"/>
                  </a:lnTo>
                  <a:lnTo>
                    <a:pt x="341" y="0"/>
                  </a:lnTo>
                  <a:lnTo>
                    <a:pt x="369" y="0"/>
                  </a:lnTo>
                  <a:lnTo>
                    <a:pt x="426" y="56"/>
                  </a:lnTo>
                  <a:lnTo>
                    <a:pt x="511" y="85"/>
                  </a:lnTo>
                  <a:lnTo>
                    <a:pt x="511" y="113"/>
                  </a:lnTo>
                  <a:lnTo>
                    <a:pt x="482" y="170"/>
                  </a:lnTo>
                  <a:lnTo>
                    <a:pt x="454" y="226"/>
                  </a:lnTo>
                  <a:lnTo>
                    <a:pt x="511" y="226"/>
                  </a:lnTo>
                  <a:lnTo>
                    <a:pt x="567" y="255"/>
                  </a:lnTo>
                  <a:lnTo>
                    <a:pt x="539" y="311"/>
                  </a:lnTo>
                  <a:lnTo>
                    <a:pt x="567" y="453"/>
                  </a:lnTo>
                  <a:lnTo>
                    <a:pt x="539" y="538"/>
                  </a:lnTo>
                  <a:lnTo>
                    <a:pt x="596" y="567"/>
                  </a:lnTo>
                  <a:lnTo>
                    <a:pt x="652" y="652"/>
                  </a:lnTo>
                  <a:lnTo>
                    <a:pt x="681" y="708"/>
                  </a:lnTo>
                  <a:lnTo>
                    <a:pt x="709" y="708"/>
                  </a:lnTo>
                  <a:lnTo>
                    <a:pt x="738" y="680"/>
                  </a:lnTo>
                  <a:lnTo>
                    <a:pt x="794" y="737"/>
                  </a:lnTo>
                  <a:lnTo>
                    <a:pt x="766" y="793"/>
                  </a:lnTo>
                  <a:lnTo>
                    <a:pt x="652" y="793"/>
                  </a:lnTo>
                  <a:lnTo>
                    <a:pt x="596" y="765"/>
                  </a:lnTo>
                  <a:lnTo>
                    <a:pt x="567" y="822"/>
                  </a:lnTo>
                  <a:lnTo>
                    <a:pt x="624" y="85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88" name="Freeform 69">
              <a:extLst>
                <a:ext uri="{FF2B5EF4-FFF2-40B4-BE49-F238E27FC236}">
                  <a16:creationId xmlns:a16="http://schemas.microsoft.com/office/drawing/2014/main" id="{7627C74E-D31D-40A2-AB25-8B6E2A10D8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7" y="2996"/>
              <a:ext cx="794" cy="623"/>
            </a:xfrm>
            <a:custGeom>
              <a:avLst/>
              <a:gdLst>
                <a:gd name="T0" fmla="*/ 766 w 794"/>
                <a:gd name="T1" fmla="*/ 623 h 623"/>
                <a:gd name="T2" fmla="*/ 738 w 794"/>
                <a:gd name="T3" fmla="*/ 595 h 623"/>
                <a:gd name="T4" fmla="*/ 738 w 794"/>
                <a:gd name="T5" fmla="*/ 538 h 623"/>
                <a:gd name="T6" fmla="*/ 681 w 794"/>
                <a:gd name="T7" fmla="*/ 567 h 623"/>
                <a:gd name="T8" fmla="*/ 681 w 794"/>
                <a:gd name="T9" fmla="*/ 595 h 623"/>
                <a:gd name="T10" fmla="*/ 624 w 794"/>
                <a:gd name="T11" fmla="*/ 538 h 623"/>
                <a:gd name="T12" fmla="*/ 539 w 794"/>
                <a:gd name="T13" fmla="*/ 538 h 623"/>
                <a:gd name="T14" fmla="*/ 511 w 794"/>
                <a:gd name="T15" fmla="*/ 510 h 623"/>
                <a:gd name="T16" fmla="*/ 454 w 794"/>
                <a:gd name="T17" fmla="*/ 538 h 623"/>
                <a:gd name="T18" fmla="*/ 426 w 794"/>
                <a:gd name="T19" fmla="*/ 510 h 623"/>
                <a:gd name="T20" fmla="*/ 369 w 794"/>
                <a:gd name="T21" fmla="*/ 538 h 623"/>
                <a:gd name="T22" fmla="*/ 369 w 794"/>
                <a:gd name="T23" fmla="*/ 482 h 623"/>
                <a:gd name="T24" fmla="*/ 284 w 794"/>
                <a:gd name="T25" fmla="*/ 482 h 623"/>
                <a:gd name="T26" fmla="*/ 256 w 794"/>
                <a:gd name="T27" fmla="*/ 368 h 623"/>
                <a:gd name="T28" fmla="*/ 199 w 794"/>
                <a:gd name="T29" fmla="*/ 340 h 623"/>
                <a:gd name="T30" fmla="*/ 171 w 794"/>
                <a:gd name="T31" fmla="*/ 340 h 623"/>
                <a:gd name="T32" fmla="*/ 114 w 794"/>
                <a:gd name="T33" fmla="*/ 283 h 623"/>
                <a:gd name="T34" fmla="*/ 57 w 794"/>
                <a:gd name="T35" fmla="*/ 198 h 623"/>
                <a:gd name="T36" fmla="*/ 0 w 794"/>
                <a:gd name="T37" fmla="*/ 170 h 623"/>
                <a:gd name="T38" fmla="*/ 29 w 794"/>
                <a:gd name="T39" fmla="*/ 113 h 623"/>
                <a:gd name="T40" fmla="*/ 85 w 794"/>
                <a:gd name="T41" fmla="*/ 141 h 623"/>
                <a:gd name="T42" fmla="*/ 199 w 794"/>
                <a:gd name="T43" fmla="*/ 141 h 623"/>
                <a:gd name="T44" fmla="*/ 227 w 794"/>
                <a:gd name="T45" fmla="*/ 85 h 623"/>
                <a:gd name="T46" fmla="*/ 256 w 794"/>
                <a:gd name="T47" fmla="*/ 85 h 623"/>
                <a:gd name="T48" fmla="*/ 312 w 794"/>
                <a:gd name="T49" fmla="*/ 28 h 623"/>
                <a:gd name="T50" fmla="*/ 369 w 794"/>
                <a:gd name="T51" fmla="*/ 0 h 623"/>
                <a:gd name="T52" fmla="*/ 511 w 794"/>
                <a:gd name="T53" fmla="*/ 56 h 623"/>
                <a:gd name="T54" fmla="*/ 539 w 794"/>
                <a:gd name="T55" fmla="*/ 85 h 623"/>
                <a:gd name="T56" fmla="*/ 539 w 794"/>
                <a:gd name="T57" fmla="*/ 141 h 623"/>
                <a:gd name="T58" fmla="*/ 511 w 794"/>
                <a:gd name="T59" fmla="*/ 141 h 623"/>
                <a:gd name="T60" fmla="*/ 511 w 794"/>
                <a:gd name="T61" fmla="*/ 198 h 623"/>
                <a:gd name="T62" fmla="*/ 567 w 794"/>
                <a:gd name="T63" fmla="*/ 198 h 623"/>
                <a:gd name="T64" fmla="*/ 596 w 794"/>
                <a:gd name="T65" fmla="*/ 340 h 623"/>
                <a:gd name="T66" fmla="*/ 624 w 794"/>
                <a:gd name="T67" fmla="*/ 368 h 623"/>
                <a:gd name="T68" fmla="*/ 652 w 794"/>
                <a:gd name="T69" fmla="*/ 368 h 623"/>
                <a:gd name="T70" fmla="*/ 681 w 794"/>
                <a:gd name="T71" fmla="*/ 397 h 623"/>
                <a:gd name="T72" fmla="*/ 652 w 794"/>
                <a:gd name="T73" fmla="*/ 425 h 623"/>
                <a:gd name="T74" fmla="*/ 681 w 794"/>
                <a:gd name="T75" fmla="*/ 453 h 623"/>
                <a:gd name="T76" fmla="*/ 738 w 794"/>
                <a:gd name="T77" fmla="*/ 482 h 623"/>
                <a:gd name="T78" fmla="*/ 766 w 794"/>
                <a:gd name="T79" fmla="*/ 482 h 623"/>
                <a:gd name="T80" fmla="*/ 766 w 794"/>
                <a:gd name="T81" fmla="*/ 538 h 623"/>
                <a:gd name="T82" fmla="*/ 794 w 794"/>
                <a:gd name="T83" fmla="*/ 538 h 623"/>
                <a:gd name="T84" fmla="*/ 766 w 794"/>
                <a:gd name="T85" fmla="*/ 567 h 623"/>
                <a:gd name="T86" fmla="*/ 766 w 794"/>
                <a:gd name="T87" fmla="*/ 623 h 623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794" h="623">
                  <a:moveTo>
                    <a:pt x="766" y="623"/>
                  </a:moveTo>
                  <a:lnTo>
                    <a:pt x="738" y="595"/>
                  </a:lnTo>
                  <a:lnTo>
                    <a:pt x="738" y="538"/>
                  </a:lnTo>
                  <a:lnTo>
                    <a:pt x="681" y="567"/>
                  </a:lnTo>
                  <a:lnTo>
                    <a:pt x="681" y="595"/>
                  </a:lnTo>
                  <a:lnTo>
                    <a:pt x="624" y="538"/>
                  </a:lnTo>
                  <a:lnTo>
                    <a:pt x="539" y="538"/>
                  </a:lnTo>
                  <a:lnTo>
                    <a:pt x="511" y="510"/>
                  </a:lnTo>
                  <a:lnTo>
                    <a:pt x="454" y="538"/>
                  </a:lnTo>
                  <a:lnTo>
                    <a:pt x="426" y="510"/>
                  </a:lnTo>
                  <a:lnTo>
                    <a:pt x="369" y="538"/>
                  </a:lnTo>
                  <a:lnTo>
                    <a:pt x="369" y="482"/>
                  </a:lnTo>
                  <a:lnTo>
                    <a:pt x="284" y="482"/>
                  </a:lnTo>
                  <a:lnTo>
                    <a:pt x="256" y="368"/>
                  </a:lnTo>
                  <a:lnTo>
                    <a:pt x="199" y="340"/>
                  </a:lnTo>
                  <a:lnTo>
                    <a:pt x="171" y="340"/>
                  </a:lnTo>
                  <a:lnTo>
                    <a:pt x="114" y="283"/>
                  </a:lnTo>
                  <a:lnTo>
                    <a:pt x="57" y="198"/>
                  </a:lnTo>
                  <a:lnTo>
                    <a:pt x="0" y="170"/>
                  </a:lnTo>
                  <a:lnTo>
                    <a:pt x="29" y="113"/>
                  </a:lnTo>
                  <a:lnTo>
                    <a:pt x="85" y="141"/>
                  </a:lnTo>
                  <a:lnTo>
                    <a:pt x="199" y="141"/>
                  </a:lnTo>
                  <a:lnTo>
                    <a:pt x="227" y="85"/>
                  </a:lnTo>
                  <a:lnTo>
                    <a:pt x="256" y="85"/>
                  </a:lnTo>
                  <a:lnTo>
                    <a:pt x="312" y="28"/>
                  </a:lnTo>
                  <a:lnTo>
                    <a:pt x="369" y="0"/>
                  </a:lnTo>
                  <a:lnTo>
                    <a:pt x="511" y="56"/>
                  </a:lnTo>
                  <a:lnTo>
                    <a:pt x="539" y="85"/>
                  </a:lnTo>
                  <a:lnTo>
                    <a:pt x="539" y="141"/>
                  </a:lnTo>
                  <a:lnTo>
                    <a:pt x="511" y="141"/>
                  </a:lnTo>
                  <a:lnTo>
                    <a:pt x="511" y="198"/>
                  </a:lnTo>
                  <a:lnTo>
                    <a:pt x="567" y="198"/>
                  </a:lnTo>
                  <a:lnTo>
                    <a:pt x="596" y="340"/>
                  </a:lnTo>
                  <a:lnTo>
                    <a:pt x="624" y="368"/>
                  </a:lnTo>
                  <a:lnTo>
                    <a:pt x="652" y="368"/>
                  </a:lnTo>
                  <a:lnTo>
                    <a:pt x="681" y="397"/>
                  </a:lnTo>
                  <a:lnTo>
                    <a:pt x="652" y="425"/>
                  </a:lnTo>
                  <a:lnTo>
                    <a:pt x="681" y="453"/>
                  </a:lnTo>
                  <a:lnTo>
                    <a:pt x="738" y="482"/>
                  </a:lnTo>
                  <a:lnTo>
                    <a:pt x="766" y="482"/>
                  </a:lnTo>
                  <a:lnTo>
                    <a:pt x="766" y="538"/>
                  </a:lnTo>
                  <a:lnTo>
                    <a:pt x="794" y="538"/>
                  </a:lnTo>
                  <a:lnTo>
                    <a:pt x="766" y="567"/>
                  </a:lnTo>
                  <a:lnTo>
                    <a:pt x="766" y="62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89" name="Freeform 70">
              <a:extLst>
                <a:ext uri="{FF2B5EF4-FFF2-40B4-BE49-F238E27FC236}">
                  <a16:creationId xmlns:a16="http://schemas.microsoft.com/office/drawing/2014/main" id="{06D4E1B7-89E3-4A7F-8688-3F8F106C1D5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9" y="2514"/>
              <a:ext cx="567" cy="567"/>
            </a:xfrm>
            <a:custGeom>
              <a:avLst/>
              <a:gdLst>
                <a:gd name="T0" fmla="*/ 539 w 567"/>
                <a:gd name="T1" fmla="*/ 538 h 567"/>
                <a:gd name="T2" fmla="*/ 397 w 567"/>
                <a:gd name="T3" fmla="*/ 482 h 567"/>
                <a:gd name="T4" fmla="*/ 340 w 567"/>
                <a:gd name="T5" fmla="*/ 510 h 567"/>
                <a:gd name="T6" fmla="*/ 284 w 567"/>
                <a:gd name="T7" fmla="*/ 567 h 567"/>
                <a:gd name="T8" fmla="*/ 255 w 567"/>
                <a:gd name="T9" fmla="*/ 567 h 567"/>
                <a:gd name="T10" fmla="*/ 199 w 567"/>
                <a:gd name="T11" fmla="*/ 510 h 567"/>
                <a:gd name="T12" fmla="*/ 170 w 567"/>
                <a:gd name="T13" fmla="*/ 538 h 567"/>
                <a:gd name="T14" fmla="*/ 142 w 567"/>
                <a:gd name="T15" fmla="*/ 538 h 567"/>
                <a:gd name="T16" fmla="*/ 57 w 567"/>
                <a:gd name="T17" fmla="*/ 397 h 567"/>
                <a:gd name="T18" fmla="*/ 0 w 567"/>
                <a:gd name="T19" fmla="*/ 368 h 567"/>
                <a:gd name="T20" fmla="*/ 28 w 567"/>
                <a:gd name="T21" fmla="*/ 283 h 567"/>
                <a:gd name="T22" fmla="*/ 0 w 567"/>
                <a:gd name="T23" fmla="*/ 141 h 567"/>
                <a:gd name="T24" fmla="*/ 28 w 567"/>
                <a:gd name="T25" fmla="*/ 85 h 567"/>
                <a:gd name="T26" fmla="*/ 113 w 567"/>
                <a:gd name="T27" fmla="*/ 56 h 567"/>
                <a:gd name="T28" fmla="*/ 199 w 567"/>
                <a:gd name="T29" fmla="*/ 0 h 567"/>
                <a:gd name="T30" fmla="*/ 312 w 567"/>
                <a:gd name="T31" fmla="*/ 85 h 567"/>
                <a:gd name="T32" fmla="*/ 369 w 567"/>
                <a:gd name="T33" fmla="*/ 198 h 567"/>
                <a:gd name="T34" fmla="*/ 397 w 567"/>
                <a:gd name="T35" fmla="*/ 170 h 567"/>
                <a:gd name="T36" fmla="*/ 425 w 567"/>
                <a:gd name="T37" fmla="*/ 255 h 567"/>
                <a:gd name="T38" fmla="*/ 482 w 567"/>
                <a:gd name="T39" fmla="*/ 255 h 567"/>
                <a:gd name="T40" fmla="*/ 482 w 567"/>
                <a:gd name="T41" fmla="*/ 312 h 567"/>
                <a:gd name="T42" fmla="*/ 454 w 567"/>
                <a:gd name="T43" fmla="*/ 340 h 567"/>
                <a:gd name="T44" fmla="*/ 510 w 567"/>
                <a:gd name="T45" fmla="*/ 368 h 567"/>
                <a:gd name="T46" fmla="*/ 510 w 567"/>
                <a:gd name="T47" fmla="*/ 397 h 567"/>
                <a:gd name="T48" fmla="*/ 539 w 567"/>
                <a:gd name="T49" fmla="*/ 425 h 567"/>
                <a:gd name="T50" fmla="*/ 567 w 567"/>
                <a:gd name="T51" fmla="*/ 425 h 567"/>
                <a:gd name="T52" fmla="*/ 567 w 567"/>
                <a:gd name="T53" fmla="*/ 453 h 567"/>
                <a:gd name="T54" fmla="*/ 510 w 567"/>
                <a:gd name="T55" fmla="*/ 510 h 567"/>
                <a:gd name="T56" fmla="*/ 539 w 567"/>
                <a:gd name="T57" fmla="*/ 538 h 56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567" h="567">
                  <a:moveTo>
                    <a:pt x="539" y="538"/>
                  </a:moveTo>
                  <a:lnTo>
                    <a:pt x="397" y="482"/>
                  </a:lnTo>
                  <a:lnTo>
                    <a:pt x="340" y="510"/>
                  </a:lnTo>
                  <a:lnTo>
                    <a:pt x="284" y="567"/>
                  </a:lnTo>
                  <a:lnTo>
                    <a:pt x="255" y="567"/>
                  </a:lnTo>
                  <a:lnTo>
                    <a:pt x="199" y="510"/>
                  </a:lnTo>
                  <a:lnTo>
                    <a:pt x="170" y="538"/>
                  </a:lnTo>
                  <a:lnTo>
                    <a:pt x="142" y="538"/>
                  </a:lnTo>
                  <a:lnTo>
                    <a:pt x="57" y="397"/>
                  </a:lnTo>
                  <a:lnTo>
                    <a:pt x="0" y="368"/>
                  </a:lnTo>
                  <a:lnTo>
                    <a:pt x="28" y="283"/>
                  </a:lnTo>
                  <a:lnTo>
                    <a:pt x="0" y="141"/>
                  </a:lnTo>
                  <a:lnTo>
                    <a:pt x="28" y="85"/>
                  </a:lnTo>
                  <a:lnTo>
                    <a:pt x="113" y="56"/>
                  </a:lnTo>
                  <a:lnTo>
                    <a:pt x="199" y="0"/>
                  </a:lnTo>
                  <a:lnTo>
                    <a:pt x="312" y="85"/>
                  </a:lnTo>
                  <a:lnTo>
                    <a:pt x="369" y="198"/>
                  </a:lnTo>
                  <a:lnTo>
                    <a:pt x="397" y="170"/>
                  </a:lnTo>
                  <a:lnTo>
                    <a:pt x="425" y="255"/>
                  </a:lnTo>
                  <a:lnTo>
                    <a:pt x="482" y="255"/>
                  </a:lnTo>
                  <a:lnTo>
                    <a:pt x="482" y="312"/>
                  </a:lnTo>
                  <a:lnTo>
                    <a:pt x="454" y="340"/>
                  </a:lnTo>
                  <a:lnTo>
                    <a:pt x="510" y="368"/>
                  </a:lnTo>
                  <a:lnTo>
                    <a:pt x="510" y="397"/>
                  </a:lnTo>
                  <a:lnTo>
                    <a:pt x="539" y="425"/>
                  </a:lnTo>
                  <a:lnTo>
                    <a:pt x="567" y="425"/>
                  </a:lnTo>
                  <a:lnTo>
                    <a:pt x="567" y="453"/>
                  </a:lnTo>
                  <a:lnTo>
                    <a:pt x="510" y="510"/>
                  </a:lnTo>
                  <a:lnTo>
                    <a:pt x="539" y="53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90" name="Freeform 71">
              <a:extLst>
                <a:ext uri="{FF2B5EF4-FFF2-40B4-BE49-F238E27FC236}">
                  <a16:creationId xmlns:a16="http://schemas.microsoft.com/office/drawing/2014/main" id="{1403588E-2AF6-42D3-902A-7D4B561E68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7" y="1210"/>
              <a:ext cx="1021" cy="1389"/>
            </a:xfrm>
            <a:custGeom>
              <a:avLst/>
              <a:gdLst>
                <a:gd name="T0" fmla="*/ 935 w 1021"/>
                <a:gd name="T1" fmla="*/ 1360 h 1389"/>
                <a:gd name="T2" fmla="*/ 794 w 1021"/>
                <a:gd name="T3" fmla="*/ 1360 h 1389"/>
                <a:gd name="T4" fmla="*/ 794 w 1021"/>
                <a:gd name="T5" fmla="*/ 1247 h 1389"/>
                <a:gd name="T6" fmla="*/ 709 w 1021"/>
                <a:gd name="T7" fmla="*/ 1190 h 1389"/>
                <a:gd name="T8" fmla="*/ 624 w 1021"/>
                <a:gd name="T9" fmla="*/ 1134 h 1389"/>
                <a:gd name="T10" fmla="*/ 567 w 1021"/>
                <a:gd name="T11" fmla="*/ 1162 h 1389"/>
                <a:gd name="T12" fmla="*/ 397 w 1021"/>
                <a:gd name="T13" fmla="*/ 1134 h 1389"/>
                <a:gd name="T14" fmla="*/ 340 w 1021"/>
                <a:gd name="T15" fmla="*/ 1190 h 1389"/>
                <a:gd name="T16" fmla="*/ 312 w 1021"/>
                <a:gd name="T17" fmla="*/ 1247 h 1389"/>
                <a:gd name="T18" fmla="*/ 283 w 1021"/>
                <a:gd name="T19" fmla="*/ 1190 h 1389"/>
                <a:gd name="T20" fmla="*/ 198 w 1021"/>
                <a:gd name="T21" fmla="*/ 1219 h 1389"/>
                <a:gd name="T22" fmla="*/ 142 w 1021"/>
                <a:gd name="T23" fmla="*/ 1105 h 1389"/>
                <a:gd name="T24" fmla="*/ 85 w 1021"/>
                <a:gd name="T25" fmla="*/ 1077 h 1389"/>
                <a:gd name="T26" fmla="*/ 142 w 1021"/>
                <a:gd name="T27" fmla="*/ 964 h 1389"/>
                <a:gd name="T28" fmla="*/ 113 w 1021"/>
                <a:gd name="T29" fmla="*/ 850 h 1389"/>
                <a:gd name="T30" fmla="*/ 170 w 1021"/>
                <a:gd name="T31" fmla="*/ 822 h 1389"/>
                <a:gd name="T32" fmla="*/ 85 w 1021"/>
                <a:gd name="T33" fmla="*/ 708 h 1389"/>
                <a:gd name="T34" fmla="*/ 0 w 1021"/>
                <a:gd name="T35" fmla="*/ 680 h 1389"/>
                <a:gd name="T36" fmla="*/ 113 w 1021"/>
                <a:gd name="T37" fmla="*/ 595 h 1389"/>
                <a:gd name="T38" fmla="*/ 170 w 1021"/>
                <a:gd name="T39" fmla="*/ 538 h 1389"/>
                <a:gd name="T40" fmla="*/ 227 w 1021"/>
                <a:gd name="T41" fmla="*/ 567 h 1389"/>
                <a:gd name="T42" fmla="*/ 255 w 1021"/>
                <a:gd name="T43" fmla="*/ 510 h 1389"/>
                <a:gd name="T44" fmla="*/ 283 w 1021"/>
                <a:gd name="T45" fmla="*/ 453 h 1389"/>
                <a:gd name="T46" fmla="*/ 255 w 1021"/>
                <a:gd name="T47" fmla="*/ 397 h 1389"/>
                <a:gd name="T48" fmla="*/ 283 w 1021"/>
                <a:gd name="T49" fmla="*/ 283 h 1389"/>
                <a:gd name="T50" fmla="*/ 283 w 1021"/>
                <a:gd name="T51" fmla="*/ 170 h 1389"/>
                <a:gd name="T52" fmla="*/ 283 w 1021"/>
                <a:gd name="T53" fmla="*/ 56 h 1389"/>
                <a:gd name="T54" fmla="*/ 539 w 1021"/>
                <a:gd name="T55" fmla="*/ 28 h 1389"/>
                <a:gd name="T56" fmla="*/ 709 w 1021"/>
                <a:gd name="T57" fmla="*/ 170 h 1389"/>
                <a:gd name="T58" fmla="*/ 850 w 1021"/>
                <a:gd name="T59" fmla="*/ 283 h 1389"/>
                <a:gd name="T60" fmla="*/ 992 w 1021"/>
                <a:gd name="T61" fmla="*/ 397 h 1389"/>
                <a:gd name="T62" fmla="*/ 879 w 1021"/>
                <a:gd name="T63" fmla="*/ 368 h 1389"/>
                <a:gd name="T64" fmla="*/ 850 w 1021"/>
                <a:gd name="T65" fmla="*/ 453 h 1389"/>
                <a:gd name="T66" fmla="*/ 850 w 1021"/>
                <a:gd name="T67" fmla="*/ 510 h 1389"/>
                <a:gd name="T68" fmla="*/ 935 w 1021"/>
                <a:gd name="T69" fmla="*/ 595 h 1389"/>
                <a:gd name="T70" fmla="*/ 992 w 1021"/>
                <a:gd name="T71" fmla="*/ 680 h 1389"/>
                <a:gd name="T72" fmla="*/ 935 w 1021"/>
                <a:gd name="T73" fmla="*/ 793 h 1389"/>
                <a:gd name="T74" fmla="*/ 879 w 1021"/>
                <a:gd name="T75" fmla="*/ 878 h 1389"/>
                <a:gd name="T76" fmla="*/ 907 w 1021"/>
                <a:gd name="T77" fmla="*/ 964 h 1389"/>
                <a:gd name="T78" fmla="*/ 907 w 1021"/>
                <a:gd name="T79" fmla="*/ 1049 h 1389"/>
                <a:gd name="T80" fmla="*/ 964 w 1021"/>
                <a:gd name="T81" fmla="*/ 1105 h 1389"/>
                <a:gd name="T82" fmla="*/ 935 w 1021"/>
                <a:gd name="T83" fmla="*/ 1190 h 1389"/>
                <a:gd name="T84" fmla="*/ 964 w 1021"/>
                <a:gd name="T85" fmla="*/ 1304 h 138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021" h="1389">
                  <a:moveTo>
                    <a:pt x="1021" y="1304"/>
                  </a:moveTo>
                  <a:lnTo>
                    <a:pt x="935" y="1360"/>
                  </a:lnTo>
                  <a:lnTo>
                    <a:pt x="850" y="1389"/>
                  </a:lnTo>
                  <a:lnTo>
                    <a:pt x="794" y="1360"/>
                  </a:lnTo>
                  <a:lnTo>
                    <a:pt x="737" y="1360"/>
                  </a:lnTo>
                  <a:lnTo>
                    <a:pt x="794" y="1247"/>
                  </a:lnTo>
                  <a:lnTo>
                    <a:pt x="794" y="1219"/>
                  </a:lnTo>
                  <a:lnTo>
                    <a:pt x="709" y="1190"/>
                  </a:lnTo>
                  <a:lnTo>
                    <a:pt x="652" y="1134"/>
                  </a:lnTo>
                  <a:lnTo>
                    <a:pt x="624" y="1134"/>
                  </a:lnTo>
                  <a:lnTo>
                    <a:pt x="595" y="1190"/>
                  </a:lnTo>
                  <a:lnTo>
                    <a:pt x="567" y="1162"/>
                  </a:lnTo>
                  <a:lnTo>
                    <a:pt x="425" y="1162"/>
                  </a:lnTo>
                  <a:lnTo>
                    <a:pt x="397" y="1134"/>
                  </a:lnTo>
                  <a:lnTo>
                    <a:pt x="368" y="1134"/>
                  </a:lnTo>
                  <a:lnTo>
                    <a:pt x="340" y="1190"/>
                  </a:lnTo>
                  <a:lnTo>
                    <a:pt x="368" y="1219"/>
                  </a:lnTo>
                  <a:lnTo>
                    <a:pt x="312" y="1247"/>
                  </a:lnTo>
                  <a:lnTo>
                    <a:pt x="255" y="1219"/>
                  </a:lnTo>
                  <a:lnTo>
                    <a:pt x="283" y="1190"/>
                  </a:lnTo>
                  <a:lnTo>
                    <a:pt x="227" y="1162"/>
                  </a:lnTo>
                  <a:lnTo>
                    <a:pt x="198" y="1219"/>
                  </a:lnTo>
                  <a:lnTo>
                    <a:pt x="142" y="1162"/>
                  </a:lnTo>
                  <a:lnTo>
                    <a:pt x="142" y="1105"/>
                  </a:lnTo>
                  <a:lnTo>
                    <a:pt x="113" y="1105"/>
                  </a:lnTo>
                  <a:lnTo>
                    <a:pt x="85" y="1077"/>
                  </a:lnTo>
                  <a:lnTo>
                    <a:pt x="142" y="1020"/>
                  </a:lnTo>
                  <a:lnTo>
                    <a:pt x="142" y="964"/>
                  </a:lnTo>
                  <a:lnTo>
                    <a:pt x="170" y="850"/>
                  </a:lnTo>
                  <a:lnTo>
                    <a:pt x="113" y="850"/>
                  </a:lnTo>
                  <a:lnTo>
                    <a:pt x="142" y="822"/>
                  </a:lnTo>
                  <a:lnTo>
                    <a:pt x="170" y="822"/>
                  </a:lnTo>
                  <a:lnTo>
                    <a:pt x="170" y="793"/>
                  </a:lnTo>
                  <a:lnTo>
                    <a:pt x="85" y="708"/>
                  </a:lnTo>
                  <a:lnTo>
                    <a:pt x="57" y="737"/>
                  </a:lnTo>
                  <a:lnTo>
                    <a:pt x="0" y="680"/>
                  </a:lnTo>
                  <a:lnTo>
                    <a:pt x="57" y="623"/>
                  </a:lnTo>
                  <a:lnTo>
                    <a:pt x="113" y="595"/>
                  </a:lnTo>
                  <a:lnTo>
                    <a:pt x="85" y="567"/>
                  </a:lnTo>
                  <a:lnTo>
                    <a:pt x="170" y="538"/>
                  </a:lnTo>
                  <a:lnTo>
                    <a:pt x="198" y="567"/>
                  </a:lnTo>
                  <a:lnTo>
                    <a:pt x="227" y="567"/>
                  </a:lnTo>
                  <a:lnTo>
                    <a:pt x="227" y="538"/>
                  </a:lnTo>
                  <a:lnTo>
                    <a:pt x="255" y="510"/>
                  </a:lnTo>
                  <a:lnTo>
                    <a:pt x="283" y="510"/>
                  </a:lnTo>
                  <a:lnTo>
                    <a:pt x="283" y="453"/>
                  </a:lnTo>
                  <a:lnTo>
                    <a:pt x="255" y="453"/>
                  </a:lnTo>
                  <a:lnTo>
                    <a:pt x="255" y="397"/>
                  </a:lnTo>
                  <a:lnTo>
                    <a:pt x="283" y="397"/>
                  </a:lnTo>
                  <a:lnTo>
                    <a:pt x="283" y="283"/>
                  </a:lnTo>
                  <a:lnTo>
                    <a:pt x="312" y="226"/>
                  </a:lnTo>
                  <a:lnTo>
                    <a:pt x="283" y="170"/>
                  </a:lnTo>
                  <a:lnTo>
                    <a:pt x="312" y="85"/>
                  </a:lnTo>
                  <a:lnTo>
                    <a:pt x="283" y="56"/>
                  </a:lnTo>
                  <a:lnTo>
                    <a:pt x="425" y="0"/>
                  </a:lnTo>
                  <a:lnTo>
                    <a:pt x="539" y="28"/>
                  </a:lnTo>
                  <a:lnTo>
                    <a:pt x="652" y="113"/>
                  </a:lnTo>
                  <a:lnTo>
                    <a:pt x="709" y="170"/>
                  </a:lnTo>
                  <a:lnTo>
                    <a:pt x="850" y="255"/>
                  </a:lnTo>
                  <a:lnTo>
                    <a:pt x="850" y="283"/>
                  </a:lnTo>
                  <a:lnTo>
                    <a:pt x="879" y="283"/>
                  </a:lnTo>
                  <a:lnTo>
                    <a:pt x="992" y="397"/>
                  </a:lnTo>
                  <a:lnTo>
                    <a:pt x="935" y="397"/>
                  </a:lnTo>
                  <a:lnTo>
                    <a:pt x="879" y="368"/>
                  </a:lnTo>
                  <a:lnTo>
                    <a:pt x="850" y="397"/>
                  </a:lnTo>
                  <a:lnTo>
                    <a:pt x="850" y="453"/>
                  </a:lnTo>
                  <a:lnTo>
                    <a:pt x="879" y="482"/>
                  </a:lnTo>
                  <a:lnTo>
                    <a:pt x="850" y="510"/>
                  </a:lnTo>
                  <a:lnTo>
                    <a:pt x="850" y="595"/>
                  </a:lnTo>
                  <a:lnTo>
                    <a:pt x="935" y="595"/>
                  </a:lnTo>
                  <a:lnTo>
                    <a:pt x="935" y="652"/>
                  </a:lnTo>
                  <a:lnTo>
                    <a:pt x="992" y="680"/>
                  </a:lnTo>
                  <a:lnTo>
                    <a:pt x="935" y="680"/>
                  </a:lnTo>
                  <a:lnTo>
                    <a:pt x="935" y="793"/>
                  </a:lnTo>
                  <a:lnTo>
                    <a:pt x="850" y="793"/>
                  </a:lnTo>
                  <a:lnTo>
                    <a:pt x="879" y="878"/>
                  </a:lnTo>
                  <a:lnTo>
                    <a:pt x="935" y="964"/>
                  </a:lnTo>
                  <a:lnTo>
                    <a:pt x="907" y="964"/>
                  </a:lnTo>
                  <a:lnTo>
                    <a:pt x="935" y="1020"/>
                  </a:lnTo>
                  <a:lnTo>
                    <a:pt x="907" y="1049"/>
                  </a:lnTo>
                  <a:lnTo>
                    <a:pt x="935" y="1049"/>
                  </a:lnTo>
                  <a:lnTo>
                    <a:pt x="964" y="1105"/>
                  </a:lnTo>
                  <a:lnTo>
                    <a:pt x="907" y="1134"/>
                  </a:lnTo>
                  <a:lnTo>
                    <a:pt x="935" y="1190"/>
                  </a:lnTo>
                  <a:lnTo>
                    <a:pt x="935" y="1247"/>
                  </a:lnTo>
                  <a:lnTo>
                    <a:pt x="964" y="1304"/>
                  </a:lnTo>
                  <a:lnTo>
                    <a:pt x="1021" y="130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91" name="Freeform 72">
              <a:extLst>
                <a:ext uri="{FF2B5EF4-FFF2-40B4-BE49-F238E27FC236}">
                  <a16:creationId xmlns:a16="http://schemas.microsoft.com/office/drawing/2014/main" id="{FB3C1098-2657-4714-9727-5787431F33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7" y="1578"/>
              <a:ext cx="738" cy="879"/>
            </a:xfrm>
            <a:custGeom>
              <a:avLst/>
              <a:gdLst>
                <a:gd name="T0" fmla="*/ 142 w 738"/>
                <a:gd name="T1" fmla="*/ 29 h 879"/>
                <a:gd name="T2" fmla="*/ 85 w 738"/>
                <a:gd name="T3" fmla="*/ 29 h 879"/>
                <a:gd name="T4" fmla="*/ 29 w 738"/>
                <a:gd name="T5" fmla="*/ 0 h 879"/>
                <a:gd name="T6" fmla="*/ 0 w 738"/>
                <a:gd name="T7" fmla="*/ 29 h 879"/>
                <a:gd name="T8" fmla="*/ 0 w 738"/>
                <a:gd name="T9" fmla="*/ 85 h 879"/>
                <a:gd name="T10" fmla="*/ 29 w 738"/>
                <a:gd name="T11" fmla="*/ 114 h 879"/>
                <a:gd name="T12" fmla="*/ 0 w 738"/>
                <a:gd name="T13" fmla="*/ 142 h 879"/>
                <a:gd name="T14" fmla="*/ 0 w 738"/>
                <a:gd name="T15" fmla="*/ 227 h 879"/>
                <a:gd name="T16" fmla="*/ 85 w 738"/>
                <a:gd name="T17" fmla="*/ 227 h 879"/>
                <a:gd name="T18" fmla="*/ 85 w 738"/>
                <a:gd name="T19" fmla="*/ 284 h 879"/>
                <a:gd name="T20" fmla="*/ 142 w 738"/>
                <a:gd name="T21" fmla="*/ 312 h 879"/>
                <a:gd name="T22" fmla="*/ 85 w 738"/>
                <a:gd name="T23" fmla="*/ 312 h 879"/>
                <a:gd name="T24" fmla="*/ 85 w 738"/>
                <a:gd name="T25" fmla="*/ 425 h 879"/>
                <a:gd name="T26" fmla="*/ 0 w 738"/>
                <a:gd name="T27" fmla="*/ 425 h 879"/>
                <a:gd name="T28" fmla="*/ 29 w 738"/>
                <a:gd name="T29" fmla="*/ 510 h 879"/>
                <a:gd name="T30" fmla="*/ 85 w 738"/>
                <a:gd name="T31" fmla="*/ 596 h 879"/>
                <a:gd name="T32" fmla="*/ 57 w 738"/>
                <a:gd name="T33" fmla="*/ 596 h 879"/>
                <a:gd name="T34" fmla="*/ 85 w 738"/>
                <a:gd name="T35" fmla="*/ 652 h 879"/>
                <a:gd name="T36" fmla="*/ 57 w 738"/>
                <a:gd name="T37" fmla="*/ 681 h 879"/>
                <a:gd name="T38" fmla="*/ 85 w 738"/>
                <a:gd name="T39" fmla="*/ 681 h 879"/>
                <a:gd name="T40" fmla="*/ 114 w 738"/>
                <a:gd name="T41" fmla="*/ 652 h 879"/>
                <a:gd name="T42" fmla="*/ 199 w 738"/>
                <a:gd name="T43" fmla="*/ 652 h 879"/>
                <a:gd name="T44" fmla="*/ 227 w 738"/>
                <a:gd name="T45" fmla="*/ 709 h 879"/>
                <a:gd name="T46" fmla="*/ 256 w 738"/>
                <a:gd name="T47" fmla="*/ 681 h 879"/>
                <a:gd name="T48" fmla="*/ 369 w 738"/>
                <a:gd name="T49" fmla="*/ 766 h 879"/>
                <a:gd name="T50" fmla="*/ 426 w 738"/>
                <a:gd name="T51" fmla="*/ 879 h 879"/>
                <a:gd name="T52" fmla="*/ 482 w 738"/>
                <a:gd name="T53" fmla="*/ 879 h 879"/>
                <a:gd name="T54" fmla="*/ 454 w 738"/>
                <a:gd name="T55" fmla="*/ 851 h 879"/>
                <a:gd name="T56" fmla="*/ 539 w 738"/>
                <a:gd name="T57" fmla="*/ 794 h 879"/>
                <a:gd name="T58" fmla="*/ 454 w 738"/>
                <a:gd name="T59" fmla="*/ 766 h 879"/>
                <a:gd name="T60" fmla="*/ 482 w 738"/>
                <a:gd name="T61" fmla="*/ 709 h 879"/>
                <a:gd name="T62" fmla="*/ 539 w 738"/>
                <a:gd name="T63" fmla="*/ 709 h 879"/>
                <a:gd name="T64" fmla="*/ 567 w 738"/>
                <a:gd name="T65" fmla="*/ 596 h 879"/>
                <a:gd name="T66" fmla="*/ 652 w 738"/>
                <a:gd name="T67" fmla="*/ 652 h 879"/>
                <a:gd name="T68" fmla="*/ 709 w 738"/>
                <a:gd name="T69" fmla="*/ 652 h 879"/>
                <a:gd name="T70" fmla="*/ 738 w 738"/>
                <a:gd name="T71" fmla="*/ 596 h 879"/>
                <a:gd name="T72" fmla="*/ 709 w 738"/>
                <a:gd name="T73" fmla="*/ 539 h 879"/>
                <a:gd name="T74" fmla="*/ 681 w 738"/>
                <a:gd name="T75" fmla="*/ 539 h 879"/>
                <a:gd name="T76" fmla="*/ 652 w 738"/>
                <a:gd name="T77" fmla="*/ 482 h 879"/>
                <a:gd name="T78" fmla="*/ 596 w 738"/>
                <a:gd name="T79" fmla="*/ 482 h 879"/>
                <a:gd name="T80" fmla="*/ 596 w 738"/>
                <a:gd name="T81" fmla="*/ 397 h 879"/>
                <a:gd name="T82" fmla="*/ 567 w 738"/>
                <a:gd name="T83" fmla="*/ 369 h 879"/>
                <a:gd name="T84" fmla="*/ 482 w 738"/>
                <a:gd name="T85" fmla="*/ 340 h 879"/>
                <a:gd name="T86" fmla="*/ 482 w 738"/>
                <a:gd name="T87" fmla="*/ 284 h 879"/>
                <a:gd name="T88" fmla="*/ 426 w 738"/>
                <a:gd name="T89" fmla="*/ 227 h 879"/>
                <a:gd name="T90" fmla="*/ 426 w 738"/>
                <a:gd name="T91" fmla="*/ 170 h 879"/>
                <a:gd name="T92" fmla="*/ 482 w 738"/>
                <a:gd name="T93" fmla="*/ 170 h 879"/>
                <a:gd name="T94" fmla="*/ 539 w 738"/>
                <a:gd name="T95" fmla="*/ 142 h 879"/>
                <a:gd name="T96" fmla="*/ 482 w 738"/>
                <a:gd name="T97" fmla="*/ 114 h 879"/>
                <a:gd name="T98" fmla="*/ 482 w 738"/>
                <a:gd name="T99" fmla="*/ 57 h 879"/>
                <a:gd name="T100" fmla="*/ 369 w 738"/>
                <a:gd name="T101" fmla="*/ 85 h 879"/>
                <a:gd name="T102" fmla="*/ 256 w 738"/>
                <a:gd name="T103" fmla="*/ 85 h 879"/>
                <a:gd name="T104" fmla="*/ 171 w 738"/>
                <a:gd name="T105" fmla="*/ 29 h 879"/>
                <a:gd name="T106" fmla="*/ 85 w 738"/>
                <a:gd name="T107" fmla="*/ 29 h 87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738" h="879">
                  <a:moveTo>
                    <a:pt x="142" y="29"/>
                  </a:moveTo>
                  <a:lnTo>
                    <a:pt x="85" y="29"/>
                  </a:lnTo>
                  <a:lnTo>
                    <a:pt x="29" y="0"/>
                  </a:lnTo>
                  <a:lnTo>
                    <a:pt x="0" y="29"/>
                  </a:lnTo>
                  <a:lnTo>
                    <a:pt x="0" y="85"/>
                  </a:lnTo>
                  <a:lnTo>
                    <a:pt x="29" y="114"/>
                  </a:lnTo>
                  <a:lnTo>
                    <a:pt x="0" y="142"/>
                  </a:lnTo>
                  <a:lnTo>
                    <a:pt x="0" y="227"/>
                  </a:lnTo>
                  <a:lnTo>
                    <a:pt x="85" y="227"/>
                  </a:lnTo>
                  <a:lnTo>
                    <a:pt x="85" y="284"/>
                  </a:lnTo>
                  <a:lnTo>
                    <a:pt x="142" y="312"/>
                  </a:lnTo>
                  <a:lnTo>
                    <a:pt x="85" y="312"/>
                  </a:lnTo>
                  <a:lnTo>
                    <a:pt x="85" y="425"/>
                  </a:lnTo>
                  <a:lnTo>
                    <a:pt x="0" y="425"/>
                  </a:lnTo>
                  <a:lnTo>
                    <a:pt x="29" y="510"/>
                  </a:lnTo>
                  <a:lnTo>
                    <a:pt x="85" y="596"/>
                  </a:lnTo>
                  <a:lnTo>
                    <a:pt x="57" y="596"/>
                  </a:lnTo>
                  <a:lnTo>
                    <a:pt x="85" y="652"/>
                  </a:lnTo>
                  <a:lnTo>
                    <a:pt x="57" y="681"/>
                  </a:lnTo>
                  <a:lnTo>
                    <a:pt x="85" y="681"/>
                  </a:lnTo>
                  <a:lnTo>
                    <a:pt x="114" y="652"/>
                  </a:lnTo>
                  <a:lnTo>
                    <a:pt x="199" y="652"/>
                  </a:lnTo>
                  <a:lnTo>
                    <a:pt x="227" y="709"/>
                  </a:lnTo>
                  <a:lnTo>
                    <a:pt x="256" y="681"/>
                  </a:lnTo>
                  <a:lnTo>
                    <a:pt x="369" y="766"/>
                  </a:lnTo>
                  <a:lnTo>
                    <a:pt x="426" y="879"/>
                  </a:lnTo>
                  <a:lnTo>
                    <a:pt x="482" y="879"/>
                  </a:lnTo>
                  <a:lnTo>
                    <a:pt x="454" y="851"/>
                  </a:lnTo>
                  <a:lnTo>
                    <a:pt x="539" y="794"/>
                  </a:lnTo>
                  <a:lnTo>
                    <a:pt x="454" y="766"/>
                  </a:lnTo>
                  <a:lnTo>
                    <a:pt x="482" y="709"/>
                  </a:lnTo>
                  <a:lnTo>
                    <a:pt x="539" y="709"/>
                  </a:lnTo>
                  <a:lnTo>
                    <a:pt x="567" y="596"/>
                  </a:lnTo>
                  <a:lnTo>
                    <a:pt x="652" y="652"/>
                  </a:lnTo>
                  <a:lnTo>
                    <a:pt x="709" y="652"/>
                  </a:lnTo>
                  <a:lnTo>
                    <a:pt x="738" y="596"/>
                  </a:lnTo>
                  <a:lnTo>
                    <a:pt x="709" y="539"/>
                  </a:lnTo>
                  <a:lnTo>
                    <a:pt x="681" y="539"/>
                  </a:lnTo>
                  <a:lnTo>
                    <a:pt x="652" y="482"/>
                  </a:lnTo>
                  <a:lnTo>
                    <a:pt x="596" y="482"/>
                  </a:lnTo>
                  <a:lnTo>
                    <a:pt x="596" y="397"/>
                  </a:lnTo>
                  <a:lnTo>
                    <a:pt x="567" y="369"/>
                  </a:lnTo>
                  <a:lnTo>
                    <a:pt x="482" y="340"/>
                  </a:lnTo>
                  <a:lnTo>
                    <a:pt x="482" y="284"/>
                  </a:lnTo>
                  <a:lnTo>
                    <a:pt x="426" y="227"/>
                  </a:lnTo>
                  <a:lnTo>
                    <a:pt x="426" y="170"/>
                  </a:lnTo>
                  <a:lnTo>
                    <a:pt x="482" y="170"/>
                  </a:lnTo>
                  <a:lnTo>
                    <a:pt x="539" y="142"/>
                  </a:lnTo>
                  <a:lnTo>
                    <a:pt x="482" y="114"/>
                  </a:lnTo>
                  <a:lnTo>
                    <a:pt x="482" y="57"/>
                  </a:lnTo>
                  <a:lnTo>
                    <a:pt x="369" y="85"/>
                  </a:lnTo>
                  <a:lnTo>
                    <a:pt x="256" y="85"/>
                  </a:lnTo>
                  <a:lnTo>
                    <a:pt x="171" y="29"/>
                  </a:lnTo>
                  <a:lnTo>
                    <a:pt x="85" y="29"/>
                  </a:lnTo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92" name="Freeform 73">
              <a:extLst>
                <a:ext uri="{FF2B5EF4-FFF2-40B4-BE49-F238E27FC236}">
                  <a16:creationId xmlns:a16="http://schemas.microsoft.com/office/drawing/2014/main" id="{92A47927-45B1-4F04-8DE7-52F66A8A04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5" y="3081"/>
              <a:ext cx="765" cy="652"/>
            </a:xfrm>
            <a:custGeom>
              <a:avLst/>
              <a:gdLst>
                <a:gd name="T0" fmla="*/ 765 w 765"/>
                <a:gd name="T1" fmla="*/ 368 h 652"/>
                <a:gd name="T2" fmla="*/ 737 w 765"/>
                <a:gd name="T3" fmla="*/ 368 h 652"/>
                <a:gd name="T4" fmla="*/ 737 w 765"/>
                <a:gd name="T5" fmla="*/ 453 h 652"/>
                <a:gd name="T6" fmla="*/ 708 w 765"/>
                <a:gd name="T7" fmla="*/ 453 h 652"/>
                <a:gd name="T8" fmla="*/ 680 w 765"/>
                <a:gd name="T9" fmla="*/ 482 h 652"/>
                <a:gd name="T10" fmla="*/ 652 w 765"/>
                <a:gd name="T11" fmla="*/ 425 h 652"/>
                <a:gd name="T12" fmla="*/ 567 w 765"/>
                <a:gd name="T13" fmla="*/ 453 h 652"/>
                <a:gd name="T14" fmla="*/ 538 w 765"/>
                <a:gd name="T15" fmla="*/ 368 h 652"/>
                <a:gd name="T16" fmla="*/ 481 w 765"/>
                <a:gd name="T17" fmla="*/ 340 h 652"/>
                <a:gd name="T18" fmla="*/ 425 w 765"/>
                <a:gd name="T19" fmla="*/ 397 h 652"/>
                <a:gd name="T20" fmla="*/ 340 w 765"/>
                <a:gd name="T21" fmla="*/ 397 h 652"/>
                <a:gd name="T22" fmla="*/ 425 w 765"/>
                <a:gd name="T23" fmla="*/ 567 h 652"/>
                <a:gd name="T24" fmla="*/ 396 w 765"/>
                <a:gd name="T25" fmla="*/ 595 h 652"/>
                <a:gd name="T26" fmla="*/ 368 w 765"/>
                <a:gd name="T27" fmla="*/ 567 h 652"/>
                <a:gd name="T28" fmla="*/ 340 w 765"/>
                <a:gd name="T29" fmla="*/ 567 h 652"/>
                <a:gd name="T30" fmla="*/ 283 w 765"/>
                <a:gd name="T31" fmla="*/ 510 h 652"/>
                <a:gd name="T32" fmla="*/ 226 w 765"/>
                <a:gd name="T33" fmla="*/ 538 h 652"/>
                <a:gd name="T34" fmla="*/ 141 w 765"/>
                <a:gd name="T35" fmla="*/ 652 h 652"/>
                <a:gd name="T36" fmla="*/ 141 w 765"/>
                <a:gd name="T37" fmla="*/ 595 h 652"/>
                <a:gd name="T38" fmla="*/ 85 w 765"/>
                <a:gd name="T39" fmla="*/ 623 h 652"/>
                <a:gd name="T40" fmla="*/ 56 w 765"/>
                <a:gd name="T41" fmla="*/ 595 h 652"/>
                <a:gd name="T42" fmla="*/ 56 w 765"/>
                <a:gd name="T43" fmla="*/ 538 h 652"/>
                <a:gd name="T44" fmla="*/ 28 w 765"/>
                <a:gd name="T45" fmla="*/ 538 h 652"/>
                <a:gd name="T46" fmla="*/ 28 w 765"/>
                <a:gd name="T47" fmla="*/ 482 h 652"/>
                <a:gd name="T48" fmla="*/ 56 w 765"/>
                <a:gd name="T49" fmla="*/ 453 h 652"/>
                <a:gd name="T50" fmla="*/ 28 w 765"/>
                <a:gd name="T51" fmla="*/ 453 h 652"/>
                <a:gd name="T52" fmla="*/ 28 w 765"/>
                <a:gd name="T53" fmla="*/ 397 h 652"/>
                <a:gd name="T54" fmla="*/ 0 w 765"/>
                <a:gd name="T55" fmla="*/ 397 h 652"/>
                <a:gd name="T56" fmla="*/ 0 w 765"/>
                <a:gd name="T57" fmla="*/ 283 h 652"/>
                <a:gd name="T58" fmla="*/ 28 w 765"/>
                <a:gd name="T59" fmla="*/ 255 h 652"/>
                <a:gd name="T60" fmla="*/ 28 w 765"/>
                <a:gd name="T61" fmla="*/ 226 h 652"/>
                <a:gd name="T62" fmla="*/ 28 w 765"/>
                <a:gd name="T63" fmla="*/ 198 h 652"/>
                <a:gd name="T64" fmla="*/ 28 w 765"/>
                <a:gd name="T65" fmla="*/ 141 h 652"/>
                <a:gd name="T66" fmla="*/ 141 w 765"/>
                <a:gd name="T67" fmla="*/ 170 h 652"/>
                <a:gd name="T68" fmla="*/ 141 w 765"/>
                <a:gd name="T69" fmla="*/ 141 h 652"/>
                <a:gd name="T70" fmla="*/ 170 w 765"/>
                <a:gd name="T71" fmla="*/ 141 h 652"/>
                <a:gd name="T72" fmla="*/ 170 w 765"/>
                <a:gd name="T73" fmla="*/ 170 h 652"/>
                <a:gd name="T74" fmla="*/ 255 w 765"/>
                <a:gd name="T75" fmla="*/ 198 h 652"/>
                <a:gd name="T76" fmla="*/ 283 w 765"/>
                <a:gd name="T77" fmla="*/ 170 h 652"/>
                <a:gd name="T78" fmla="*/ 226 w 765"/>
                <a:gd name="T79" fmla="*/ 141 h 652"/>
                <a:gd name="T80" fmla="*/ 255 w 765"/>
                <a:gd name="T81" fmla="*/ 113 h 652"/>
                <a:gd name="T82" fmla="*/ 226 w 765"/>
                <a:gd name="T83" fmla="*/ 56 h 652"/>
                <a:gd name="T84" fmla="*/ 255 w 765"/>
                <a:gd name="T85" fmla="*/ 28 h 652"/>
                <a:gd name="T86" fmla="*/ 340 w 765"/>
                <a:gd name="T87" fmla="*/ 28 h 652"/>
                <a:gd name="T88" fmla="*/ 368 w 765"/>
                <a:gd name="T89" fmla="*/ 0 h 652"/>
                <a:gd name="T90" fmla="*/ 396 w 765"/>
                <a:gd name="T91" fmla="*/ 56 h 652"/>
                <a:gd name="T92" fmla="*/ 425 w 765"/>
                <a:gd name="T93" fmla="*/ 56 h 652"/>
                <a:gd name="T94" fmla="*/ 425 w 765"/>
                <a:gd name="T95" fmla="*/ 141 h 652"/>
                <a:gd name="T96" fmla="*/ 481 w 765"/>
                <a:gd name="T97" fmla="*/ 170 h 652"/>
                <a:gd name="T98" fmla="*/ 481 w 765"/>
                <a:gd name="T99" fmla="*/ 226 h 652"/>
                <a:gd name="T100" fmla="*/ 567 w 765"/>
                <a:gd name="T101" fmla="*/ 312 h 652"/>
                <a:gd name="T102" fmla="*/ 680 w 765"/>
                <a:gd name="T103" fmla="*/ 312 h 652"/>
                <a:gd name="T104" fmla="*/ 680 w 765"/>
                <a:gd name="T105" fmla="*/ 340 h 652"/>
                <a:gd name="T106" fmla="*/ 765 w 765"/>
                <a:gd name="T107" fmla="*/ 368 h 65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765" h="652">
                  <a:moveTo>
                    <a:pt x="765" y="368"/>
                  </a:moveTo>
                  <a:lnTo>
                    <a:pt x="737" y="368"/>
                  </a:lnTo>
                  <a:lnTo>
                    <a:pt x="737" y="453"/>
                  </a:lnTo>
                  <a:lnTo>
                    <a:pt x="708" y="453"/>
                  </a:lnTo>
                  <a:lnTo>
                    <a:pt x="680" y="482"/>
                  </a:lnTo>
                  <a:lnTo>
                    <a:pt x="652" y="425"/>
                  </a:lnTo>
                  <a:lnTo>
                    <a:pt x="567" y="453"/>
                  </a:lnTo>
                  <a:lnTo>
                    <a:pt x="538" y="368"/>
                  </a:lnTo>
                  <a:lnTo>
                    <a:pt x="481" y="340"/>
                  </a:lnTo>
                  <a:lnTo>
                    <a:pt x="425" y="397"/>
                  </a:lnTo>
                  <a:lnTo>
                    <a:pt x="340" y="397"/>
                  </a:lnTo>
                  <a:lnTo>
                    <a:pt x="425" y="567"/>
                  </a:lnTo>
                  <a:lnTo>
                    <a:pt x="396" y="595"/>
                  </a:lnTo>
                  <a:lnTo>
                    <a:pt x="368" y="567"/>
                  </a:lnTo>
                  <a:lnTo>
                    <a:pt x="340" y="567"/>
                  </a:lnTo>
                  <a:lnTo>
                    <a:pt x="283" y="510"/>
                  </a:lnTo>
                  <a:lnTo>
                    <a:pt x="226" y="538"/>
                  </a:lnTo>
                  <a:lnTo>
                    <a:pt x="141" y="652"/>
                  </a:lnTo>
                  <a:lnTo>
                    <a:pt x="141" y="595"/>
                  </a:lnTo>
                  <a:lnTo>
                    <a:pt x="85" y="623"/>
                  </a:lnTo>
                  <a:lnTo>
                    <a:pt x="56" y="595"/>
                  </a:lnTo>
                  <a:lnTo>
                    <a:pt x="56" y="538"/>
                  </a:lnTo>
                  <a:lnTo>
                    <a:pt x="28" y="538"/>
                  </a:lnTo>
                  <a:lnTo>
                    <a:pt x="28" y="482"/>
                  </a:lnTo>
                  <a:lnTo>
                    <a:pt x="56" y="453"/>
                  </a:lnTo>
                  <a:lnTo>
                    <a:pt x="28" y="453"/>
                  </a:lnTo>
                  <a:lnTo>
                    <a:pt x="28" y="397"/>
                  </a:lnTo>
                  <a:lnTo>
                    <a:pt x="0" y="397"/>
                  </a:lnTo>
                  <a:lnTo>
                    <a:pt x="0" y="283"/>
                  </a:lnTo>
                  <a:lnTo>
                    <a:pt x="28" y="255"/>
                  </a:lnTo>
                  <a:lnTo>
                    <a:pt x="28" y="226"/>
                  </a:lnTo>
                  <a:lnTo>
                    <a:pt x="28" y="198"/>
                  </a:lnTo>
                  <a:lnTo>
                    <a:pt x="28" y="141"/>
                  </a:lnTo>
                  <a:lnTo>
                    <a:pt x="141" y="170"/>
                  </a:lnTo>
                  <a:lnTo>
                    <a:pt x="141" y="141"/>
                  </a:lnTo>
                  <a:lnTo>
                    <a:pt x="170" y="141"/>
                  </a:lnTo>
                  <a:lnTo>
                    <a:pt x="170" y="170"/>
                  </a:lnTo>
                  <a:lnTo>
                    <a:pt x="255" y="198"/>
                  </a:lnTo>
                  <a:lnTo>
                    <a:pt x="283" y="170"/>
                  </a:lnTo>
                  <a:lnTo>
                    <a:pt x="226" y="141"/>
                  </a:lnTo>
                  <a:lnTo>
                    <a:pt x="255" y="113"/>
                  </a:lnTo>
                  <a:lnTo>
                    <a:pt x="226" y="56"/>
                  </a:lnTo>
                  <a:lnTo>
                    <a:pt x="255" y="28"/>
                  </a:lnTo>
                  <a:lnTo>
                    <a:pt x="340" y="28"/>
                  </a:lnTo>
                  <a:lnTo>
                    <a:pt x="368" y="0"/>
                  </a:lnTo>
                  <a:lnTo>
                    <a:pt x="396" y="56"/>
                  </a:lnTo>
                  <a:lnTo>
                    <a:pt x="425" y="56"/>
                  </a:lnTo>
                  <a:lnTo>
                    <a:pt x="425" y="141"/>
                  </a:lnTo>
                  <a:lnTo>
                    <a:pt x="481" y="170"/>
                  </a:lnTo>
                  <a:lnTo>
                    <a:pt x="481" y="226"/>
                  </a:lnTo>
                  <a:lnTo>
                    <a:pt x="567" y="312"/>
                  </a:lnTo>
                  <a:lnTo>
                    <a:pt x="680" y="312"/>
                  </a:lnTo>
                  <a:lnTo>
                    <a:pt x="680" y="340"/>
                  </a:lnTo>
                  <a:lnTo>
                    <a:pt x="765" y="36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93" name="Freeform 74">
              <a:extLst>
                <a:ext uri="{FF2B5EF4-FFF2-40B4-BE49-F238E27FC236}">
                  <a16:creationId xmlns:a16="http://schemas.microsoft.com/office/drawing/2014/main" id="{E7422F44-103B-4003-8178-D4C5C308F2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4" y="2882"/>
              <a:ext cx="567" cy="596"/>
            </a:xfrm>
            <a:custGeom>
              <a:avLst/>
              <a:gdLst>
                <a:gd name="T0" fmla="*/ 539 w 567"/>
                <a:gd name="T1" fmla="*/ 199 h 596"/>
                <a:gd name="T2" fmla="*/ 511 w 567"/>
                <a:gd name="T3" fmla="*/ 227 h 596"/>
                <a:gd name="T4" fmla="*/ 426 w 567"/>
                <a:gd name="T5" fmla="*/ 227 h 596"/>
                <a:gd name="T6" fmla="*/ 397 w 567"/>
                <a:gd name="T7" fmla="*/ 255 h 596"/>
                <a:gd name="T8" fmla="*/ 426 w 567"/>
                <a:gd name="T9" fmla="*/ 312 h 596"/>
                <a:gd name="T10" fmla="*/ 397 w 567"/>
                <a:gd name="T11" fmla="*/ 340 h 596"/>
                <a:gd name="T12" fmla="*/ 454 w 567"/>
                <a:gd name="T13" fmla="*/ 369 h 596"/>
                <a:gd name="T14" fmla="*/ 426 w 567"/>
                <a:gd name="T15" fmla="*/ 397 h 596"/>
                <a:gd name="T16" fmla="*/ 341 w 567"/>
                <a:gd name="T17" fmla="*/ 369 h 596"/>
                <a:gd name="T18" fmla="*/ 341 w 567"/>
                <a:gd name="T19" fmla="*/ 340 h 596"/>
                <a:gd name="T20" fmla="*/ 312 w 567"/>
                <a:gd name="T21" fmla="*/ 340 h 596"/>
                <a:gd name="T22" fmla="*/ 312 w 567"/>
                <a:gd name="T23" fmla="*/ 369 h 596"/>
                <a:gd name="T24" fmla="*/ 199 w 567"/>
                <a:gd name="T25" fmla="*/ 340 h 596"/>
                <a:gd name="T26" fmla="*/ 199 w 567"/>
                <a:gd name="T27" fmla="*/ 454 h 596"/>
                <a:gd name="T28" fmla="*/ 171 w 567"/>
                <a:gd name="T29" fmla="*/ 482 h 596"/>
                <a:gd name="T30" fmla="*/ 171 w 567"/>
                <a:gd name="T31" fmla="*/ 596 h 596"/>
                <a:gd name="T32" fmla="*/ 114 w 567"/>
                <a:gd name="T33" fmla="*/ 567 h 596"/>
                <a:gd name="T34" fmla="*/ 85 w 567"/>
                <a:gd name="T35" fmla="*/ 539 h 596"/>
                <a:gd name="T36" fmla="*/ 114 w 567"/>
                <a:gd name="T37" fmla="*/ 511 h 596"/>
                <a:gd name="T38" fmla="*/ 85 w 567"/>
                <a:gd name="T39" fmla="*/ 482 h 596"/>
                <a:gd name="T40" fmla="*/ 57 w 567"/>
                <a:gd name="T41" fmla="*/ 482 h 596"/>
                <a:gd name="T42" fmla="*/ 29 w 567"/>
                <a:gd name="T43" fmla="*/ 454 h 596"/>
                <a:gd name="T44" fmla="*/ 0 w 567"/>
                <a:gd name="T45" fmla="*/ 312 h 596"/>
                <a:gd name="T46" fmla="*/ 0 w 567"/>
                <a:gd name="T47" fmla="*/ 255 h 596"/>
                <a:gd name="T48" fmla="*/ 57 w 567"/>
                <a:gd name="T49" fmla="*/ 255 h 596"/>
                <a:gd name="T50" fmla="*/ 57 w 567"/>
                <a:gd name="T51" fmla="*/ 227 h 596"/>
                <a:gd name="T52" fmla="*/ 85 w 567"/>
                <a:gd name="T53" fmla="*/ 199 h 596"/>
                <a:gd name="T54" fmla="*/ 227 w 567"/>
                <a:gd name="T55" fmla="*/ 199 h 596"/>
                <a:gd name="T56" fmla="*/ 256 w 567"/>
                <a:gd name="T57" fmla="*/ 227 h 596"/>
                <a:gd name="T58" fmla="*/ 284 w 567"/>
                <a:gd name="T59" fmla="*/ 199 h 596"/>
                <a:gd name="T60" fmla="*/ 284 w 567"/>
                <a:gd name="T61" fmla="*/ 142 h 596"/>
                <a:gd name="T62" fmla="*/ 312 w 567"/>
                <a:gd name="T63" fmla="*/ 114 h 596"/>
                <a:gd name="T64" fmla="*/ 312 w 567"/>
                <a:gd name="T65" fmla="*/ 29 h 596"/>
                <a:gd name="T66" fmla="*/ 341 w 567"/>
                <a:gd name="T67" fmla="*/ 0 h 596"/>
                <a:gd name="T68" fmla="*/ 397 w 567"/>
                <a:gd name="T69" fmla="*/ 0 h 596"/>
                <a:gd name="T70" fmla="*/ 426 w 567"/>
                <a:gd name="T71" fmla="*/ 29 h 596"/>
                <a:gd name="T72" fmla="*/ 511 w 567"/>
                <a:gd name="T73" fmla="*/ 57 h 596"/>
                <a:gd name="T74" fmla="*/ 539 w 567"/>
                <a:gd name="T75" fmla="*/ 57 h 596"/>
                <a:gd name="T76" fmla="*/ 539 w 567"/>
                <a:gd name="T77" fmla="*/ 114 h 596"/>
                <a:gd name="T78" fmla="*/ 567 w 567"/>
                <a:gd name="T79" fmla="*/ 114 h 596"/>
                <a:gd name="T80" fmla="*/ 539 w 567"/>
                <a:gd name="T81" fmla="*/ 199 h 59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567" h="596">
                  <a:moveTo>
                    <a:pt x="539" y="199"/>
                  </a:moveTo>
                  <a:lnTo>
                    <a:pt x="511" y="227"/>
                  </a:lnTo>
                  <a:lnTo>
                    <a:pt x="426" y="227"/>
                  </a:lnTo>
                  <a:lnTo>
                    <a:pt x="397" y="255"/>
                  </a:lnTo>
                  <a:lnTo>
                    <a:pt x="426" y="312"/>
                  </a:lnTo>
                  <a:lnTo>
                    <a:pt x="397" y="340"/>
                  </a:lnTo>
                  <a:lnTo>
                    <a:pt x="454" y="369"/>
                  </a:lnTo>
                  <a:lnTo>
                    <a:pt x="426" y="397"/>
                  </a:lnTo>
                  <a:lnTo>
                    <a:pt x="341" y="369"/>
                  </a:lnTo>
                  <a:lnTo>
                    <a:pt x="341" y="340"/>
                  </a:lnTo>
                  <a:lnTo>
                    <a:pt x="312" y="340"/>
                  </a:lnTo>
                  <a:lnTo>
                    <a:pt x="312" y="369"/>
                  </a:lnTo>
                  <a:lnTo>
                    <a:pt x="199" y="340"/>
                  </a:lnTo>
                  <a:lnTo>
                    <a:pt x="199" y="454"/>
                  </a:lnTo>
                  <a:lnTo>
                    <a:pt x="171" y="482"/>
                  </a:lnTo>
                  <a:lnTo>
                    <a:pt x="171" y="596"/>
                  </a:lnTo>
                  <a:lnTo>
                    <a:pt x="114" y="567"/>
                  </a:lnTo>
                  <a:lnTo>
                    <a:pt x="85" y="539"/>
                  </a:lnTo>
                  <a:lnTo>
                    <a:pt x="114" y="511"/>
                  </a:lnTo>
                  <a:lnTo>
                    <a:pt x="85" y="482"/>
                  </a:lnTo>
                  <a:lnTo>
                    <a:pt x="57" y="482"/>
                  </a:lnTo>
                  <a:lnTo>
                    <a:pt x="29" y="454"/>
                  </a:lnTo>
                  <a:lnTo>
                    <a:pt x="0" y="312"/>
                  </a:lnTo>
                  <a:lnTo>
                    <a:pt x="0" y="255"/>
                  </a:lnTo>
                  <a:lnTo>
                    <a:pt x="57" y="255"/>
                  </a:lnTo>
                  <a:lnTo>
                    <a:pt x="57" y="227"/>
                  </a:lnTo>
                  <a:lnTo>
                    <a:pt x="85" y="199"/>
                  </a:lnTo>
                  <a:lnTo>
                    <a:pt x="227" y="199"/>
                  </a:lnTo>
                  <a:lnTo>
                    <a:pt x="256" y="227"/>
                  </a:lnTo>
                  <a:lnTo>
                    <a:pt x="284" y="199"/>
                  </a:lnTo>
                  <a:lnTo>
                    <a:pt x="284" y="142"/>
                  </a:lnTo>
                  <a:lnTo>
                    <a:pt x="312" y="114"/>
                  </a:lnTo>
                  <a:lnTo>
                    <a:pt x="312" y="29"/>
                  </a:lnTo>
                  <a:lnTo>
                    <a:pt x="341" y="0"/>
                  </a:lnTo>
                  <a:lnTo>
                    <a:pt x="397" y="0"/>
                  </a:lnTo>
                  <a:lnTo>
                    <a:pt x="426" y="29"/>
                  </a:lnTo>
                  <a:lnTo>
                    <a:pt x="511" y="57"/>
                  </a:lnTo>
                  <a:lnTo>
                    <a:pt x="539" y="57"/>
                  </a:lnTo>
                  <a:lnTo>
                    <a:pt x="539" y="114"/>
                  </a:lnTo>
                  <a:lnTo>
                    <a:pt x="567" y="114"/>
                  </a:lnTo>
                  <a:lnTo>
                    <a:pt x="539" y="19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94" name="Freeform 75">
              <a:extLst>
                <a:ext uri="{FF2B5EF4-FFF2-40B4-BE49-F238E27FC236}">
                  <a16:creationId xmlns:a16="http://schemas.microsoft.com/office/drawing/2014/main" id="{3EAD4FB0-7320-4DEA-8507-603E8C31E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3" y="2939"/>
              <a:ext cx="340" cy="454"/>
            </a:xfrm>
            <a:custGeom>
              <a:avLst/>
              <a:gdLst>
                <a:gd name="T0" fmla="*/ 0 w 340"/>
                <a:gd name="T1" fmla="*/ 0 h 454"/>
                <a:gd name="T2" fmla="*/ 0 w 340"/>
                <a:gd name="T3" fmla="*/ 57 h 454"/>
                <a:gd name="T4" fmla="*/ 28 w 340"/>
                <a:gd name="T5" fmla="*/ 57 h 454"/>
                <a:gd name="T6" fmla="*/ 0 w 340"/>
                <a:gd name="T7" fmla="*/ 142 h 454"/>
                <a:gd name="T8" fmla="*/ 28 w 340"/>
                <a:gd name="T9" fmla="*/ 198 h 454"/>
                <a:gd name="T10" fmla="*/ 57 w 340"/>
                <a:gd name="T11" fmla="*/ 198 h 454"/>
                <a:gd name="T12" fmla="*/ 57 w 340"/>
                <a:gd name="T13" fmla="*/ 283 h 454"/>
                <a:gd name="T14" fmla="*/ 113 w 340"/>
                <a:gd name="T15" fmla="*/ 312 h 454"/>
                <a:gd name="T16" fmla="*/ 113 w 340"/>
                <a:gd name="T17" fmla="*/ 368 h 454"/>
                <a:gd name="T18" fmla="*/ 199 w 340"/>
                <a:gd name="T19" fmla="*/ 454 h 454"/>
                <a:gd name="T20" fmla="*/ 312 w 340"/>
                <a:gd name="T21" fmla="*/ 454 h 454"/>
                <a:gd name="T22" fmla="*/ 340 w 340"/>
                <a:gd name="T23" fmla="*/ 425 h 454"/>
                <a:gd name="T24" fmla="*/ 312 w 340"/>
                <a:gd name="T25" fmla="*/ 312 h 454"/>
                <a:gd name="T26" fmla="*/ 340 w 340"/>
                <a:gd name="T27" fmla="*/ 283 h 454"/>
                <a:gd name="T28" fmla="*/ 284 w 340"/>
                <a:gd name="T29" fmla="*/ 227 h 454"/>
                <a:gd name="T30" fmla="*/ 284 w 340"/>
                <a:gd name="T31" fmla="*/ 170 h 454"/>
                <a:gd name="T32" fmla="*/ 170 w 340"/>
                <a:gd name="T33" fmla="*/ 142 h 454"/>
                <a:gd name="T34" fmla="*/ 142 w 340"/>
                <a:gd name="T35" fmla="*/ 85 h 454"/>
                <a:gd name="T36" fmla="*/ 0 w 340"/>
                <a:gd name="T37" fmla="*/ 0 h 45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40" h="454">
                  <a:moveTo>
                    <a:pt x="0" y="0"/>
                  </a:moveTo>
                  <a:lnTo>
                    <a:pt x="0" y="57"/>
                  </a:lnTo>
                  <a:lnTo>
                    <a:pt x="28" y="57"/>
                  </a:lnTo>
                  <a:lnTo>
                    <a:pt x="0" y="142"/>
                  </a:lnTo>
                  <a:lnTo>
                    <a:pt x="28" y="198"/>
                  </a:lnTo>
                  <a:lnTo>
                    <a:pt x="57" y="198"/>
                  </a:lnTo>
                  <a:lnTo>
                    <a:pt x="57" y="283"/>
                  </a:lnTo>
                  <a:lnTo>
                    <a:pt x="113" y="312"/>
                  </a:lnTo>
                  <a:lnTo>
                    <a:pt x="113" y="368"/>
                  </a:lnTo>
                  <a:lnTo>
                    <a:pt x="199" y="454"/>
                  </a:lnTo>
                  <a:lnTo>
                    <a:pt x="312" y="454"/>
                  </a:lnTo>
                  <a:lnTo>
                    <a:pt x="340" y="425"/>
                  </a:lnTo>
                  <a:lnTo>
                    <a:pt x="312" y="312"/>
                  </a:lnTo>
                  <a:lnTo>
                    <a:pt x="340" y="283"/>
                  </a:lnTo>
                  <a:lnTo>
                    <a:pt x="284" y="227"/>
                  </a:lnTo>
                  <a:lnTo>
                    <a:pt x="284" y="170"/>
                  </a:lnTo>
                  <a:lnTo>
                    <a:pt x="170" y="142"/>
                  </a:lnTo>
                  <a:lnTo>
                    <a:pt x="142" y="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95" name="Freeform 76">
              <a:extLst>
                <a:ext uri="{FF2B5EF4-FFF2-40B4-BE49-F238E27FC236}">
                  <a16:creationId xmlns:a16="http://schemas.microsoft.com/office/drawing/2014/main" id="{1E417E32-FC3A-4E18-AE6C-A0B562989CA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5" y="2854"/>
              <a:ext cx="680" cy="595"/>
            </a:xfrm>
            <a:custGeom>
              <a:avLst/>
              <a:gdLst>
                <a:gd name="T0" fmla="*/ 0 w 680"/>
                <a:gd name="T1" fmla="*/ 85 h 595"/>
                <a:gd name="T2" fmla="*/ 28 w 680"/>
                <a:gd name="T3" fmla="*/ 85 h 595"/>
                <a:gd name="T4" fmla="*/ 170 w 680"/>
                <a:gd name="T5" fmla="*/ 170 h 595"/>
                <a:gd name="T6" fmla="*/ 198 w 680"/>
                <a:gd name="T7" fmla="*/ 227 h 595"/>
                <a:gd name="T8" fmla="*/ 312 w 680"/>
                <a:gd name="T9" fmla="*/ 255 h 595"/>
                <a:gd name="T10" fmla="*/ 312 w 680"/>
                <a:gd name="T11" fmla="*/ 312 h 595"/>
                <a:gd name="T12" fmla="*/ 368 w 680"/>
                <a:gd name="T13" fmla="*/ 368 h 595"/>
                <a:gd name="T14" fmla="*/ 340 w 680"/>
                <a:gd name="T15" fmla="*/ 397 h 595"/>
                <a:gd name="T16" fmla="*/ 368 w 680"/>
                <a:gd name="T17" fmla="*/ 510 h 595"/>
                <a:gd name="T18" fmla="*/ 340 w 680"/>
                <a:gd name="T19" fmla="*/ 539 h 595"/>
                <a:gd name="T20" fmla="*/ 340 w 680"/>
                <a:gd name="T21" fmla="*/ 567 h 595"/>
                <a:gd name="T22" fmla="*/ 425 w 680"/>
                <a:gd name="T23" fmla="*/ 595 h 595"/>
                <a:gd name="T24" fmla="*/ 425 w 680"/>
                <a:gd name="T25" fmla="*/ 510 h 595"/>
                <a:gd name="T26" fmla="*/ 510 w 680"/>
                <a:gd name="T27" fmla="*/ 510 h 595"/>
                <a:gd name="T28" fmla="*/ 538 w 680"/>
                <a:gd name="T29" fmla="*/ 482 h 595"/>
                <a:gd name="T30" fmla="*/ 567 w 680"/>
                <a:gd name="T31" fmla="*/ 510 h 595"/>
                <a:gd name="T32" fmla="*/ 680 w 680"/>
                <a:gd name="T33" fmla="*/ 510 h 595"/>
                <a:gd name="T34" fmla="*/ 623 w 680"/>
                <a:gd name="T35" fmla="*/ 482 h 595"/>
                <a:gd name="T36" fmla="*/ 680 w 680"/>
                <a:gd name="T37" fmla="*/ 397 h 595"/>
                <a:gd name="T38" fmla="*/ 652 w 680"/>
                <a:gd name="T39" fmla="*/ 312 h 595"/>
                <a:gd name="T40" fmla="*/ 623 w 680"/>
                <a:gd name="T41" fmla="*/ 283 h 595"/>
                <a:gd name="T42" fmla="*/ 595 w 680"/>
                <a:gd name="T43" fmla="*/ 312 h 595"/>
                <a:gd name="T44" fmla="*/ 538 w 680"/>
                <a:gd name="T45" fmla="*/ 312 h 595"/>
                <a:gd name="T46" fmla="*/ 482 w 680"/>
                <a:gd name="T47" fmla="*/ 255 h 595"/>
                <a:gd name="T48" fmla="*/ 482 w 680"/>
                <a:gd name="T49" fmla="*/ 227 h 595"/>
                <a:gd name="T50" fmla="*/ 425 w 680"/>
                <a:gd name="T51" fmla="*/ 227 h 595"/>
                <a:gd name="T52" fmla="*/ 397 w 680"/>
                <a:gd name="T53" fmla="*/ 255 h 595"/>
                <a:gd name="T54" fmla="*/ 397 w 680"/>
                <a:gd name="T55" fmla="*/ 227 h 595"/>
                <a:gd name="T56" fmla="*/ 397 w 680"/>
                <a:gd name="T57" fmla="*/ 170 h 595"/>
                <a:gd name="T58" fmla="*/ 368 w 680"/>
                <a:gd name="T59" fmla="*/ 113 h 595"/>
                <a:gd name="T60" fmla="*/ 397 w 680"/>
                <a:gd name="T61" fmla="*/ 85 h 595"/>
                <a:gd name="T62" fmla="*/ 340 w 680"/>
                <a:gd name="T63" fmla="*/ 57 h 595"/>
                <a:gd name="T64" fmla="*/ 255 w 680"/>
                <a:gd name="T65" fmla="*/ 57 h 595"/>
                <a:gd name="T66" fmla="*/ 255 w 680"/>
                <a:gd name="T67" fmla="*/ 113 h 595"/>
                <a:gd name="T68" fmla="*/ 198 w 680"/>
                <a:gd name="T69" fmla="*/ 57 h 595"/>
                <a:gd name="T70" fmla="*/ 141 w 680"/>
                <a:gd name="T71" fmla="*/ 57 h 595"/>
                <a:gd name="T72" fmla="*/ 85 w 680"/>
                <a:gd name="T73" fmla="*/ 0 h 595"/>
                <a:gd name="T74" fmla="*/ 0 w 680"/>
                <a:gd name="T75" fmla="*/ 57 h 595"/>
                <a:gd name="T76" fmla="*/ 0 w 680"/>
                <a:gd name="T77" fmla="*/ 85 h 595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680" h="595">
                  <a:moveTo>
                    <a:pt x="0" y="85"/>
                  </a:moveTo>
                  <a:lnTo>
                    <a:pt x="28" y="85"/>
                  </a:lnTo>
                  <a:lnTo>
                    <a:pt x="170" y="170"/>
                  </a:lnTo>
                  <a:lnTo>
                    <a:pt x="198" y="227"/>
                  </a:lnTo>
                  <a:lnTo>
                    <a:pt x="312" y="255"/>
                  </a:lnTo>
                  <a:lnTo>
                    <a:pt x="312" y="312"/>
                  </a:lnTo>
                  <a:lnTo>
                    <a:pt x="368" y="368"/>
                  </a:lnTo>
                  <a:lnTo>
                    <a:pt x="340" y="397"/>
                  </a:lnTo>
                  <a:lnTo>
                    <a:pt x="368" y="510"/>
                  </a:lnTo>
                  <a:lnTo>
                    <a:pt x="340" y="539"/>
                  </a:lnTo>
                  <a:lnTo>
                    <a:pt x="340" y="567"/>
                  </a:lnTo>
                  <a:lnTo>
                    <a:pt x="425" y="595"/>
                  </a:lnTo>
                  <a:lnTo>
                    <a:pt x="425" y="510"/>
                  </a:lnTo>
                  <a:lnTo>
                    <a:pt x="510" y="510"/>
                  </a:lnTo>
                  <a:lnTo>
                    <a:pt x="538" y="482"/>
                  </a:lnTo>
                  <a:lnTo>
                    <a:pt x="567" y="510"/>
                  </a:lnTo>
                  <a:lnTo>
                    <a:pt x="680" y="510"/>
                  </a:lnTo>
                  <a:lnTo>
                    <a:pt x="623" y="482"/>
                  </a:lnTo>
                  <a:lnTo>
                    <a:pt x="680" y="397"/>
                  </a:lnTo>
                  <a:lnTo>
                    <a:pt x="652" y="312"/>
                  </a:lnTo>
                  <a:lnTo>
                    <a:pt x="623" y="283"/>
                  </a:lnTo>
                  <a:lnTo>
                    <a:pt x="595" y="312"/>
                  </a:lnTo>
                  <a:lnTo>
                    <a:pt x="538" y="312"/>
                  </a:lnTo>
                  <a:lnTo>
                    <a:pt x="482" y="255"/>
                  </a:lnTo>
                  <a:lnTo>
                    <a:pt x="482" y="227"/>
                  </a:lnTo>
                  <a:lnTo>
                    <a:pt x="425" y="227"/>
                  </a:lnTo>
                  <a:lnTo>
                    <a:pt x="397" y="255"/>
                  </a:lnTo>
                  <a:lnTo>
                    <a:pt x="397" y="227"/>
                  </a:lnTo>
                  <a:lnTo>
                    <a:pt x="397" y="170"/>
                  </a:lnTo>
                  <a:lnTo>
                    <a:pt x="368" y="113"/>
                  </a:lnTo>
                  <a:lnTo>
                    <a:pt x="397" y="85"/>
                  </a:lnTo>
                  <a:lnTo>
                    <a:pt x="340" y="57"/>
                  </a:lnTo>
                  <a:lnTo>
                    <a:pt x="255" y="57"/>
                  </a:lnTo>
                  <a:lnTo>
                    <a:pt x="255" y="113"/>
                  </a:lnTo>
                  <a:lnTo>
                    <a:pt x="198" y="57"/>
                  </a:lnTo>
                  <a:lnTo>
                    <a:pt x="141" y="57"/>
                  </a:lnTo>
                  <a:lnTo>
                    <a:pt x="85" y="0"/>
                  </a:lnTo>
                  <a:lnTo>
                    <a:pt x="0" y="57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96" name="Freeform 77">
              <a:extLst>
                <a:ext uri="{FF2B5EF4-FFF2-40B4-BE49-F238E27FC236}">
                  <a16:creationId xmlns:a16="http://schemas.microsoft.com/office/drawing/2014/main" id="{21F20160-517C-41E7-8FE4-AF90F80992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2769"/>
              <a:ext cx="709" cy="425"/>
            </a:xfrm>
            <a:custGeom>
              <a:avLst/>
              <a:gdLst>
                <a:gd name="T0" fmla="*/ 538 w 709"/>
                <a:gd name="T1" fmla="*/ 57 h 425"/>
                <a:gd name="T2" fmla="*/ 538 w 709"/>
                <a:gd name="T3" fmla="*/ 142 h 425"/>
                <a:gd name="T4" fmla="*/ 595 w 709"/>
                <a:gd name="T5" fmla="*/ 198 h 425"/>
                <a:gd name="T6" fmla="*/ 652 w 709"/>
                <a:gd name="T7" fmla="*/ 198 h 425"/>
                <a:gd name="T8" fmla="*/ 709 w 709"/>
                <a:gd name="T9" fmla="*/ 227 h 425"/>
                <a:gd name="T10" fmla="*/ 709 w 709"/>
                <a:gd name="T11" fmla="*/ 255 h 425"/>
                <a:gd name="T12" fmla="*/ 652 w 709"/>
                <a:gd name="T13" fmla="*/ 283 h 425"/>
                <a:gd name="T14" fmla="*/ 709 w 709"/>
                <a:gd name="T15" fmla="*/ 340 h 425"/>
                <a:gd name="T16" fmla="*/ 680 w 709"/>
                <a:gd name="T17" fmla="*/ 425 h 425"/>
                <a:gd name="T18" fmla="*/ 567 w 709"/>
                <a:gd name="T19" fmla="*/ 397 h 425"/>
                <a:gd name="T20" fmla="*/ 538 w 709"/>
                <a:gd name="T21" fmla="*/ 368 h 425"/>
                <a:gd name="T22" fmla="*/ 510 w 709"/>
                <a:gd name="T23" fmla="*/ 397 h 425"/>
                <a:gd name="T24" fmla="*/ 453 w 709"/>
                <a:gd name="T25" fmla="*/ 397 h 425"/>
                <a:gd name="T26" fmla="*/ 397 w 709"/>
                <a:gd name="T27" fmla="*/ 340 h 425"/>
                <a:gd name="T28" fmla="*/ 397 w 709"/>
                <a:gd name="T29" fmla="*/ 312 h 425"/>
                <a:gd name="T30" fmla="*/ 340 w 709"/>
                <a:gd name="T31" fmla="*/ 312 h 425"/>
                <a:gd name="T32" fmla="*/ 312 w 709"/>
                <a:gd name="T33" fmla="*/ 340 h 425"/>
                <a:gd name="T34" fmla="*/ 312 w 709"/>
                <a:gd name="T35" fmla="*/ 255 h 425"/>
                <a:gd name="T36" fmla="*/ 283 w 709"/>
                <a:gd name="T37" fmla="*/ 198 h 425"/>
                <a:gd name="T38" fmla="*/ 312 w 709"/>
                <a:gd name="T39" fmla="*/ 170 h 425"/>
                <a:gd name="T40" fmla="*/ 255 w 709"/>
                <a:gd name="T41" fmla="*/ 142 h 425"/>
                <a:gd name="T42" fmla="*/ 170 w 709"/>
                <a:gd name="T43" fmla="*/ 142 h 425"/>
                <a:gd name="T44" fmla="*/ 170 w 709"/>
                <a:gd name="T45" fmla="*/ 198 h 425"/>
                <a:gd name="T46" fmla="*/ 113 w 709"/>
                <a:gd name="T47" fmla="*/ 142 h 425"/>
                <a:gd name="T48" fmla="*/ 56 w 709"/>
                <a:gd name="T49" fmla="*/ 142 h 425"/>
                <a:gd name="T50" fmla="*/ 0 w 709"/>
                <a:gd name="T51" fmla="*/ 85 h 425"/>
                <a:gd name="T52" fmla="*/ 28 w 709"/>
                <a:gd name="T53" fmla="*/ 85 h 425"/>
                <a:gd name="T54" fmla="*/ 28 w 709"/>
                <a:gd name="T55" fmla="*/ 28 h 425"/>
                <a:gd name="T56" fmla="*/ 85 w 709"/>
                <a:gd name="T57" fmla="*/ 0 h 425"/>
                <a:gd name="T58" fmla="*/ 113 w 709"/>
                <a:gd name="T59" fmla="*/ 28 h 425"/>
                <a:gd name="T60" fmla="*/ 170 w 709"/>
                <a:gd name="T61" fmla="*/ 0 h 425"/>
                <a:gd name="T62" fmla="*/ 340 w 709"/>
                <a:gd name="T63" fmla="*/ 0 h 425"/>
                <a:gd name="T64" fmla="*/ 453 w 709"/>
                <a:gd name="T65" fmla="*/ 85 h 425"/>
                <a:gd name="T66" fmla="*/ 482 w 709"/>
                <a:gd name="T67" fmla="*/ 28 h 425"/>
                <a:gd name="T68" fmla="*/ 538 w 709"/>
                <a:gd name="T69" fmla="*/ 57 h 42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709" h="425">
                  <a:moveTo>
                    <a:pt x="538" y="57"/>
                  </a:moveTo>
                  <a:lnTo>
                    <a:pt x="538" y="142"/>
                  </a:lnTo>
                  <a:lnTo>
                    <a:pt x="595" y="198"/>
                  </a:lnTo>
                  <a:lnTo>
                    <a:pt x="652" y="198"/>
                  </a:lnTo>
                  <a:lnTo>
                    <a:pt x="709" y="227"/>
                  </a:lnTo>
                  <a:lnTo>
                    <a:pt x="709" y="255"/>
                  </a:lnTo>
                  <a:lnTo>
                    <a:pt x="652" y="283"/>
                  </a:lnTo>
                  <a:lnTo>
                    <a:pt x="709" y="340"/>
                  </a:lnTo>
                  <a:lnTo>
                    <a:pt x="680" y="425"/>
                  </a:lnTo>
                  <a:lnTo>
                    <a:pt x="567" y="397"/>
                  </a:lnTo>
                  <a:lnTo>
                    <a:pt x="538" y="368"/>
                  </a:lnTo>
                  <a:lnTo>
                    <a:pt x="510" y="397"/>
                  </a:lnTo>
                  <a:lnTo>
                    <a:pt x="453" y="397"/>
                  </a:lnTo>
                  <a:lnTo>
                    <a:pt x="397" y="340"/>
                  </a:lnTo>
                  <a:lnTo>
                    <a:pt x="397" y="312"/>
                  </a:lnTo>
                  <a:lnTo>
                    <a:pt x="340" y="312"/>
                  </a:lnTo>
                  <a:lnTo>
                    <a:pt x="312" y="340"/>
                  </a:lnTo>
                  <a:lnTo>
                    <a:pt x="312" y="255"/>
                  </a:lnTo>
                  <a:lnTo>
                    <a:pt x="283" y="198"/>
                  </a:lnTo>
                  <a:lnTo>
                    <a:pt x="312" y="170"/>
                  </a:lnTo>
                  <a:lnTo>
                    <a:pt x="255" y="142"/>
                  </a:lnTo>
                  <a:lnTo>
                    <a:pt x="170" y="142"/>
                  </a:lnTo>
                  <a:lnTo>
                    <a:pt x="170" y="198"/>
                  </a:lnTo>
                  <a:lnTo>
                    <a:pt x="113" y="142"/>
                  </a:lnTo>
                  <a:lnTo>
                    <a:pt x="56" y="142"/>
                  </a:lnTo>
                  <a:lnTo>
                    <a:pt x="0" y="85"/>
                  </a:lnTo>
                  <a:lnTo>
                    <a:pt x="28" y="85"/>
                  </a:lnTo>
                  <a:lnTo>
                    <a:pt x="28" y="28"/>
                  </a:lnTo>
                  <a:lnTo>
                    <a:pt x="85" y="0"/>
                  </a:lnTo>
                  <a:lnTo>
                    <a:pt x="113" y="28"/>
                  </a:lnTo>
                  <a:lnTo>
                    <a:pt x="170" y="0"/>
                  </a:lnTo>
                  <a:lnTo>
                    <a:pt x="340" y="0"/>
                  </a:lnTo>
                  <a:lnTo>
                    <a:pt x="453" y="85"/>
                  </a:lnTo>
                  <a:lnTo>
                    <a:pt x="482" y="28"/>
                  </a:lnTo>
                  <a:lnTo>
                    <a:pt x="538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97" name="Freeform 78">
              <a:extLst>
                <a:ext uri="{FF2B5EF4-FFF2-40B4-BE49-F238E27FC236}">
                  <a16:creationId xmlns:a16="http://schemas.microsoft.com/office/drawing/2014/main" id="{7E76B7CB-E3FB-4DEB-A059-4881AB663F2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9" y="2684"/>
              <a:ext cx="426" cy="510"/>
            </a:xfrm>
            <a:custGeom>
              <a:avLst/>
              <a:gdLst>
                <a:gd name="T0" fmla="*/ 426 w 426"/>
                <a:gd name="T1" fmla="*/ 198 h 510"/>
                <a:gd name="T2" fmla="*/ 397 w 426"/>
                <a:gd name="T3" fmla="*/ 227 h 510"/>
                <a:gd name="T4" fmla="*/ 397 w 426"/>
                <a:gd name="T5" fmla="*/ 312 h 510"/>
                <a:gd name="T6" fmla="*/ 369 w 426"/>
                <a:gd name="T7" fmla="*/ 340 h 510"/>
                <a:gd name="T8" fmla="*/ 369 w 426"/>
                <a:gd name="T9" fmla="*/ 397 h 510"/>
                <a:gd name="T10" fmla="*/ 341 w 426"/>
                <a:gd name="T11" fmla="*/ 425 h 510"/>
                <a:gd name="T12" fmla="*/ 312 w 426"/>
                <a:gd name="T13" fmla="*/ 397 h 510"/>
                <a:gd name="T14" fmla="*/ 170 w 426"/>
                <a:gd name="T15" fmla="*/ 397 h 510"/>
                <a:gd name="T16" fmla="*/ 142 w 426"/>
                <a:gd name="T17" fmla="*/ 425 h 510"/>
                <a:gd name="T18" fmla="*/ 142 w 426"/>
                <a:gd name="T19" fmla="*/ 453 h 510"/>
                <a:gd name="T20" fmla="*/ 85 w 426"/>
                <a:gd name="T21" fmla="*/ 453 h 510"/>
                <a:gd name="T22" fmla="*/ 85 w 426"/>
                <a:gd name="T23" fmla="*/ 510 h 510"/>
                <a:gd name="T24" fmla="*/ 29 w 426"/>
                <a:gd name="T25" fmla="*/ 510 h 510"/>
                <a:gd name="T26" fmla="*/ 29 w 426"/>
                <a:gd name="T27" fmla="*/ 453 h 510"/>
                <a:gd name="T28" fmla="*/ 57 w 426"/>
                <a:gd name="T29" fmla="*/ 453 h 510"/>
                <a:gd name="T30" fmla="*/ 57 w 426"/>
                <a:gd name="T31" fmla="*/ 397 h 510"/>
                <a:gd name="T32" fmla="*/ 29 w 426"/>
                <a:gd name="T33" fmla="*/ 368 h 510"/>
                <a:gd name="T34" fmla="*/ 0 w 426"/>
                <a:gd name="T35" fmla="*/ 340 h 510"/>
                <a:gd name="T36" fmla="*/ 57 w 426"/>
                <a:gd name="T37" fmla="*/ 283 h 510"/>
                <a:gd name="T38" fmla="*/ 57 w 426"/>
                <a:gd name="T39" fmla="*/ 255 h 510"/>
                <a:gd name="T40" fmla="*/ 29 w 426"/>
                <a:gd name="T41" fmla="*/ 255 h 510"/>
                <a:gd name="T42" fmla="*/ 0 w 426"/>
                <a:gd name="T43" fmla="*/ 227 h 510"/>
                <a:gd name="T44" fmla="*/ 0 w 426"/>
                <a:gd name="T45" fmla="*/ 198 h 510"/>
                <a:gd name="T46" fmla="*/ 29 w 426"/>
                <a:gd name="T47" fmla="*/ 198 h 510"/>
                <a:gd name="T48" fmla="*/ 57 w 426"/>
                <a:gd name="T49" fmla="*/ 227 h 510"/>
                <a:gd name="T50" fmla="*/ 85 w 426"/>
                <a:gd name="T51" fmla="*/ 198 h 510"/>
                <a:gd name="T52" fmla="*/ 114 w 426"/>
                <a:gd name="T53" fmla="*/ 227 h 510"/>
                <a:gd name="T54" fmla="*/ 142 w 426"/>
                <a:gd name="T55" fmla="*/ 198 h 510"/>
                <a:gd name="T56" fmla="*/ 199 w 426"/>
                <a:gd name="T57" fmla="*/ 227 h 510"/>
                <a:gd name="T58" fmla="*/ 170 w 426"/>
                <a:gd name="T59" fmla="*/ 113 h 510"/>
                <a:gd name="T60" fmla="*/ 199 w 426"/>
                <a:gd name="T61" fmla="*/ 85 h 510"/>
                <a:gd name="T62" fmla="*/ 170 w 426"/>
                <a:gd name="T63" fmla="*/ 28 h 510"/>
                <a:gd name="T64" fmla="*/ 199 w 426"/>
                <a:gd name="T65" fmla="*/ 0 h 510"/>
                <a:gd name="T66" fmla="*/ 256 w 426"/>
                <a:gd name="T67" fmla="*/ 85 h 510"/>
                <a:gd name="T68" fmla="*/ 312 w 426"/>
                <a:gd name="T69" fmla="*/ 113 h 510"/>
                <a:gd name="T70" fmla="*/ 312 w 426"/>
                <a:gd name="T71" fmla="*/ 142 h 510"/>
                <a:gd name="T72" fmla="*/ 369 w 426"/>
                <a:gd name="T73" fmla="*/ 142 h 510"/>
                <a:gd name="T74" fmla="*/ 426 w 426"/>
                <a:gd name="T75" fmla="*/ 198 h 51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426" h="510">
                  <a:moveTo>
                    <a:pt x="426" y="198"/>
                  </a:moveTo>
                  <a:lnTo>
                    <a:pt x="397" y="227"/>
                  </a:lnTo>
                  <a:lnTo>
                    <a:pt x="397" y="312"/>
                  </a:lnTo>
                  <a:lnTo>
                    <a:pt x="369" y="340"/>
                  </a:lnTo>
                  <a:lnTo>
                    <a:pt x="369" y="397"/>
                  </a:lnTo>
                  <a:lnTo>
                    <a:pt x="341" y="425"/>
                  </a:lnTo>
                  <a:lnTo>
                    <a:pt x="312" y="397"/>
                  </a:lnTo>
                  <a:lnTo>
                    <a:pt x="170" y="397"/>
                  </a:lnTo>
                  <a:lnTo>
                    <a:pt x="142" y="425"/>
                  </a:lnTo>
                  <a:lnTo>
                    <a:pt x="142" y="453"/>
                  </a:lnTo>
                  <a:lnTo>
                    <a:pt x="85" y="453"/>
                  </a:lnTo>
                  <a:lnTo>
                    <a:pt x="85" y="510"/>
                  </a:lnTo>
                  <a:lnTo>
                    <a:pt x="29" y="510"/>
                  </a:lnTo>
                  <a:lnTo>
                    <a:pt x="29" y="453"/>
                  </a:lnTo>
                  <a:lnTo>
                    <a:pt x="57" y="453"/>
                  </a:lnTo>
                  <a:lnTo>
                    <a:pt x="57" y="397"/>
                  </a:lnTo>
                  <a:lnTo>
                    <a:pt x="29" y="368"/>
                  </a:lnTo>
                  <a:lnTo>
                    <a:pt x="0" y="340"/>
                  </a:lnTo>
                  <a:lnTo>
                    <a:pt x="57" y="283"/>
                  </a:lnTo>
                  <a:lnTo>
                    <a:pt x="57" y="255"/>
                  </a:lnTo>
                  <a:lnTo>
                    <a:pt x="29" y="255"/>
                  </a:lnTo>
                  <a:lnTo>
                    <a:pt x="0" y="227"/>
                  </a:lnTo>
                  <a:lnTo>
                    <a:pt x="0" y="198"/>
                  </a:lnTo>
                  <a:lnTo>
                    <a:pt x="29" y="198"/>
                  </a:lnTo>
                  <a:lnTo>
                    <a:pt x="57" y="227"/>
                  </a:lnTo>
                  <a:lnTo>
                    <a:pt x="85" y="198"/>
                  </a:lnTo>
                  <a:lnTo>
                    <a:pt x="114" y="227"/>
                  </a:lnTo>
                  <a:lnTo>
                    <a:pt x="142" y="198"/>
                  </a:lnTo>
                  <a:lnTo>
                    <a:pt x="199" y="227"/>
                  </a:lnTo>
                  <a:lnTo>
                    <a:pt x="170" y="113"/>
                  </a:lnTo>
                  <a:lnTo>
                    <a:pt x="199" y="85"/>
                  </a:lnTo>
                  <a:lnTo>
                    <a:pt x="170" y="28"/>
                  </a:lnTo>
                  <a:lnTo>
                    <a:pt x="199" y="0"/>
                  </a:lnTo>
                  <a:lnTo>
                    <a:pt x="256" y="85"/>
                  </a:lnTo>
                  <a:lnTo>
                    <a:pt x="312" y="113"/>
                  </a:lnTo>
                  <a:lnTo>
                    <a:pt x="312" y="142"/>
                  </a:lnTo>
                  <a:lnTo>
                    <a:pt x="369" y="142"/>
                  </a:lnTo>
                  <a:lnTo>
                    <a:pt x="426" y="19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98" name="Freeform 79">
              <a:extLst>
                <a:ext uri="{FF2B5EF4-FFF2-40B4-BE49-F238E27FC236}">
                  <a16:creationId xmlns:a16="http://schemas.microsoft.com/office/drawing/2014/main" id="{3181CC56-4CE1-4FF5-BD54-9780FABB0F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4" y="2174"/>
              <a:ext cx="907" cy="737"/>
            </a:xfrm>
            <a:custGeom>
              <a:avLst/>
              <a:gdLst>
                <a:gd name="T0" fmla="*/ 851 w 907"/>
                <a:gd name="T1" fmla="*/ 708 h 737"/>
                <a:gd name="T2" fmla="*/ 737 w 907"/>
                <a:gd name="T3" fmla="*/ 652 h 737"/>
                <a:gd name="T4" fmla="*/ 681 w 907"/>
                <a:gd name="T5" fmla="*/ 595 h 737"/>
                <a:gd name="T6" fmla="*/ 595 w 907"/>
                <a:gd name="T7" fmla="*/ 538 h 737"/>
                <a:gd name="T8" fmla="*/ 595 w 907"/>
                <a:gd name="T9" fmla="*/ 623 h 737"/>
                <a:gd name="T10" fmla="*/ 567 w 907"/>
                <a:gd name="T11" fmla="*/ 708 h 737"/>
                <a:gd name="T12" fmla="*/ 510 w 907"/>
                <a:gd name="T13" fmla="*/ 708 h 737"/>
                <a:gd name="T14" fmla="*/ 454 w 907"/>
                <a:gd name="T15" fmla="*/ 708 h 737"/>
                <a:gd name="T16" fmla="*/ 369 w 907"/>
                <a:gd name="T17" fmla="*/ 680 h 737"/>
                <a:gd name="T18" fmla="*/ 397 w 907"/>
                <a:gd name="T19" fmla="*/ 595 h 737"/>
                <a:gd name="T20" fmla="*/ 312 w 907"/>
                <a:gd name="T21" fmla="*/ 510 h 737"/>
                <a:gd name="T22" fmla="*/ 227 w 907"/>
                <a:gd name="T23" fmla="*/ 425 h 737"/>
                <a:gd name="T24" fmla="*/ 57 w 907"/>
                <a:gd name="T25" fmla="*/ 340 h 737"/>
                <a:gd name="T26" fmla="*/ 28 w 907"/>
                <a:gd name="T27" fmla="*/ 226 h 737"/>
                <a:gd name="T28" fmla="*/ 57 w 907"/>
                <a:gd name="T29" fmla="*/ 141 h 737"/>
                <a:gd name="T30" fmla="*/ 57 w 907"/>
                <a:gd name="T31" fmla="*/ 56 h 737"/>
                <a:gd name="T32" fmla="*/ 170 w 907"/>
                <a:gd name="T33" fmla="*/ 113 h 737"/>
                <a:gd name="T34" fmla="*/ 312 w 907"/>
                <a:gd name="T35" fmla="*/ 170 h 737"/>
                <a:gd name="T36" fmla="*/ 425 w 907"/>
                <a:gd name="T37" fmla="*/ 283 h 737"/>
                <a:gd name="T38" fmla="*/ 482 w 907"/>
                <a:gd name="T39" fmla="*/ 198 h 737"/>
                <a:gd name="T40" fmla="*/ 425 w 907"/>
                <a:gd name="T41" fmla="*/ 113 h 737"/>
                <a:gd name="T42" fmla="*/ 510 w 907"/>
                <a:gd name="T43" fmla="*/ 0 h 737"/>
                <a:gd name="T44" fmla="*/ 652 w 907"/>
                <a:gd name="T45" fmla="*/ 56 h 737"/>
                <a:gd name="T46" fmla="*/ 624 w 907"/>
                <a:gd name="T47" fmla="*/ 113 h 737"/>
                <a:gd name="T48" fmla="*/ 709 w 907"/>
                <a:gd name="T49" fmla="*/ 198 h 737"/>
                <a:gd name="T50" fmla="*/ 766 w 907"/>
                <a:gd name="T51" fmla="*/ 198 h 737"/>
                <a:gd name="T52" fmla="*/ 794 w 907"/>
                <a:gd name="T53" fmla="*/ 255 h 737"/>
                <a:gd name="T54" fmla="*/ 709 w 907"/>
                <a:gd name="T55" fmla="*/ 283 h 737"/>
                <a:gd name="T56" fmla="*/ 709 w 907"/>
                <a:gd name="T57" fmla="*/ 340 h 737"/>
                <a:gd name="T58" fmla="*/ 851 w 907"/>
                <a:gd name="T59" fmla="*/ 425 h 737"/>
                <a:gd name="T60" fmla="*/ 879 w 907"/>
                <a:gd name="T61" fmla="*/ 538 h 737"/>
                <a:gd name="T62" fmla="*/ 851 w 907"/>
                <a:gd name="T63" fmla="*/ 623 h 737"/>
                <a:gd name="T64" fmla="*/ 907 w 907"/>
                <a:gd name="T65" fmla="*/ 708 h 7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907" h="737">
                  <a:moveTo>
                    <a:pt x="907" y="708"/>
                  </a:moveTo>
                  <a:lnTo>
                    <a:pt x="851" y="708"/>
                  </a:lnTo>
                  <a:lnTo>
                    <a:pt x="794" y="652"/>
                  </a:lnTo>
                  <a:lnTo>
                    <a:pt x="737" y="652"/>
                  </a:lnTo>
                  <a:lnTo>
                    <a:pt x="737" y="623"/>
                  </a:lnTo>
                  <a:lnTo>
                    <a:pt x="681" y="595"/>
                  </a:lnTo>
                  <a:lnTo>
                    <a:pt x="624" y="510"/>
                  </a:lnTo>
                  <a:lnTo>
                    <a:pt x="595" y="538"/>
                  </a:lnTo>
                  <a:lnTo>
                    <a:pt x="624" y="595"/>
                  </a:lnTo>
                  <a:lnTo>
                    <a:pt x="595" y="623"/>
                  </a:lnTo>
                  <a:lnTo>
                    <a:pt x="624" y="737"/>
                  </a:lnTo>
                  <a:lnTo>
                    <a:pt x="567" y="708"/>
                  </a:lnTo>
                  <a:lnTo>
                    <a:pt x="539" y="737"/>
                  </a:lnTo>
                  <a:lnTo>
                    <a:pt x="510" y="708"/>
                  </a:lnTo>
                  <a:lnTo>
                    <a:pt x="482" y="737"/>
                  </a:lnTo>
                  <a:lnTo>
                    <a:pt x="454" y="708"/>
                  </a:lnTo>
                  <a:lnTo>
                    <a:pt x="425" y="708"/>
                  </a:lnTo>
                  <a:lnTo>
                    <a:pt x="369" y="680"/>
                  </a:lnTo>
                  <a:lnTo>
                    <a:pt x="397" y="652"/>
                  </a:lnTo>
                  <a:lnTo>
                    <a:pt x="397" y="595"/>
                  </a:lnTo>
                  <a:lnTo>
                    <a:pt x="340" y="595"/>
                  </a:lnTo>
                  <a:lnTo>
                    <a:pt x="312" y="510"/>
                  </a:lnTo>
                  <a:lnTo>
                    <a:pt x="284" y="538"/>
                  </a:lnTo>
                  <a:lnTo>
                    <a:pt x="227" y="425"/>
                  </a:lnTo>
                  <a:lnTo>
                    <a:pt x="114" y="340"/>
                  </a:lnTo>
                  <a:lnTo>
                    <a:pt x="57" y="340"/>
                  </a:lnTo>
                  <a:lnTo>
                    <a:pt x="28" y="283"/>
                  </a:lnTo>
                  <a:lnTo>
                    <a:pt x="28" y="226"/>
                  </a:lnTo>
                  <a:lnTo>
                    <a:pt x="0" y="170"/>
                  </a:lnTo>
                  <a:lnTo>
                    <a:pt x="57" y="141"/>
                  </a:lnTo>
                  <a:lnTo>
                    <a:pt x="28" y="85"/>
                  </a:lnTo>
                  <a:lnTo>
                    <a:pt x="57" y="56"/>
                  </a:lnTo>
                  <a:lnTo>
                    <a:pt x="142" y="56"/>
                  </a:lnTo>
                  <a:lnTo>
                    <a:pt x="170" y="113"/>
                  </a:lnTo>
                  <a:lnTo>
                    <a:pt x="199" y="85"/>
                  </a:lnTo>
                  <a:lnTo>
                    <a:pt x="312" y="170"/>
                  </a:lnTo>
                  <a:lnTo>
                    <a:pt x="369" y="283"/>
                  </a:lnTo>
                  <a:lnTo>
                    <a:pt x="425" y="283"/>
                  </a:lnTo>
                  <a:lnTo>
                    <a:pt x="397" y="255"/>
                  </a:lnTo>
                  <a:lnTo>
                    <a:pt x="482" y="198"/>
                  </a:lnTo>
                  <a:lnTo>
                    <a:pt x="397" y="170"/>
                  </a:lnTo>
                  <a:lnTo>
                    <a:pt x="425" y="113"/>
                  </a:lnTo>
                  <a:lnTo>
                    <a:pt x="482" y="113"/>
                  </a:lnTo>
                  <a:lnTo>
                    <a:pt x="510" y="0"/>
                  </a:lnTo>
                  <a:lnTo>
                    <a:pt x="595" y="56"/>
                  </a:lnTo>
                  <a:lnTo>
                    <a:pt x="652" y="56"/>
                  </a:lnTo>
                  <a:lnTo>
                    <a:pt x="652" y="85"/>
                  </a:lnTo>
                  <a:lnTo>
                    <a:pt x="624" y="113"/>
                  </a:lnTo>
                  <a:lnTo>
                    <a:pt x="709" y="141"/>
                  </a:lnTo>
                  <a:lnTo>
                    <a:pt x="709" y="198"/>
                  </a:lnTo>
                  <a:lnTo>
                    <a:pt x="737" y="170"/>
                  </a:lnTo>
                  <a:lnTo>
                    <a:pt x="766" y="198"/>
                  </a:lnTo>
                  <a:lnTo>
                    <a:pt x="794" y="170"/>
                  </a:lnTo>
                  <a:lnTo>
                    <a:pt x="794" y="255"/>
                  </a:lnTo>
                  <a:lnTo>
                    <a:pt x="737" y="255"/>
                  </a:lnTo>
                  <a:lnTo>
                    <a:pt x="709" y="283"/>
                  </a:lnTo>
                  <a:lnTo>
                    <a:pt x="709" y="311"/>
                  </a:lnTo>
                  <a:lnTo>
                    <a:pt x="709" y="340"/>
                  </a:lnTo>
                  <a:lnTo>
                    <a:pt x="766" y="368"/>
                  </a:lnTo>
                  <a:lnTo>
                    <a:pt x="851" y="425"/>
                  </a:lnTo>
                  <a:lnTo>
                    <a:pt x="851" y="481"/>
                  </a:lnTo>
                  <a:lnTo>
                    <a:pt x="879" y="538"/>
                  </a:lnTo>
                  <a:lnTo>
                    <a:pt x="851" y="567"/>
                  </a:lnTo>
                  <a:lnTo>
                    <a:pt x="851" y="623"/>
                  </a:lnTo>
                  <a:lnTo>
                    <a:pt x="907" y="652"/>
                  </a:lnTo>
                  <a:lnTo>
                    <a:pt x="907" y="70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399" name="Freeform 80">
              <a:extLst>
                <a:ext uri="{FF2B5EF4-FFF2-40B4-BE49-F238E27FC236}">
                  <a16:creationId xmlns:a16="http://schemas.microsoft.com/office/drawing/2014/main" id="{03413823-8D15-4CEE-B9C2-11A5306F300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" y="2032"/>
              <a:ext cx="1049" cy="907"/>
            </a:xfrm>
            <a:custGeom>
              <a:avLst/>
              <a:gdLst>
                <a:gd name="T0" fmla="*/ 1020 w 1049"/>
                <a:gd name="T1" fmla="*/ 255 h 907"/>
                <a:gd name="T2" fmla="*/ 1020 w 1049"/>
                <a:gd name="T3" fmla="*/ 312 h 907"/>
                <a:gd name="T4" fmla="*/ 992 w 1049"/>
                <a:gd name="T5" fmla="*/ 340 h 907"/>
                <a:gd name="T6" fmla="*/ 878 w 1049"/>
                <a:gd name="T7" fmla="*/ 368 h 907"/>
                <a:gd name="T8" fmla="*/ 822 w 1049"/>
                <a:gd name="T9" fmla="*/ 425 h 907"/>
                <a:gd name="T10" fmla="*/ 822 w 1049"/>
                <a:gd name="T11" fmla="*/ 482 h 907"/>
                <a:gd name="T12" fmla="*/ 907 w 1049"/>
                <a:gd name="T13" fmla="*/ 510 h 907"/>
                <a:gd name="T14" fmla="*/ 878 w 1049"/>
                <a:gd name="T15" fmla="*/ 623 h 907"/>
                <a:gd name="T16" fmla="*/ 793 w 1049"/>
                <a:gd name="T17" fmla="*/ 680 h 907"/>
                <a:gd name="T18" fmla="*/ 793 w 1049"/>
                <a:gd name="T19" fmla="*/ 794 h 907"/>
                <a:gd name="T20" fmla="*/ 708 w 1049"/>
                <a:gd name="T21" fmla="*/ 822 h 907"/>
                <a:gd name="T22" fmla="*/ 425 w 1049"/>
                <a:gd name="T23" fmla="*/ 737 h 907"/>
                <a:gd name="T24" fmla="*/ 340 w 1049"/>
                <a:gd name="T25" fmla="*/ 737 h 907"/>
                <a:gd name="T26" fmla="*/ 283 w 1049"/>
                <a:gd name="T27" fmla="*/ 822 h 907"/>
                <a:gd name="T28" fmla="*/ 170 w 1049"/>
                <a:gd name="T29" fmla="*/ 879 h 907"/>
                <a:gd name="T30" fmla="*/ 85 w 1049"/>
                <a:gd name="T31" fmla="*/ 879 h 907"/>
                <a:gd name="T32" fmla="*/ 56 w 1049"/>
                <a:gd name="T33" fmla="*/ 794 h 907"/>
                <a:gd name="T34" fmla="*/ 0 w 1049"/>
                <a:gd name="T35" fmla="*/ 709 h 907"/>
                <a:gd name="T36" fmla="*/ 0 w 1049"/>
                <a:gd name="T37" fmla="*/ 623 h 907"/>
                <a:gd name="T38" fmla="*/ 85 w 1049"/>
                <a:gd name="T39" fmla="*/ 567 h 907"/>
                <a:gd name="T40" fmla="*/ 141 w 1049"/>
                <a:gd name="T41" fmla="*/ 510 h 907"/>
                <a:gd name="T42" fmla="*/ 255 w 1049"/>
                <a:gd name="T43" fmla="*/ 482 h 907"/>
                <a:gd name="T44" fmla="*/ 283 w 1049"/>
                <a:gd name="T45" fmla="*/ 425 h 907"/>
                <a:gd name="T46" fmla="*/ 453 w 1049"/>
                <a:gd name="T47" fmla="*/ 510 h 907"/>
                <a:gd name="T48" fmla="*/ 425 w 1049"/>
                <a:gd name="T49" fmla="*/ 482 h 907"/>
                <a:gd name="T50" fmla="*/ 538 w 1049"/>
                <a:gd name="T51" fmla="*/ 397 h 907"/>
                <a:gd name="T52" fmla="*/ 595 w 1049"/>
                <a:gd name="T53" fmla="*/ 312 h 907"/>
                <a:gd name="T54" fmla="*/ 680 w 1049"/>
                <a:gd name="T55" fmla="*/ 283 h 907"/>
                <a:gd name="T56" fmla="*/ 652 w 1049"/>
                <a:gd name="T57" fmla="*/ 170 h 907"/>
                <a:gd name="T58" fmla="*/ 737 w 1049"/>
                <a:gd name="T59" fmla="*/ 142 h 907"/>
                <a:gd name="T60" fmla="*/ 793 w 1049"/>
                <a:gd name="T61" fmla="*/ 85 h 907"/>
                <a:gd name="T62" fmla="*/ 907 w 1049"/>
                <a:gd name="T63" fmla="*/ 0 h 907"/>
                <a:gd name="T64" fmla="*/ 964 w 1049"/>
                <a:gd name="T65" fmla="*/ 142 h 907"/>
                <a:gd name="T66" fmla="*/ 1049 w 1049"/>
                <a:gd name="T67" fmla="*/ 283 h 90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049" h="907">
                  <a:moveTo>
                    <a:pt x="1049" y="283"/>
                  </a:moveTo>
                  <a:lnTo>
                    <a:pt x="1020" y="255"/>
                  </a:lnTo>
                  <a:lnTo>
                    <a:pt x="992" y="283"/>
                  </a:lnTo>
                  <a:lnTo>
                    <a:pt x="1020" y="312"/>
                  </a:lnTo>
                  <a:lnTo>
                    <a:pt x="1020" y="368"/>
                  </a:lnTo>
                  <a:lnTo>
                    <a:pt x="992" y="340"/>
                  </a:lnTo>
                  <a:lnTo>
                    <a:pt x="935" y="368"/>
                  </a:lnTo>
                  <a:lnTo>
                    <a:pt x="878" y="368"/>
                  </a:lnTo>
                  <a:lnTo>
                    <a:pt x="878" y="397"/>
                  </a:lnTo>
                  <a:lnTo>
                    <a:pt x="822" y="425"/>
                  </a:lnTo>
                  <a:lnTo>
                    <a:pt x="850" y="453"/>
                  </a:lnTo>
                  <a:lnTo>
                    <a:pt x="822" y="482"/>
                  </a:lnTo>
                  <a:lnTo>
                    <a:pt x="850" y="538"/>
                  </a:lnTo>
                  <a:lnTo>
                    <a:pt x="907" y="510"/>
                  </a:lnTo>
                  <a:lnTo>
                    <a:pt x="935" y="567"/>
                  </a:lnTo>
                  <a:lnTo>
                    <a:pt x="878" y="623"/>
                  </a:lnTo>
                  <a:lnTo>
                    <a:pt x="878" y="680"/>
                  </a:lnTo>
                  <a:lnTo>
                    <a:pt x="793" y="680"/>
                  </a:lnTo>
                  <a:lnTo>
                    <a:pt x="822" y="765"/>
                  </a:lnTo>
                  <a:lnTo>
                    <a:pt x="793" y="794"/>
                  </a:lnTo>
                  <a:lnTo>
                    <a:pt x="737" y="765"/>
                  </a:lnTo>
                  <a:lnTo>
                    <a:pt x="708" y="822"/>
                  </a:lnTo>
                  <a:lnTo>
                    <a:pt x="595" y="737"/>
                  </a:lnTo>
                  <a:lnTo>
                    <a:pt x="425" y="737"/>
                  </a:lnTo>
                  <a:lnTo>
                    <a:pt x="368" y="765"/>
                  </a:lnTo>
                  <a:lnTo>
                    <a:pt x="340" y="737"/>
                  </a:lnTo>
                  <a:lnTo>
                    <a:pt x="283" y="765"/>
                  </a:lnTo>
                  <a:lnTo>
                    <a:pt x="283" y="822"/>
                  </a:lnTo>
                  <a:lnTo>
                    <a:pt x="255" y="822"/>
                  </a:lnTo>
                  <a:lnTo>
                    <a:pt x="170" y="879"/>
                  </a:lnTo>
                  <a:lnTo>
                    <a:pt x="170" y="907"/>
                  </a:lnTo>
                  <a:lnTo>
                    <a:pt x="85" y="879"/>
                  </a:lnTo>
                  <a:lnTo>
                    <a:pt x="56" y="850"/>
                  </a:lnTo>
                  <a:lnTo>
                    <a:pt x="56" y="794"/>
                  </a:lnTo>
                  <a:lnTo>
                    <a:pt x="0" y="765"/>
                  </a:lnTo>
                  <a:lnTo>
                    <a:pt x="0" y="709"/>
                  </a:lnTo>
                  <a:lnTo>
                    <a:pt x="28" y="680"/>
                  </a:lnTo>
                  <a:lnTo>
                    <a:pt x="0" y="623"/>
                  </a:lnTo>
                  <a:lnTo>
                    <a:pt x="0" y="567"/>
                  </a:lnTo>
                  <a:lnTo>
                    <a:pt x="85" y="567"/>
                  </a:lnTo>
                  <a:lnTo>
                    <a:pt x="113" y="510"/>
                  </a:lnTo>
                  <a:lnTo>
                    <a:pt x="141" y="510"/>
                  </a:lnTo>
                  <a:lnTo>
                    <a:pt x="198" y="567"/>
                  </a:lnTo>
                  <a:lnTo>
                    <a:pt x="255" y="482"/>
                  </a:lnTo>
                  <a:lnTo>
                    <a:pt x="255" y="453"/>
                  </a:lnTo>
                  <a:lnTo>
                    <a:pt x="283" y="425"/>
                  </a:lnTo>
                  <a:lnTo>
                    <a:pt x="340" y="482"/>
                  </a:lnTo>
                  <a:lnTo>
                    <a:pt x="453" y="510"/>
                  </a:lnTo>
                  <a:lnTo>
                    <a:pt x="482" y="482"/>
                  </a:lnTo>
                  <a:lnTo>
                    <a:pt x="425" y="482"/>
                  </a:lnTo>
                  <a:lnTo>
                    <a:pt x="482" y="425"/>
                  </a:lnTo>
                  <a:lnTo>
                    <a:pt x="538" y="397"/>
                  </a:lnTo>
                  <a:lnTo>
                    <a:pt x="538" y="312"/>
                  </a:lnTo>
                  <a:lnTo>
                    <a:pt x="595" y="312"/>
                  </a:lnTo>
                  <a:lnTo>
                    <a:pt x="623" y="283"/>
                  </a:lnTo>
                  <a:lnTo>
                    <a:pt x="680" y="283"/>
                  </a:lnTo>
                  <a:lnTo>
                    <a:pt x="652" y="227"/>
                  </a:lnTo>
                  <a:lnTo>
                    <a:pt x="652" y="170"/>
                  </a:lnTo>
                  <a:lnTo>
                    <a:pt x="737" y="170"/>
                  </a:lnTo>
                  <a:lnTo>
                    <a:pt x="737" y="142"/>
                  </a:lnTo>
                  <a:lnTo>
                    <a:pt x="793" y="170"/>
                  </a:lnTo>
                  <a:lnTo>
                    <a:pt x="793" y="85"/>
                  </a:lnTo>
                  <a:lnTo>
                    <a:pt x="765" y="28"/>
                  </a:lnTo>
                  <a:lnTo>
                    <a:pt x="907" y="0"/>
                  </a:lnTo>
                  <a:lnTo>
                    <a:pt x="964" y="56"/>
                  </a:lnTo>
                  <a:lnTo>
                    <a:pt x="964" y="142"/>
                  </a:lnTo>
                  <a:lnTo>
                    <a:pt x="1049" y="227"/>
                  </a:lnTo>
                  <a:lnTo>
                    <a:pt x="1049" y="28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00" name="Freeform 81">
              <a:extLst>
                <a:ext uri="{FF2B5EF4-FFF2-40B4-BE49-F238E27FC236}">
                  <a16:creationId xmlns:a16="http://schemas.microsoft.com/office/drawing/2014/main" id="{C56B959E-C59C-4194-98FE-15E757B4AAC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9" y="1465"/>
              <a:ext cx="1163" cy="1134"/>
            </a:xfrm>
            <a:custGeom>
              <a:avLst/>
              <a:gdLst>
                <a:gd name="T0" fmla="*/ 1021 w 1163"/>
                <a:gd name="T1" fmla="*/ 595 h 1134"/>
                <a:gd name="T2" fmla="*/ 1049 w 1163"/>
                <a:gd name="T3" fmla="*/ 737 h 1134"/>
                <a:gd name="T4" fmla="*/ 993 w 1163"/>
                <a:gd name="T5" fmla="*/ 737 h 1134"/>
                <a:gd name="T6" fmla="*/ 908 w 1163"/>
                <a:gd name="T7" fmla="*/ 794 h 1134"/>
                <a:gd name="T8" fmla="*/ 879 w 1163"/>
                <a:gd name="T9" fmla="*/ 850 h 1134"/>
                <a:gd name="T10" fmla="*/ 794 w 1163"/>
                <a:gd name="T11" fmla="*/ 879 h 1134"/>
                <a:gd name="T12" fmla="*/ 738 w 1163"/>
                <a:gd name="T13" fmla="*/ 992 h 1134"/>
                <a:gd name="T14" fmla="*/ 738 w 1163"/>
                <a:gd name="T15" fmla="*/ 1049 h 1134"/>
                <a:gd name="T16" fmla="*/ 596 w 1163"/>
                <a:gd name="T17" fmla="*/ 1049 h 1134"/>
                <a:gd name="T18" fmla="*/ 511 w 1163"/>
                <a:gd name="T19" fmla="*/ 1020 h 1134"/>
                <a:gd name="T20" fmla="*/ 454 w 1163"/>
                <a:gd name="T21" fmla="*/ 1134 h 1134"/>
                <a:gd name="T22" fmla="*/ 369 w 1163"/>
                <a:gd name="T23" fmla="*/ 1077 h 1134"/>
                <a:gd name="T24" fmla="*/ 256 w 1163"/>
                <a:gd name="T25" fmla="*/ 1134 h 1134"/>
                <a:gd name="T26" fmla="*/ 114 w 1163"/>
                <a:gd name="T27" fmla="*/ 992 h 1134"/>
                <a:gd name="T28" fmla="*/ 199 w 1163"/>
                <a:gd name="T29" fmla="*/ 964 h 1134"/>
                <a:gd name="T30" fmla="*/ 171 w 1163"/>
                <a:gd name="T31" fmla="*/ 907 h 1134"/>
                <a:gd name="T32" fmla="*/ 114 w 1163"/>
                <a:gd name="T33" fmla="*/ 907 h 1134"/>
                <a:gd name="T34" fmla="*/ 29 w 1163"/>
                <a:gd name="T35" fmla="*/ 822 h 1134"/>
                <a:gd name="T36" fmla="*/ 57 w 1163"/>
                <a:gd name="T37" fmla="*/ 765 h 1134"/>
                <a:gd name="T38" fmla="*/ 57 w 1163"/>
                <a:gd name="T39" fmla="*/ 652 h 1134"/>
                <a:gd name="T40" fmla="*/ 0 w 1163"/>
                <a:gd name="T41" fmla="*/ 595 h 1134"/>
                <a:gd name="T42" fmla="*/ 114 w 1163"/>
                <a:gd name="T43" fmla="*/ 623 h 1134"/>
                <a:gd name="T44" fmla="*/ 312 w 1163"/>
                <a:gd name="T45" fmla="*/ 567 h 1134"/>
                <a:gd name="T46" fmla="*/ 312 w 1163"/>
                <a:gd name="T47" fmla="*/ 510 h 1134"/>
                <a:gd name="T48" fmla="*/ 426 w 1163"/>
                <a:gd name="T49" fmla="*/ 397 h 1134"/>
                <a:gd name="T50" fmla="*/ 482 w 1163"/>
                <a:gd name="T51" fmla="*/ 425 h 1134"/>
                <a:gd name="T52" fmla="*/ 539 w 1163"/>
                <a:gd name="T53" fmla="*/ 397 h 1134"/>
                <a:gd name="T54" fmla="*/ 511 w 1163"/>
                <a:gd name="T55" fmla="*/ 198 h 1134"/>
                <a:gd name="T56" fmla="*/ 624 w 1163"/>
                <a:gd name="T57" fmla="*/ 198 h 1134"/>
                <a:gd name="T58" fmla="*/ 681 w 1163"/>
                <a:gd name="T59" fmla="*/ 142 h 1134"/>
                <a:gd name="T60" fmla="*/ 851 w 1163"/>
                <a:gd name="T61" fmla="*/ 113 h 1134"/>
                <a:gd name="T62" fmla="*/ 823 w 1163"/>
                <a:gd name="T63" fmla="*/ 28 h 1134"/>
                <a:gd name="T64" fmla="*/ 908 w 1163"/>
                <a:gd name="T65" fmla="*/ 28 h 1134"/>
                <a:gd name="T66" fmla="*/ 993 w 1163"/>
                <a:gd name="T67" fmla="*/ 56 h 1134"/>
                <a:gd name="T68" fmla="*/ 1021 w 1163"/>
                <a:gd name="T69" fmla="*/ 113 h 1134"/>
                <a:gd name="T70" fmla="*/ 1078 w 1163"/>
                <a:gd name="T71" fmla="*/ 142 h 1134"/>
                <a:gd name="T72" fmla="*/ 1078 w 1163"/>
                <a:gd name="T73" fmla="*/ 340 h 1134"/>
                <a:gd name="T74" fmla="*/ 1106 w 1163"/>
                <a:gd name="T75" fmla="*/ 425 h 113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163" h="1134">
                  <a:moveTo>
                    <a:pt x="1163" y="567"/>
                  </a:moveTo>
                  <a:lnTo>
                    <a:pt x="1021" y="595"/>
                  </a:lnTo>
                  <a:lnTo>
                    <a:pt x="1049" y="652"/>
                  </a:lnTo>
                  <a:lnTo>
                    <a:pt x="1049" y="737"/>
                  </a:lnTo>
                  <a:lnTo>
                    <a:pt x="993" y="709"/>
                  </a:lnTo>
                  <a:lnTo>
                    <a:pt x="993" y="737"/>
                  </a:lnTo>
                  <a:lnTo>
                    <a:pt x="908" y="737"/>
                  </a:lnTo>
                  <a:lnTo>
                    <a:pt x="908" y="794"/>
                  </a:lnTo>
                  <a:lnTo>
                    <a:pt x="936" y="850"/>
                  </a:lnTo>
                  <a:lnTo>
                    <a:pt x="879" y="850"/>
                  </a:lnTo>
                  <a:lnTo>
                    <a:pt x="851" y="879"/>
                  </a:lnTo>
                  <a:lnTo>
                    <a:pt x="794" y="879"/>
                  </a:lnTo>
                  <a:lnTo>
                    <a:pt x="794" y="964"/>
                  </a:lnTo>
                  <a:lnTo>
                    <a:pt x="738" y="992"/>
                  </a:lnTo>
                  <a:lnTo>
                    <a:pt x="681" y="1049"/>
                  </a:lnTo>
                  <a:lnTo>
                    <a:pt x="738" y="1049"/>
                  </a:lnTo>
                  <a:lnTo>
                    <a:pt x="709" y="1077"/>
                  </a:lnTo>
                  <a:lnTo>
                    <a:pt x="596" y="1049"/>
                  </a:lnTo>
                  <a:lnTo>
                    <a:pt x="539" y="992"/>
                  </a:lnTo>
                  <a:lnTo>
                    <a:pt x="511" y="1020"/>
                  </a:lnTo>
                  <a:lnTo>
                    <a:pt x="511" y="1049"/>
                  </a:lnTo>
                  <a:lnTo>
                    <a:pt x="454" y="1134"/>
                  </a:lnTo>
                  <a:lnTo>
                    <a:pt x="397" y="1077"/>
                  </a:lnTo>
                  <a:lnTo>
                    <a:pt x="369" y="1077"/>
                  </a:lnTo>
                  <a:lnTo>
                    <a:pt x="341" y="1134"/>
                  </a:lnTo>
                  <a:lnTo>
                    <a:pt x="256" y="1134"/>
                  </a:lnTo>
                  <a:lnTo>
                    <a:pt x="114" y="1049"/>
                  </a:lnTo>
                  <a:lnTo>
                    <a:pt x="114" y="992"/>
                  </a:lnTo>
                  <a:lnTo>
                    <a:pt x="142" y="964"/>
                  </a:lnTo>
                  <a:lnTo>
                    <a:pt x="199" y="964"/>
                  </a:lnTo>
                  <a:lnTo>
                    <a:pt x="199" y="879"/>
                  </a:lnTo>
                  <a:lnTo>
                    <a:pt x="171" y="907"/>
                  </a:lnTo>
                  <a:lnTo>
                    <a:pt x="142" y="879"/>
                  </a:lnTo>
                  <a:lnTo>
                    <a:pt x="114" y="907"/>
                  </a:lnTo>
                  <a:lnTo>
                    <a:pt x="114" y="850"/>
                  </a:lnTo>
                  <a:lnTo>
                    <a:pt x="29" y="822"/>
                  </a:lnTo>
                  <a:lnTo>
                    <a:pt x="57" y="794"/>
                  </a:lnTo>
                  <a:lnTo>
                    <a:pt x="57" y="765"/>
                  </a:lnTo>
                  <a:lnTo>
                    <a:pt x="86" y="709"/>
                  </a:lnTo>
                  <a:lnTo>
                    <a:pt x="57" y="652"/>
                  </a:lnTo>
                  <a:lnTo>
                    <a:pt x="29" y="652"/>
                  </a:lnTo>
                  <a:lnTo>
                    <a:pt x="0" y="595"/>
                  </a:lnTo>
                  <a:lnTo>
                    <a:pt x="86" y="595"/>
                  </a:lnTo>
                  <a:lnTo>
                    <a:pt x="114" y="623"/>
                  </a:lnTo>
                  <a:lnTo>
                    <a:pt x="341" y="623"/>
                  </a:lnTo>
                  <a:lnTo>
                    <a:pt x="312" y="567"/>
                  </a:lnTo>
                  <a:lnTo>
                    <a:pt x="341" y="538"/>
                  </a:lnTo>
                  <a:lnTo>
                    <a:pt x="312" y="510"/>
                  </a:lnTo>
                  <a:lnTo>
                    <a:pt x="397" y="510"/>
                  </a:lnTo>
                  <a:lnTo>
                    <a:pt x="426" y="397"/>
                  </a:lnTo>
                  <a:lnTo>
                    <a:pt x="482" y="397"/>
                  </a:lnTo>
                  <a:lnTo>
                    <a:pt x="482" y="425"/>
                  </a:lnTo>
                  <a:lnTo>
                    <a:pt x="539" y="425"/>
                  </a:lnTo>
                  <a:lnTo>
                    <a:pt x="539" y="397"/>
                  </a:lnTo>
                  <a:lnTo>
                    <a:pt x="596" y="340"/>
                  </a:lnTo>
                  <a:lnTo>
                    <a:pt x="511" y="198"/>
                  </a:lnTo>
                  <a:lnTo>
                    <a:pt x="567" y="142"/>
                  </a:lnTo>
                  <a:lnTo>
                    <a:pt x="624" y="198"/>
                  </a:lnTo>
                  <a:lnTo>
                    <a:pt x="681" y="198"/>
                  </a:lnTo>
                  <a:lnTo>
                    <a:pt x="681" y="142"/>
                  </a:lnTo>
                  <a:lnTo>
                    <a:pt x="823" y="142"/>
                  </a:lnTo>
                  <a:lnTo>
                    <a:pt x="851" y="113"/>
                  </a:lnTo>
                  <a:lnTo>
                    <a:pt x="823" y="85"/>
                  </a:lnTo>
                  <a:lnTo>
                    <a:pt x="823" y="28"/>
                  </a:lnTo>
                  <a:lnTo>
                    <a:pt x="879" y="0"/>
                  </a:lnTo>
                  <a:lnTo>
                    <a:pt x="908" y="28"/>
                  </a:lnTo>
                  <a:lnTo>
                    <a:pt x="908" y="56"/>
                  </a:lnTo>
                  <a:lnTo>
                    <a:pt x="993" y="56"/>
                  </a:lnTo>
                  <a:lnTo>
                    <a:pt x="993" y="113"/>
                  </a:lnTo>
                  <a:lnTo>
                    <a:pt x="1021" y="113"/>
                  </a:lnTo>
                  <a:lnTo>
                    <a:pt x="1049" y="85"/>
                  </a:lnTo>
                  <a:lnTo>
                    <a:pt x="1078" y="142"/>
                  </a:lnTo>
                  <a:lnTo>
                    <a:pt x="1106" y="170"/>
                  </a:lnTo>
                  <a:lnTo>
                    <a:pt x="1078" y="340"/>
                  </a:lnTo>
                  <a:lnTo>
                    <a:pt x="1106" y="397"/>
                  </a:lnTo>
                  <a:lnTo>
                    <a:pt x="1106" y="425"/>
                  </a:lnTo>
                  <a:lnTo>
                    <a:pt x="1163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401" name="Freeform 82">
              <a:extLst>
                <a:ext uri="{FF2B5EF4-FFF2-40B4-BE49-F238E27FC236}">
                  <a16:creationId xmlns:a16="http://schemas.microsoft.com/office/drawing/2014/main" id="{EB034655-3B29-4471-A07E-ACD20C7B91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3" y="1465"/>
              <a:ext cx="822" cy="623"/>
            </a:xfrm>
            <a:custGeom>
              <a:avLst/>
              <a:gdLst>
                <a:gd name="T0" fmla="*/ 793 w 822"/>
                <a:gd name="T1" fmla="*/ 142 h 623"/>
                <a:gd name="T2" fmla="*/ 737 w 822"/>
                <a:gd name="T3" fmla="*/ 198 h 623"/>
                <a:gd name="T4" fmla="*/ 822 w 822"/>
                <a:gd name="T5" fmla="*/ 340 h 623"/>
                <a:gd name="T6" fmla="*/ 765 w 822"/>
                <a:gd name="T7" fmla="*/ 397 h 623"/>
                <a:gd name="T8" fmla="*/ 765 w 822"/>
                <a:gd name="T9" fmla="*/ 425 h 623"/>
                <a:gd name="T10" fmla="*/ 708 w 822"/>
                <a:gd name="T11" fmla="*/ 425 h 623"/>
                <a:gd name="T12" fmla="*/ 708 w 822"/>
                <a:gd name="T13" fmla="*/ 397 h 623"/>
                <a:gd name="T14" fmla="*/ 652 w 822"/>
                <a:gd name="T15" fmla="*/ 397 h 623"/>
                <a:gd name="T16" fmla="*/ 623 w 822"/>
                <a:gd name="T17" fmla="*/ 510 h 623"/>
                <a:gd name="T18" fmla="*/ 538 w 822"/>
                <a:gd name="T19" fmla="*/ 510 h 623"/>
                <a:gd name="T20" fmla="*/ 567 w 822"/>
                <a:gd name="T21" fmla="*/ 538 h 623"/>
                <a:gd name="T22" fmla="*/ 538 w 822"/>
                <a:gd name="T23" fmla="*/ 567 h 623"/>
                <a:gd name="T24" fmla="*/ 567 w 822"/>
                <a:gd name="T25" fmla="*/ 623 h 623"/>
                <a:gd name="T26" fmla="*/ 340 w 822"/>
                <a:gd name="T27" fmla="*/ 623 h 623"/>
                <a:gd name="T28" fmla="*/ 312 w 822"/>
                <a:gd name="T29" fmla="*/ 595 h 623"/>
                <a:gd name="T30" fmla="*/ 170 w 822"/>
                <a:gd name="T31" fmla="*/ 595 h 623"/>
                <a:gd name="T32" fmla="*/ 170 w 822"/>
                <a:gd name="T33" fmla="*/ 510 h 623"/>
                <a:gd name="T34" fmla="*/ 141 w 822"/>
                <a:gd name="T35" fmla="*/ 482 h 623"/>
                <a:gd name="T36" fmla="*/ 56 w 822"/>
                <a:gd name="T37" fmla="*/ 453 h 623"/>
                <a:gd name="T38" fmla="*/ 56 w 822"/>
                <a:gd name="T39" fmla="*/ 397 h 623"/>
                <a:gd name="T40" fmla="*/ 0 w 822"/>
                <a:gd name="T41" fmla="*/ 340 h 623"/>
                <a:gd name="T42" fmla="*/ 0 w 822"/>
                <a:gd name="T43" fmla="*/ 283 h 623"/>
                <a:gd name="T44" fmla="*/ 56 w 822"/>
                <a:gd name="T45" fmla="*/ 283 h 623"/>
                <a:gd name="T46" fmla="*/ 113 w 822"/>
                <a:gd name="T47" fmla="*/ 255 h 623"/>
                <a:gd name="T48" fmla="*/ 56 w 822"/>
                <a:gd name="T49" fmla="*/ 227 h 623"/>
                <a:gd name="T50" fmla="*/ 56 w 822"/>
                <a:gd name="T51" fmla="*/ 170 h 623"/>
                <a:gd name="T52" fmla="*/ 113 w 822"/>
                <a:gd name="T53" fmla="*/ 142 h 623"/>
                <a:gd name="T54" fmla="*/ 170 w 822"/>
                <a:gd name="T55" fmla="*/ 170 h 623"/>
                <a:gd name="T56" fmla="*/ 283 w 822"/>
                <a:gd name="T57" fmla="*/ 170 h 623"/>
                <a:gd name="T58" fmla="*/ 425 w 822"/>
                <a:gd name="T59" fmla="*/ 113 h 623"/>
                <a:gd name="T60" fmla="*/ 538 w 822"/>
                <a:gd name="T61" fmla="*/ 85 h 623"/>
                <a:gd name="T62" fmla="*/ 567 w 822"/>
                <a:gd name="T63" fmla="*/ 56 h 623"/>
                <a:gd name="T64" fmla="*/ 623 w 822"/>
                <a:gd name="T65" fmla="*/ 28 h 623"/>
                <a:gd name="T66" fmla="*/ 680 w 822"/>
                <a:gd name="T67" fmla="*/ 0 h 623"/>
                <a:gd name="T68" fmla="*/ 680 w 822"/>
                <a:gd name="T69" fmla="*/ 28 h 623"/>
                <a:gd name="T70" fmla="*/ 737 w 822"/>
                <a:gd name="T71" fmla="*/ 56 h 623"/>
                <a:gd name="T72" fmla="*/ 793 w 822"/>
                <a:gd name="T73" fmla="*/ 142 h 62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822" h="623">
                  <a:moveTo>
                    <a:pt x="793" y="142"/>
                  </a:moveTo>
                  <a:lnTo>
                    <a:pt x="737" y="198"/>
                  </a:lnTo>
                  <a:lnTo>
                    <a:pt x="822" y="340"/>
                  </a:lnTo>
                  <a:lnTo>
                    <a:pt x="765" y="397"/>
                  </a:lnTo>
                  <a:lnTo>
                    <a:pt x="765" y="425"/>
                  </a:lnTo>
                  <a:lnTo>
                    <a:pt x="708" y="425"/>
                  </a:lnTo>
                  <a:lnTo>
                    <a:pt x="708" y="397"/>
                  </a:lnTo>
                  <a:lnTo>
                    <a:pt x="652" y="397"/>
                  </a:lnTo>
                  <a:lnTo>
                    <a:pt x="623" y="510"/>
                  </a:lnTo>
                  <a:lnTo>
                    <a:pt x="538" y="510"/>
                  </a:lnTo>
                  <a:lnTo>
                    <a:pt x="567" y="538"/>
                  </a:lnTo>
                  <a:lnTo>
                    <a:pt x="538" y="567"/>
                  </a:lnTo>
                  <a:lnTo>
                    <a:pt x="567" y="623"/>
                  </a:lnTo>
                  <a:lnTo>
                    <a:pt x="340" y="623"/>
                  </a:lnTo>
                  <a:lnTo>
                    <a:pt x="312" y="595"/>
                  </a:lnTo>
                  <a:lnTo>
                    <a:pt x="170" y="595"/>
                  </a:lnTo>
                  <a:lnTo>
                    <a:pt x="170" y="510"/>
                  </a:lnTo>
                  <a:lnTo>
                    <a:pt x="141" y="482"/>
                  </a:lnTo>
                  <a:lnTo>
                    <a:pt x="56" y="453"/>
                  </a:lnTo>
                  <a:lnTo>
                    <a:pt x="56" y="397"/>
                  </a:lnTo>
                  <a:lnTo>
                    <a:pt x="0" y="340"/>
                  </a:lnTo>
                  <a:lnTo>
                    <a:pt x="0" y="283"/>
                  </a:lnTo>
                  <a:lnTo>
                    <a:pt x="56" y="283"/>
                  </a:lnTo>
                  <a:lnTo>
                    <a:pt x="113" y="255"/>
                  </a:lnTo>
                  <a:lnTo>
                    <a:pt x="56" y="227"/>
                  </a:lnTo>
                  <a:lnTo>
                    <a:pt x="56" y="170"/>
                  </a:lnTo>
                  <a:lnTo>
                    <a:pt x="113" y="142"/>
                  </a:lnTo>
                  <a:lnTo>
                    <a:pt x="170" y="170"/>
                  </a:lnTo>
                  <a:lnTo>
                    <a:pt x="283" y="170"/>
                  </a:lnTo>
                  <a:lnTo>
                    <a:pt x="425" y="113"/>
                  </a:lnTo>
                  <a:lnTo>
                    <a:pt x="538" y="85"/>
                  </a:lnTo>
                  <a:lnTo>
                    <a:pt x="567" y="56"/>
                  </a:lnTo>
                  <a:lnTo>
                    <a:pt x="623" y="28"/>
                  </a:lnTo>
                  <a:lnTo>
                    <a:pt x="680" y="0"/>
                  </a:lnTo>
                  <a:lnTo>
                    <a:pt x="680" y="28"/>
                  </a:lnTo>
                  <a:lnTo>
                    <a:pt x="737" y="56"/>
                  </a:lnTo>
                  <a:lnTo>
                    <a:pt x="793" y="14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125" name="Group 83">
            <a:extLst>
              <a:ext uri="{FF2B5EF4-FFF2-40B4-BE49-F238E27FC236}">
                <a16:creationId xmlns:a16="http://schemas.microsoft.com/office/drawing/2014/main" id="{CB84005C-556F-48AA-9FA0-0F71CCF10A29}"/>
              </a:ext>
            </a:extLst>
          </p:cNvPr>
          <p:cNvGrpSpPr>
            <a:grpSpLocks/>
          </p:cNvGrpSpPr>
          <p:nvPr/>
        </p:nvGrpSpPr>
        <p:grpSpPr bwMode="auto">
          <a:xfrm>
            <a:off x="2035175" y="1830388"/>
            <a:ext cx="10401300" cy="5976937"/>
            <a:chOff x="1282" y="1153"/>
            <a:chExt cx="6552" cy="3765"/>
          </a:xfrm>
        </p:grpSpPr>
        <p:grpSp>
          <p:nvGrpSpPr>
            <p:cNvPr id="5126" name="Group 84">
              <a:extLst>
                <a:ext uri="{FF2B5EF4-FFF2-40B4-BE49-F238E27FC236}">
                  <a16:creationId xmlns:a16="http://schemas.microsoft.com/office/drawing/2014/main" id="{A1AF4E8C-228C-4A3A-9602-E4400711EA0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55" y="2996"/>
              <a:ext cx="341" cy="80"/>
              <a:chOff x="1455" y="2996"/>
              <a:chExt cx="341" cy="80"/>
            </a:xfrm>
          </p:grpSpPr>
          <p:sp>
            <p:nvSpPr>
              <p:cNvPr id="5339" name="WordArt 85">
                <a:extLst>
                  <a:ext uri="{FF2B5EF4-FFF2-40B4-BE49-F238E27FC236}">
                    <a16:creationId xmlns:a16="http://schemas.microsoft.com/office/drawing/2014/main" id="{A4C30969-42A5-490C-91F6-AB0BE2BB4B0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455" y="2996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小鹿野町</a:t>
                </a:r>
              </a:p>
            </p:txBody>
          </p:sp>
          <p:sp>
            <p:nvSpPr>
              <p:cNvPr id="5340" name="WordArt 86">
                <a:extLst>
                  <a:ext uri="{FF2B5EF4-FFF2-40B4-BE49-F238E27FC236}">
                    <a16:creationId xmlns:a16="http://schemas.microsoft.com/office/drawing/2014/main" id="{7AD6CF9A-2399-47B2-8208-41082F1EFF9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455" y="2996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小鹿野町</a:t>
                </a:r>
              </a:p>
            </p:txBody>
          </p:sp>
        </p:grpSp>
        <p:grpSp>
          <p:nvGrpSpPr>
            <p:cNvPr id="5127" name="Group 87">
              <a:extLst>
                <a:ext uri="{FF2B5EF4-FFF2-40B4-BE49-F238E27FC236}">
                  <a16:creationId xmlns:a16="http://schemas.microsoft.com/office/drawing/2014/main" id="{6BE45E9B-0F1B-4356-BDF0-D8FFABBF907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18" y="3369"/>
              <a:ext cx="254" cy="80"/>
              <a:chOff x="2818" y="3369"/>
              <a:chExt cx="254" cy="80"/>
            </a:xfrm>
          </p:grpSpPr>
          <p:sp>
            <p:nvSpPr>
              <p:cNvPr id="5337" name="WordArt 88">
                <a:extLst>
                  <a:ext uri="{FF2B5EF4-FFF2-40B4-BE49-F238E27FC236}">
                    <a16:creationId xmlns:a16="http://schemas.microsoft.com/office/drawing/2014/main" id="{744CE0FD-692C-4AC8-AEEF-39826150B95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18" y="336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横瀬町</a:t>
                </a:r>
              </a:p>
            </p:txBody>
          </p:sp>
          <p:sp>
            <p:nvSpPr>
              <p:cNvPr id="5338" name="WordArt 89">
                <a:extLst>
                  <a:ext uri="{FF2B5EF4-FFF2-40B4-BE49-F238E27FC236}">
                    <a16:creationId xmlns:a16="http://schemas.microsoft.com/office/drawing/2014/main" id="{88EC2EB6-7EB3-4904-8B6D-62B8C5F8BC2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18" y="336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横瀬町</a:t>
                </a:r>
              </a:p>
            </p:txBody>
          </p:sp>
        </p:grpSp>
        <p:grpSp>
          <p:nvGrpSpPr>
            <p:cNvPr id="5128" name="Group 90">
              <a:extLst>
                <a:ext uri="{FF2B5EF4-FFF2-40B4-BE49-F238E27FC236}">
                  <a16:creationId xmlns:a16="http://schemas.microsoft.com/office/drawing/2014/main" id="{81326342-1167-4C1D-B89E-74953E95BDC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71" y="3988"/>
              <a:ext cx="254" cy="80"/>
              <a:chOff x="3271" y="3988"/>
              <a:chExt cx="254" cy="80"/>
            </a:xfrm>
          </p:grpSpPr>
          <p:sp>
            <p:nvSpPr>
              <p:cNvPr id="5335" name="WordArt 91">
                <a:extLst>
                  <a:ext uri="{FF2B5EF4-FFF2-40B4-BE49-F238E27FC236}">
                    <a16:creationId xmlns:a16="http://schemas.microsoft.com/office/drawing/2014/main" id="{38E892B4-6ADE-4DB6-8385-4C2913C7EA1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71" y="3988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飯能市</a:t>
                </a:r>
              </a:p>
            </p:txBody>
          </p:sp>
          <p:sp>
            <p:nvSpPr>
              <p:cNvPr id="5336" name="WordArt 92">
                <a:extLst>
                  <a:ext uri="{FF2B5EF4-FFF2-40B4-BE49-F238E27FC236}">
                    <a16:creationId xmlns:a16="http://schemas.microsoft.com/office/drawing/2014/main" id="{572DA8F9-B5C5-4266-B904-6F366B3B8C6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71" y="398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飯能市</a:t>
                </a:r>
              </a:p>
            </p:txBody>
          </p:sp>
        </p:grpSp>
        <p:grpSp>
          <p:nvGrpSpPr>
            <p:cNvPr id="5129" name="Group 93">
              <a:extLst>
                <a:ext uri="{FF2B5EF4-FFF2-40B4-BE49-F238E27FC236}">
                  <a16:creationId xmlns:a16="http://schemas.microsoft.com/office/drawing/2014/main" id="{22A90D45-79A0-4510-9613-19A972A7482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82" y="3739"/>
              <a:ext cx="254" cy="80"/>
              <a:chOff x="1282" y="3739"/>
              <a:chExt cx="254" cy="80"/>
            </a:xfrm>
          </p:grpSpPr>
          <p:sp>
            <p:nvSpPr>
              <p:cNvPr id="5333" name="WordArt 94">
                <a:extLst>
                  <a:ext uri="{FF2B5EF4-FFF2-40B4-BE49-F238E27FC236}">
                    <a16:creationId xmlns:a16="http://schemas.microsoft.com/office/drawing/2014/main" id="{1C5C49BA-C230-4C4F-9955-086CECDAEE1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282" y="373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秩父市</a:t>
                </a:r>
              </a:p>
            </p:txBody>
          </p:sp>
          <p:sp>
            <p:nvSpPr>
              <p:cNvPr id="5334" name="WordArt 95">
                <a:extLst>
                  <a:ext uri="{FF2B5EF4-FFF2-40B4-BE49-F238E27FC236}">
                    <a16:creationId xmlns:a16="http://schemas.microsoft.com/office/drawing/2014/main" id="{EB9CCC3A-1285-4C77-B618-C0211C6EBA1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282" y="373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秩父市</a:t>
                </a:r>
              </a:p>
            </p:txBody>
          </p:sp>
        </p:grpSp>
        <p:grpSp>
          <p:nvGrpSpPr>
            <p:cNvPr id="5130" name="Group 96">
              <a:extLst>
                <a:ext uri="{FF2B5EF4-FFF2-40B4-BE49-F238E27FC236}">
                  <a16:creationId xmlns:a16="http://schemas.microsoft.com/office/drawing/2014/main" id="{FD9B2CE4-980A-4C4C-A615-682271467ED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67" y="1663"/>
              <a:ext cx="254" cy="80"/>
              <a:chOff x="3667" y="1663"/>
              <a:chExt cx="254" cy="80"/>
            </a:xfrm>
          </p:grpSpPr>
          <p:sp>
            <p:nvSpPr>
              <p:cNvPr id="5331" name="WordArt 97">
                <a:extLst>
                  <a:ext uri="{FF2B5EF4-FFF2-40B4-BE49-F238E27FC236}">
                    <a16:creationId xmlns:a16="http://schemas.microsoft.com/office/drawing/2014/main" id="{42B2E803-48B4-4930-9FEA-C6E63DA987C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67" y="1663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深谷市</a:t>
                </a:r>
              </a:p>
            </p:txBody>
          </p:sp>
          <p:sp>
            <p:nvSpPr>
              <p:cNvPr id="5332" name="WordArt 98">
                <a:extLst>
                  <a:ext uri="{FF2B5EF4-FFF2-40B4-BE49-F238E27FC236}">
                    <a16:creationId xmlns:a16="http://schemas.microsoft.com/office/drawing/2014/main" id="{42F53C7B-9777-463A-BB0D-31DF36E3138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67" y="166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深谷市</a:t>
                </a:r>
              </a:p>
            </p:txBody>
          </p:sp>
        </p:grpSp>
        <p:grpSp>
          <p:nvGrpSpPr>
            <p:cNvPr id="5131" name="Group 99">
              <a:extLst>
                <a:ext uri="{FF2B5EF4-FFF2-40B4-BE49-F238E27FC236}">
                  <a16:creationId xmlns:a16="http://schemas.microsoft.com/office/drawing/2014/main" id="{275C9ABA-61D5-486B-8832-BAB11CD85FC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17" y="1153"/>
              <a:ext cx="254" cy="80"/>
              <a:chOff x="2817" y="1153"/>
              <a:chExt cx="254" cy="80"/>
            </a:xfrm>
          </p:grpSpPr>
          <p:sp>
            <p:nvSpPr>
              <p:cNvPr id="5329" name="WordArt 100">
                <a:extLst>
                  <a:ext uri="{FF2B5EF4-FFF2-40B4-BE49-F238E27FC236}">
                    <a16:creationId xmlns:a16="http://schemas.microsoft.com/office/drawing/2014/main" id="{8B241114-03AC-4629-9FA1-1CF1D72B9ED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17" y="1153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上里町</a:t>
                </a:r>
              </a:p>
            </p:txBody>
          </p:sp>
          <p:sp>
            <p:nvSpPr>
              <p:cNvPr id="5330" name="WordArt 101">
                <a:extLst>
                  <a:ext uri="{FF2B5EF4-FFF2-40B4-BE49-F238E27FC236}">
                    <a16:creationId xmlns:a16="http://schemas.microsoft.com/office/drawing/2014/main" id="{AF8D87E7-6B08-42BF-923C-82AE7BB0425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17" y="115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上里町</a:t>
                </a:r>
              </a:p>
            </p:txBody>
          </p:sp>
        </p:grpSp>
        <p:grpSp>
          <p:nvGrpSpPr>
            <p:cNvPr id="5132" name="Group 102">
              <a:extLst>
                <a:ext uri="{FF2B5EF4-FFF2-40B4-BE49-F238E27FC236}">
                  <a16:creationId xmlns:a16="http://schemas.microsoft.com/office/drawing/2014/main" id="{E7A216A2-AF2D-40F1-9BFE-B217EB8998B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53" y="4617"/>
              <a:ext cx="254" cy="80"/>
              <a:chOff x="7353" y="4617"/>
              <a:chExt cx="254" cy="80"/>
            </a:xfrm>
          </p:grpSpPr>
          <p:sp>
            <p:nvSpPr>
              <p:cNvPr id="5327" name="WordArt 103">
                <a:extLst>
                  <a:ext uri="{FF2B5EF4-FFF2-40B4-BE49-F238E27FC236}">
                    <a16:creationId xmlns:a16="http://schemas.microsoft.com/office/drawing/2014/main" id="{7142D65F-F1EC-44CA-9965-EFA32634BCA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53" y="461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八潮市</a:t>
                </a:r>
              </a:p>
            </p:txBody>
          </p:sp>
          <p:sp>
            <p:nvSpPr>
              <p:cNvPr id="5328" name="WordArt 104">
                <a:extLst>
                  <a:ext uri="{FF2B5EF4-FFF2-40B4-BE49-F238E27FC236}">
                    <a16:creationId xmlns:a16="http://schemas.microsoft.com/office/drawing/2014/main" id="{55600BDC-A40C-4524-B4BF-BA2C69B866D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53" y="461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八潮市</a:t>
                </a:r>
              </a:p>
            </p:txBody>
          </p:sp>
        </p:grpSp>
        <p:grpSp>
          <p:nvGrpSpPr>
            <p:cNvPr id="5133" name="Group 105">
              <a:extLst>
                <a:ext uri="{FF2B5EF4-FFF2-40B4-BE49-F238E27FC236}">
                  <a16:creationId xmlns:a16="http://schemas.microsoft.com/office/drawing/2014/main" id="{9158BFC0-712A-467B-81AA-38FFBCB9BC7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80" y="4447"/>
              <a:ext cx="254" cy="80"/>
              <a:chOff x="7580" y="4447"/>
              <a:chExt cx="254" cy="80"/>
            </a:xfrm>
          </p:grpSpPr>
          <p:sp>
            <p:nvSpPr>
              <p:cNvPr id="5325" name="WordArt 106">
                <a:extLst>
                  <a:ext uri="{FF2B5EF4-FFF2-40B4-BE49-F238E27FC236}">
                    <a16:creationId xmlns:a16="http://schemas.microsoft.com/office/drawing/2014/main" id="{688AF6B6-B551-4C00-8EB4-35CA7050FCF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580" y="444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三郷市</a:t>
                </a:r>
              </a:p>
            </p:txBody>
          </p:sp>
          <p:sp>
            <p:nvSpPr>
              <p:cNvPr id="5326" name="WordArt 107">
                <a:extLst>
                  <a:ext uri="{FF2B5EF4-FFF2-40B4-BE49-F238E27FC236}">
                    <a16:creationId xmlns:a16="http://schemas.microsoft.com/office/drawing/2014/main" id="{E8399CD5-B13C-4B7A-925E-2004B119917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580" y="444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三郷市</a:t>
                </a:r>
              </a:p>
            </p:txBody>
          </p:sp>
        </p:grpSp>
        <p:grpSp>
          <p:nvGrpSpPr>
            <p:cNvPr id="5134" name="Group 108">
              <a:extLst>
                <a:ext uri="{FF2B5EF4-FFF2-40B4-BE49-F238E27FC236}">
                  <a16:creationId xmlns:a16="http://schemas.microsoft.com/office/drawing/2014/main" id="{78D811CD-1F52-4145-81A8-85D4190EC5C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40" y="4810"/>
              <a:ext cx="254" cy="80"/>
              <a:chOff x="5540" y="4810"/>
              <a:chExt cx="254" cy="80"/>
            </a:xfrm>
          </p:grpSpPr>
          <p:sp>
            <p:nvSpPr>
              <p:cNvPr id="5323" name="WordArt 109">
                <a:extLst>
                  <a:ext uri="{FF2B5EF4-FFF2-40B4-BE49-F238E27FC236}">
                    <a16:creationId xmlns:a16="http://schemas.microsoft.com/office/drawing/2014/main" id="{08388A3E-65FD-4143-8C1B-D947FF9B5A1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540" y="481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新座市</a:t>
                </a:r>
              </a:p>
            </p:txBody>
          </p:sp>
          <p:sp>
            <p:nvSpPr>
              <p:cNvPr id="5324" name="WordArt 110">
                <a:extLst>
                  <a:ext uri="{FF2B5EF4-FFF2-40B4-BE49-F238E27FC236}">
                    <a16:creationId xmlns:a16="http://schemas.microsoft.com/office/drawing/2014/main" id="{F6801CB4-C651-4A00-9557-72B81EFC9D3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540" y="481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新座市</a:t>
                </a:r>
              </a:p>
            </p:txBody>
          </p:sp>
        </p:grpSp>
        <p:grpSp>
          <p:nvGrpSpPr>
            <p:cNvPr id="5135" name="Group 111">
              <a:extLst>
                <a:ext uri="{FF2B5EF4-FFF2-40B4-BE49-F238E27FC236}">
                  <a16:creationId xmlns:a16="http://schemas.microsoft.com/office/drawing/2014/main" id="{70D075B9-C1FF-42DD-A963-C14B3756954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93" y="4838"/>
              <a:ext cx="254" cy="80"/>
              <a:chOff x="5993" y="4838"/>
              <a:chExt cx="254" cy="80"/>
            </a:xfrm>
          </p:grpSpPr>
          <p:sp>
            <p:nvSpPr>
              <p:cNvPr id="5321" name="WordArt 112">
                <a:extLst>
                  <a:ext uri="{FF2B5EF4-FFF2-40B4-BE49-F238E27FC236}">
                    <a16:creationId xmlns:a16="http://schemas.microsoft.com/office/drawing/2014/main" id="{4EBA9D5E-F4DA-4737-8F8D-99E278B2134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93" y="4838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和光市</a:t>
                </a:r>
              </a:p>
            </p:txBody>
          </p:sp>
          <p:sp>
            <p:nvSpPr>
              <p:cNvPr id="5322" name="WordArt 113">
                <a:extLst>
                  <a:ext uri="{FF2B5EF4-FFF2-40B4-BE49-F238E27FC236}">
                    <a16:creationId xmlns:a16="http://schemas.microsoft.com/office/drawing/2014/main" id="{997FF172-66E6-40C3-9472-5DBE1C4A42C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93" y="483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和光市</a:t>
                </a:r>
              </a:p>
            </p:txBody>
          </p:sp>
        </p:grpSp>
        <p:grpSp>
          <p:nvGrpSpPr>
            <p:cNvPr id="5136" name="Group 114">
              <a:extLst>
                <a:ext uri="{FF2B5EF4-FFF2-40B4-BE49-F238E27FC236}">
                  <a16:creationId xmlns:a16="http://schemas.microsoft.com/office/drawing/2014/main" id="{B83BB4FA-E22C-4D94-AA6B-264C9C085E3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72" y="4702"/>
              <a:ext cx="254" cy="80"/>
              <a:chOff x="4972" y="4702"/>
              <a:chExt cx="254" cy="80"/>
            </a:xfrm>
          </p:grpSpPr>
          <p:sp>
            <p:nvSpPr>
              <p:cNvPr id="5319" name="WordArt 115">
                <a:extLst>
                  <a:ext uri="{FF2B5EF4-FFF2-40B4-BE49-F238E27FC236}">
                    <a16:creationId xmlns:a16="http://schemas.microsoft.com/office/drawing/2014/main" id="{4F842178-3EF2-4230-A158-F8081CC8FE7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72" y="4702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所沢市</a:t>
                </a:r>
              </a:p>
            </p:txBody>
          </p:sp>
          <p:sp>
            <p:nvSpPr>
              <p:cNvPr id="5320" name="WordArt 116">
                <a:extLst>
                  <a:ext uri="{FF2B5EF4-FFF2-40B4-BE49-F238E27FC236}">
                    <a16:creationId xmlns:a16="http://schemas.microsoft.com/office/drawing/2014/main" id="{B4D4B506-F067-411D-80A5-D41C6A6B074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72" y="470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所沢市</a:t>
                </a:r>
              </a:p>
            </p:txBody>
          </p:sp>
        </p:grpSp>
        <p:grpSp>
          <p:nvGrpSpPr>
            <p:cNvPr id="5137" name="Group 117">
              <a:extLst>
                <a:ext uri="{FF2B5EF4-FFF2-40B4-BE49-F238E27FC236}">
                  <a16:creationId xmlns:a16="http://schemas.microsoft.com/office/drawing/2014/main" id="{AAFDA6B3-993D-4592-9642-D660CCA06A3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85" y="3818"/>
              <a:ext cx="254" cy="80"/>
              <a:chOff x="5085" y="3818"/>
              <a:chExt cx="254" cy="80"/>
            </a:xfrm>
          </p:grpSpPr>
          <p:sp>
            <p:nvSpPr>
              <p:cNvPr id="5317" name="WordArt 118">
                <a:extLst>
                  <a:ext uri="{FF2B5EF4-FFF2-40B4-BE49-F238E27FC236}">
                    <a16:creationId xmlns:a16="http://schemas.microsoft.com/office/drawing/2014/main" id="{69FA45CB-B415-4AB2-964B-590DAE938D3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85" y="3818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川越市</a:t>
                </a:r>
              </a:p>
            </p:txBody>
          </p:sp>
          <p:sp>
            <p:nvSpPr>
              <p:cNvPr id="5318" name="WordArt 119">
                <a:extLst>
                  <a:ext uri="{FF2B5EF4-FFF2-40B4-BE49-F238E27FC236}">
                    <a16:creationId xmlns:a16="http://schemas.microsoft.com/office/drawing/2014/main" id="{6FC350EE-A83F-4B61-9144-C4034A59933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85" y="381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川越市</a:t>
                </a:r>
              </a:p>
            </p:txBody>
          </p:sp>
        </p:grpSp>
        <p:grpSp>
          <p:nvGrpSpPr>
            <p:cNvPr id="5138" name="Group 120">
              <a:extLst>
                <a:ext uri="{FF2B5EF4-FFF2-40B4-BE49-F238E27FC236}">
                  <a16:creationId xmlns:a16="http://schemas.microsoft.com/office/drawing/2014/main" id="{78539A30-3727-43F5-BD13-B6F9C8DF40B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60" y="4220"/>
              <a:ext cx="254" cy="80"/>
              <a:chOff x="4660" y="4220"/>
              <a:chExt cx="254" cy="80"/>
            </a:xfrm>
          </p:grpSpPr>
          <p:sp>
            <p:nvSpPr>
              <p:cNvPr id="5315" name="WordArt 121">
                <a:extLst>
                  <a:ext uri="{FF2B5EF4-FFF2-40B4-BE49-F238E27FC236}">
                    <a16:creationId xmlns:a16="http://schemas.microsoft.com/office/drawing/2014/main" id="{EE85081E-CA13-43CE-A597-8E29891409D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660" y="422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狭山市</a:t>
                </a:r>
              </a:p>
            </p:txBody>
          </p:sp>
          <p:sp>
            <p:nvSpPr>
              <p:cNvPr id="5316" name="WordArt 122">
                <a:extLst>
                  <a:ext uri="{FF2B5EF4-FFF2-40B4-BE49-F238E27FC236}">
                    <a16:creationId xmlns:a16="http://schemas.microsoft.com/office/drawing/2014/main" id="{3584C0EE-C42E-4C0C-9B69-CE14EB472C7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660" y="422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狭山市</a:t>
                </a:r>
              </a:p>
            </p:txBody>
          </p:sp>
        </p:grpSp>
        <p:grpSp>
          <p:nvGrpSpPr>
            <p:cNvPr id="5139" name="Group 123">
              <a:extLst>
                <a:ext uri="{FF2B5EF4-FFF2-40B4-BE49-F238E27FC236}">
                  <a16:creationId xmlns:a16="http://schemas.microsoft.com/office/drawing/2014/main" id="{64FAFE6F-8F39-4F52-9581-43B441CF199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19" y="4555"/>
              <a:ext cx="254" cy="80"/>
              <a:chOff x="4319" y="4555"/>
              <a:chExt cx="254" cy="80"/>
            </a:xfrm>
          </p:grpSpPr>
          <p:sp>
            <p:nvSpPr>
              <p:cNvPr id="5313" name="WordArt 124">
                <a:extLst>
                  <a:ext uri="{FF2B5EF4-FFF2-40B4-BE49-F238E27FC236}">
                    <a16:creationId xmlns:a16="http://schemas.microsoft.com/office/drawing/2014/main" id="{AD6D8164-E200-461D-AC71-408744521A5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19" y="455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入間市</a:t>
                </a:r>
              </a:p>
            </p:txBody>
          </p:sp>
          <p:sp>
            <p:nvSpPr>
              <p:cNvPr id="5314" name="WordArt 125">
                <a:extLst>
                  <a:ext uri="{FF2B5EF4-FFF2-40B4-BE49-F238E27FC236}">
                    <a16:creationId xmlns:a16="http://schemas.microsoft.com/office/drawing/2014/main" id="{0C8D75DE-1C93-4391-BA8F-78BCC2CAFE3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19" y="455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入間市</a:t>
                </a:r>
              </a:p>
            </p:txBody>
          </p:sp>
        </p:grpSp>
        <p:grpSp>
          <p:nvGrpSpPr>
            <p:cNvPr id="5140" name="Group 126">
              <a:extLst>
                <a:ext uri="{FF2B5EF4-FFF2-40B4-BE49-F238E27FC236}">
                  <a16:creationId xmlns:a16="http://schemas.microsoft.com/office/drawing/2014/main" id="{6803818D-6166-4AAE-B30D-0C73617B94A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02" y="4276"/>
              <a:ext cx="254" cy="80"/>
              <a:chOff x="6702" y="4276"/>
              <a:chExt cx="254" cy="80"/>
            </a:xfrm>
          </p:grpSpPr>
          <p:sp>
            <p:nvSpPr>
              <p:cNvPr id="5311" name="WordArt 127">
                <a:extLst>
                  <a:ext uri="{FF2B5EF4-FFF2-40B4-BE49-F238E27FC236}">
                    <a16:creationId xmlns:a16="http://schemas.microsoft.com/office/drawing/2014/main" id="{57A7F541-C1F0-4B4C-99D9-6EF3A83F85D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02" y="4276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川口市</a:t>
                </a:r>
              </a:p>
            </p:txBody>
          </p:sp>
          <p:sp>
            <p:nvSpPr>
              <p:cNvPr id="5312" name="WordArt 128">
                <a:extLst>
                  <a:ext uri="{FF2B5EF4-FFF2-40B4-BE49-F238E27FC236}">
                    <a16:creationId xmlns:a16="http://schemas.microsoft.com/office/drawing/2014/main" id="{C37E5EA9-38AA-49A8-BA40-32C5C48F611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02" y="427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川口市</a:t>
                </a:r>
              </a:p>
            </p:txBody>
          </p:sp>
        </p:grpSp>
        <p:grpSp>
          <p:nvGrpSpPr>
            <p:cNvPr id="5141" name="Group 129">
              <a:extLst>
                <a:ext uri="{FF2B5EF4-FFF2-40B4-BE49-F238E27FC236}">
                  <a16:creationId xmlns:a16="http://schemas.microsoft.com/office/drawing/2014/main" id="{B67E030C-C82B-41ED-9041-EBC08E5053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27" y="4389"/>
              <a:ext cx="254" cy="80"/>
              <a:chOff x="7127" y="4389"/>
              <a:chExt cx="254" cy="80"/>
            </a:xfrm>
          </p:grpSpPr>
          <p:sp>
            <p:nvSpPr>
              <p:cNvPr id="5309" name="WordArt 130">
                <a:extLst>
                  <a:ext uri="{FF2B5EF4-FFF2-40B4-BE49-F238E27FC236}">
                    <a16:creationId xmlns:a16="http://schemas.microsoft.com/office/drawing/2014/main" id="{8654991C-A5B6-43BB-827C-C6F5FDB0688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127" y="438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草加市</a:t>
                </a:r>
              </a:p>
            </p:txBody>
          </p:sp>
          <p:sp>
            <p:nvSpPr>
              <p:cNvPr id="5310" name="WordArt 131">
                <a:extLst>
                  <a:ext uri="{FF2B5EF4-FFF2-40B4-BE49-F238E27FC236}">
                    <a16:creationId xmlns:a16="http://schemas.microsoft.com/office/drawing/2014/main" id="{E6742ACA-183E-4D8E-8341-9751CCF4871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127" y="438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草加市</a:t>
                </a:r>
              </a:p>
            </p:txBody>
          </p:sp>
        </p:grpSp>
        <p:grpSp>
          <p:nvGrpSpPr>
            <p:cNvPr id="5142" name="Group 132">
              <a:extLst>
                <a:ext uri="{FF2B5EF4-FFF2-40B4-BE49-F238E27FC236}">
                  <a16:creationId xmlns:a16="http://schemas.microsoft.com/office/drawing/2014/main" id="{6885F0B4-D781-4D4F-9012-A18373F5ECE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52" y="4016"/>
              <a:ext cx="254" cy="80"/>
              <a:chOff x="7552" y="4016"/>
              <a:chExt cx="254" cy="80"/>
            </a:xfrm>
          </p:grpSpPr>
          <p:sp>
            <p:nvSpPr>
              <p:cNvPr id="5307" name="WordArt 133">
                <a:extLst>
                  <a:ext uri="{FF2B5EF4-FFF2-40B4-BE49-F238E27FC236}">
                    <a16:creationId xmlns:a16="http://schemas.microsoft.com/office/drawing/2014/main" id="{CD13212C-7955-4C2A-87C1-E9D79A086E9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552" y="4016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吉川市</a:t>
                </a:r>
              </a:p>
            </p:txBody>
          </p:sp>
          <p:sp>
            <p:nvSpPr>
              <p:cNvPr id="5308" name="WordArt 134">
                <a:extLst>
                  <a:ext uri="{FF2B5EF4-FFF2-40B4-BE49-F238E27FC236}">
                    <a16:creationId xmlns:a16="http://schemas.microsoft.com/office/drawing/2014/main" id="{F11E6C6D-1ECE-45C3-9C8A-4FA98B4C5CC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552" y="401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吉川市</a:t>
                </a:r>
              </a:p>
            </p:txBody>
          </p:sp>
        </p:grpSp>
        <p:grpSp>
          <p:nvGrpSpPr>
            <p:cNvPr id="5143" name="Group 135">
              <a:extLst>
                <a:ext uri="{FF2B5EF4-FFF2-40B4-BE49-F238E27FC236}">
                  <a16:creationId xmlns:a16="http://schemas.microsoft.com/office/drawing/2014/main" id="{D28C1DE4-2641-47F1-9095-40FF1243E11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42" y="3931"/>
              <a:ext cx="254" cy="80"/>
              <a:chOff x="7042" y="3931"/>
              <a:chExt cx="254" cy="80"/>
            </a:xfrm>
          </p:grpSpPr>
          <p:sp>
            <p:nvSpPr>
              <p:cNvPr id="5305" name="WordArt 136">
                <a:extLst>
                  <a:ext uri="{FF2B5EF4-FFF2-40B4-BE49-F238E27FC236}">
                    <a16:creationId xmlns:a16="http://schemas.microsoft.com/office/drawing/2014/main" id="{C370BC9B-2FBB-40EC-A708-AFCA30846D6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042" y="393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越谷市</a:t>
                </a:r>
              </a:p>
            </p:txBody>
          </p:sp>
          <p:sp>
            <p:nvSpPr>
              <p:cNvPr id="5306" name="WordArt 137">
                <a:extLst>
                  <a:ext uri="{FF2B5EF4-FFF2-40B4-BE49-F238E27FC236}">
                    <a16:creationId xmlns:a16="http://schemas.microsoft.com/office/drawing/2014/main" id="{87D72ADC-C1D8-43FA-B89D-8A05C077C26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042" y="393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越谷市</a:t>
                </a:r>
              </a:p>
            </p:txBody>
          </p:sp>
        </p:grpSp>
        <p:grpSp>
          <p:nvGrpSpPr>
            <p:cNvPr id="5144" name="Group 138">
              <a:extLst>
                <a:ext uri="{FF2B5EF4-FFF2-40B4-BE49-F238E27FC236}">
                  <a16:creationId xmlns:a16="http://schemas.microsoft.com/office/drawing/2014/main" id="{CF37F3A3-280B-4282-95B2-D7308454D9D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97" y="3591"/>
              <a:ext cx="254" cy="80"/>
              <a:chOff x="7297" y="3591"/>
              <a:chExt cx="254" cy="80"/>
            </a:xfrm>
          </p:grpSpPr>
          <p:sp>
            <p:nvSpPr>
              <p:cNvPr id="5303" name="WordArt 139">
                <a:extLst>
                  <a:ext uri="{FF2B5EF4-FFF2-40B4-BE49-F238E27FC236}">
                    <a16:creationId xmlns:a16="http://schemas.microsoft.com/office/drawing/2014/main" id="{FB0E70EE-126D-44CF-B425-8787724E856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297" y="359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松伏町</a:t>
                </a:r>
              </a:p>
            </p:txBody>
          </p:sp>
          <p:sp>
            <p:nvSpPr>
              <p:cNvPr id="5304" name="WordArt 140">
                <a:extLst>
                  <a:ext uri="{FF2B5EF4-FFF2-40B4-BE49-F238E27FC236}">
                    <a16:creationId xmlns:a16="http://schemas.microsoft.com/office/drawing/2014/main" id="{3118B38F-9254-4B83-8C51-196F401565E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297" y="359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松伏町</a:t>
                </a:r>
              </a:p>
            </p:txBody>
          </p:sp>
        </p:grpSp>
        <p:grpSp>
          <p:nvGrpSpPr>
            <p:cNvPr id="5145" name="Group 144">
              <a:extLst>
                <a:ext uri="{FF2B5EF4-FFF2-40B4-BE49-F238E27FC236}">
                  <a16:creationId xmlns:a16="http://schemas.microsoft.com/office/drawing/2014/main" id="{3FEC2EEB-5A08-4224-9EC1-D7CB110474F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91" y="4385"/>
              <a:ext cx="114" cy="61"/>
              <a:chOff x="6191" y="4385"/>
              <a:chExt cx="114" cy="61"/>
            </a:xfrm>
          </p:grpSpPr>
          <p:sp>
            <p:nvSpPr>
              <p:cNvPr id="5301" name="WordArt 145">
                <a:extLst>
                  <a:ext uri="{FF2B5EF4-FFF2-40B4-BE49-F238E27FC236}">
                    <a16:creationId xmlns:a16="http://schemas.microsoft.com/office/drawing/2014/main" id="{EA09F402-0C5E-469D-94B8-683DC7B8D10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91" y="4385"/>
                <a:ext cx="114" cy="61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  <p:sp>
            <p:nvSpPr>
              <p:cNvPr id="5302" name="WordArt 146">
                <a:extLst>
                  <a:ext uri="{FF2B5EF4-FFF2-40B4-BE49-F238E27FC236}">
                    <a16:creationId xmlns:a16="http://schemas.microsoft.com/office/drawing/2014/main" id="{24DB0550-B655-4FA3-BDBA-C626CE38092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91" y="4385"/>
                <a:ext cx="114" cy="6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</p:grpSp>
        <p:grpSp>
          <p:nvGrpSpPr>
            <p:cNvPr id="5146" name="Group 147">
              <a:extLst>
                <a:ext uri="{FF2B5EF4-FFF2-40B4-BE49-F238E27FC236}">
                  <a16:creationId xmlns:a16="http://schemas.microsoft.com/office/drawing/2014/main" id="{59B40491-EFF7-4A6C-95AF-6AA0F5566B8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19" y="4617"/>
              <a:ext cx="254" cy="80"/>
              <a:chOff x="6219" y="4617"/>
              <a:chExt cx="254" cy="80"/>
            </a:xfrm>
          </p:grpSpPr>
          <p:sp>
            <p:nvSpPr>
              <p:cNvPr id="5299" name="WordArt 148">
                <a:extLst>
                  <a:ext uri="{FF2B5EF4-FFF2-40B4-BE49-F238E27FC236}">
                    <a16:creationId xmlns:a16="http://schemas.microsoft.com/office/drawing/2014/main" id="{09AD3988-2910-4AB8-BD07-0E4B4D4259A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219" y="461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戸田市</a:t>
                </a:r>
              </a:p>
            </p:txBody>
          </p:sp>
          <p:sp>
            <p:nvSpPr>
              <p:cNvPr id="5300" name="WordArt 149">
                <a:extLst>
                  <a:ext uri="{FF2B5EF4-FFF2-40B4-BE49-F238E27FC236}">
                    <a16:creationId xmlns:a16="http://schemas.microsoft.com/office/drawing/2014/main" id="{A3FB80D7-666E-42C9-8D4E-B32820837C2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219" y="461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戸田市</a:t>
                </a:r>
              </a:p>
            </p:txBody>
          </p:sp>
        </p:grpSp>
        <p:grpSp>
          <p:nvGrpSpPr>
            <p:cNvPr id="5147" name="Group 150">
              <a:extLst>
                <a:ext uri="{FF2B5EF4-FFF2-40B4-BE49-F238E27FC236}">
                  <a16:creationId xmlns:a16="http://schemas.microsoft.com/office/drawing/2014/main" id="{D91EC952-EC79-4EB2-B801-E8A54804D0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22" y="4640"/>
              <a:ext cx="254" cy="80"/>
              <a:chOff x="5822" y="4640"/>
              <a:chExt cx="254" cy="80"/>
            </a:xfrm>
          </p:grpSpPr>
          <p:sp>
            <p:nvSpPr>
              <p:cNvPr id="5297" name="WordArt 151">
                <a:extLst>
                  <a:ext uri="{FF2B5EF4-FFF2-40B4-BE49-F238E27FC236}">
                    <a16:creationId xmlns:a16="http://schemas.microsoft.com/office/drawing/2014/main" id="{721AC2D1-0CFF-4529-BB51-B130EC45171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22" y="464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朝霞市</a:t>
                </a:r>
              </a:p>
            </p:txBody>
          </p:sp>
          <p:sp>
            <p:nvSpPr>
              <p:cNvPr id="5298" name="WordArt 152">
                <a:extLst>
                  <a:ext uri="{FF2B5EF4-FFF2-40B4-BE49-F238E27FC236}">
                    <a16:creationId xmlns:a16="http://schemas.microsoft.com/office/drawing/2014/main" id="{D5F08EE1-BDE6-45D4-892E-B1DE4F904C6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22" y="464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朝霞市</a:t>
                </a:r>
              </a:p>
            </p:txBody>
          </p:sp>
        </p:grpSp>
        <p:grpSp>
          <p:nvGrpSpPr>
            <p:cNvPr id="5148" name="Group 153">
              <a:extLst>
                <a:ext uri="{FF2B5EF4-FFF2-40B4-BE49-F238E27FC236}">
                  <a16:creationId xmlns:a16="http://schemas.microsoft.com/office/drawing/2014/main" id="{98946ADE-DC90-4EA7-BC76-B30FB08087E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81" y="4441"/>
              <a:ext cx="254" cy="80"/>
              <a:chOff x="5681" y="4441"/>
              <a:chExt cx="254" cy="80"/>
            </a:xfrm>
          </p:grpSpPr>
          <p:sp>
            <p:nvSpPr>
              <p:cNvPr id="5295" name="WordArt 154">
                <a:extLst>
                  <a:ext uri="{FF2B5EF4-FFF2-40B4-BE49-F238E27FC236}">
                    <a16:creationId xmlns:a16="http://schemas.microsoft.com/office/drawing/2014/main" id="{2461E342-C866-4DC7-AF60-7486691A1A6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81" y="444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志木市</a:t>
                </a:r>
              </a:p>
            </p:txBody>
          </p:sp>
          <p:sp>
            <p:nvSpPr>
              <p:cNvPr id="5296" name="WordArt 155">
                <a:extLst>
                  <a:ext uri="{FF2B5EF4-FFF2-40B4-BE49-F238E27FC236}">
                    <a16:creationId xmlns:a16="http://schemas.microsoft.com/office/drawing/2014/main" id="{5A339CEA-5E5C-4DC5-8371-7F934DE1616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81" y="444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志木市</a:t>
                </a:r>
              </a:p>
            </p:txBody>
          </p:sp>
        </p:grpSp>
        <p:grpSp>
          <p:nvGrpSpPr>
            <p:cNvPr id="5149" name="Group 156">
              <a:extLst>
                <a:ext uri="{FF2B5EF4-FFF2-40B4-BE49-F238E27FC236}">
                  <a16:creationId xmlns:a16="http://schemas.microsoft.com/office/drawing/2014/main" id="{E3646BA0-B31C-481F-99D9-F3CC94FD01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89" y="4498"/>
              <a:ext cx="170" cy="80"/>
              <a:chOff x="6389" y="4498"/>
              <a:chExt cx="170" cy="80"/>
            </a:xfrm>
          </p:grpSpPr>
          <p:sp>
            <p:nvSpPr>
              <p:cNvPr id="5293" name="WordArt 157">
                <a:extLst>
                  <a:ext uri="{FF2B5EF4-FFF2-40B4-BE49-F238E27FC236}">
                    <a16:creationId xmlns:a16="http://schemas.microsoft.com/office/drawing/2014/main" id="{C190EA2C-A158-44E0-889B-F826B2B2BAF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89" y="4498"/>
                <a:ext cx="170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蕨市</a:t>
                </a:r>
              </a:p>
            </p:txBody>
          </p:sp>
          <p:sp>
            <p:nvSpPr>
              <p:cNvPr id="5294" name="WordArt 158">
                <a:extLst>
                  <a:ext uri="{FF2B5EF4-FFF2-40B4-BE49-F238E27FC236}">
                    <a16:creationId xmlns:a16="http://schemas.microsoft.com/office/drawing/2014/main" id="{F371E269-5F10-458F-B232-56DAE290961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89" y="4498"/>
                <a:ext cx="17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蕨市</a:t>
                </a:r>
              </a:p>
            </p:txBody>
          </p:sp>
        </p:grpSp>
        <p:sp>
          <p:nvSpPr>
            <p:cNvPr id="5150" name="WordArt 159">
              <a:extLst>
                <a:ext uri="{FF2B5EF4-FFF2-40B4-BE49-F238E27FC236}">
                  <a16:creationId xmlns:a16="http://schemas.microsoft.com/office/drawing/2014/main" id="{388880D3-BFCD-45DC-9755-4AF1797A39D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16" y="3988"/>
              <a:ext cx="114" cy="61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緑区</a:t>
              </a:r>
            </a:p>
          </p:txBody>
        </p:sp>
        <p:sp>
          <p:nvSpPr>
            <p:cNvPr id="5151" name="WordArt 160">
              <a:extLst>
                <a:ext uri="{FF2B5EF4-FFF2-40B4-BE49-F238E27FC236}">
                  <a16:creationId xmlns:a16="http://schemas.microsoft.com/office/drawing/2014/main" id="{ABDFD597-7DA4-405C-859C-7CB9B6B86C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27" y="3279"/>
              <a:ext cx="341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春日部市</a:t>
              </a:r>
            </a:p>
          </p:txBody>
        </p:sp>
        <p:grpSp>
          <p:nvGrpSpPr>
            <p:cNvPr id="5152" name="Group 161">
              <a:extLst>
                <a:ext uri="{FF2B5EF4-FFF2-40B4-BE49-F238E27FC236}">
                  <a16:creationId xmlns:a16="http://schemas.microsoft.com/office/drawing/2014/main" id="{CDEBBA92-2EAC-433F-ACB9-53110FF3A49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04" y="3931"/>
              <a:ext cx="198" cy="62"/>
              <a:chOff x="6304" y="3931"/>
              <a:chExt cx="198" cy="62"/>
            </a:xfrm>
          </p:grpSpPr>
          <p:sp>
            <p:nvSpPr>
              <p:cNvPr id="5291" name="WordArt 162">
                <a:extLst>
                  <a:ext uri="{FF2B5EF4-FFF2-40B4-BE49-F238E27FC236}">
                    <a16:creationId xmlns:a16="http://schemas.microsoft.com/office/drawing/2014/main" id="{7C46E8B1-02AF-4D61-A6B8-F54BACA4986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04" y="3931"/>
                <a:ext cx="198" cy="62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浦和区</a:t>
                </a:r>
              </a:p>
            </p:txBody>
          </p:sp>
          <p:sp>
            <p:nvSpPr>
              <p:cNvPr id="5292" name="WordArt 163">
                <a:extLst>
                  <a:ext uri="{FF2B5EF4-FFF2-40B4-BE49-F238E27FC236}">
                    <a16:creationId xmlns:a16="http://schemas.microsoft.com/office/drawing/2014/main" id="{AB839317-E9A5-410B-B426-48211F46250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04" y="3931"/>
                <a:ext cx="198" cy="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浦和区</a:t>
                </a:r>
              </a:p>
            </p:txBody>
          </p:sp>
        </p:grpSp>
        <p:sp>
          <p:nvSpPr>
            <p:cNvPr id="5153" name="WordArt 164">
              <a:extLst>
                <a:ext uri="{FF2B5EF4-FFF2-40B4-BE49-F238E27FC236}">
                  <a16:creationId xmlns:a16="http://schemas.microsoft.com/office/drawing/2014/main" id="{D4411F07-72A4-4CE1-B4B7-207752F961B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16" y="3988"/>
              <a:ext cx="114" cy="6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緑区</a:t>
              </a:r>
            </a:p>
          </p:txBody>
        </p:sp>
        <p:grpSp>
          <p:nvGrpSpPr>
            <p:cNvPr id="5154" name="Group 165">
              <a:extLst>
                <a:ext uri="{FF2B5EF4-FFF2-40B4-BE49-F238E27FC236}">
                  <a16:creationId xmlns:a16="http://schemas.microsoft.com/office/drawing/2014/main" id="{CEF93314-3918-4B0F-9D33-9D84FC879F8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32" y="3648"/>
              <a:ext cx="198" cy="62"/>
              <a:chOff x="6332" y="3648"/>
              <a:chExt cx="198" cy="62"/>
            </a:xfrm>
          </p:grpSpPr>
          <p:sp>
            <p:nvSpPr>
              <p:cNvPr id="5289" name="WordArt 166">
                <a:extLst>
                  <a:ext uri="{FF2B5EF4-FFF2-40B4-BE49-F238E27FC236}">
                    <a16:creationId xmlns:a16="http://schemas.microsoft.com/office/drawing/2014/main" id="{189C6044-3C92-4F9C-BA9A-FEAE473C04B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32" y="3648"/>
                <a:ext cx="198" cy="62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見沼区</a:t>
                </a:r>
              </a:p>
            </p:txBody>
          </p:sp>
          <p:sp>
            <p:nvSpPr>
              <p:cNvPr id="5290" name="WordArt 167">
                <a:extLst>
                  <a:ext uri="{FF2B5EF4-FFF2-40B4-BE49-F238E27FC236}">
                    <a16:creationId xmlns:a16="http://schemas.microsoft.com/office/drawing/2014/main" id="{FE855283-9F7D-49EB-923D-2D63077109E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32" y="3648"/>
                <a:ext cx="198" cy="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見沼区</a:t>
                </a:r>
              </a:p>
            </p:txBody>
          </p:sp>
        </p:grpSp>
        <p:grpSp>
          <p:nvGrpSpPr>
            <p:cNvPr id="5155" name="Group 168">
              <a:extLst>
                <a:ext uri="{FF2B5EF4-FFF2-40B4-BE49-F238E27FC236}">
                  <a16:creationId xmlns:a16="http://schemas.microsoft.com/office/drawing/2014/main" id="{D8A3BF8B-321C-4E8A-99AC-311C8B19DB8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16" y="3563"/>
              <a:ext cx="198" cy="62"/>
              <a:chOff x="6616" y="3563"/>
              <a:chExt cx="198" cy="62"/>
            </a:xfrm>
          </p:grpSpPr>
          <p:sp>
            <p:nvSpPr>
              <p:cNvPr id="5287" name="WordArt 169">
                <a:extLst>
                  <a:ext uri="{FF2B5EF4-FFF2-40B4-BE49-F238E27FC236}">
                    <a16:creationId xmlns:a16="http://schemas.microsoft.com/office/drawing/2014/main" id="{5B87E2DD-060A-4109-8761-C6AE230CCA4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16" y="3563"/>
                <a:ext cx="198" cy="62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岩槻区</a:t>
                </a:r>
              </a:p>
            </p:txBody>
          </p:sp>
          <p:sp>
            <p:nvSpPr>
              <p:cNvPr id="5288" name="WordArt 170">
                <a:extLst>
                  <a:ext uri="{FF2B5EF4-FFF2-40B4-BE49-F238E27FC236}">
                    <a16:creationId xmlns:a16="http://schemas.microsoft.com/office/drawing/2014/main" id="{68D838D9-0244-4535-9E3D-11AD0F6C5AC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16" y="3563"/>
                <a:ext cx="198" cy="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岩槻区</a:t>
                </a:r>
              </a:p>
            </p:txBody>
          </p:sp>
        </p:grpSp>
        <p:sp>
          <p:nvSpPr>
            <p:cNvPr id="5156" name="WordArt 171">
              <a:extLst>
                <a:ext uri="{FF2B5EF4-FFF2-40B4-BE49-F238E27FC236}">
                  <a16:creationId xmlns:a16="http://schemas.microsoft.com/office/drawing/2014/main" id="{E26D2270-A675-4944-B8D4-264A73D001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27" y="3279"/>
              <a:ext cx="341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春日部市</a:t>
              </a:r>
            </a:p>
          </p:txBody>
        </p:sp>
        <p:grpSp>
          <p:nvGrpSpPr>
            <p:cNvPr id="5157" name="Group 172">
              <a:extLst>
                <a:ext uri="{FF2B5EF4-FFF2-40B4-BE49-F238E27FC236}">
                  <a16:creationId xmlns:a16="http://schemas.microsoft.com/office/drawing/2014/main" id="{FF74AF00-F948-4213-99FC-42E6161A863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72" y="1720"/>
              <a:ext cx="254" cy="80"/>
              <a:chOff x="3072" y="1720"/>
              <a:chExt cx="254" cy="80"/>
            </a:xfrm>
          </p:grpSpPr>
          <p:sp>
            <p:nvSpPr>
              <p:cNvPr id="5285" name="WordArt 173">
                <a:extLst>
                  <a:ext uri="{FF2B5EF4-FFF2-40B4-BE49-F238E27FC236}">
                    <a16:creationId xmlns:a16="http://schemas.microsoft.com/office/drawing/2014/main" id="{9EE8F574-3593-4D3F-AB58-7A4B7A9B14A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72" y="172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美里町</a:t>
                </a:r>
              </a:p>
            </p:txBody>
          </p:sp>
          <p:sp>
            <p:nvSpPr>
              <p:cNvPr id="5286" name="WordArt 174">
                <a:extLst>
                  <a:ext uri="{FF2B5EF4-FFF2-40B4-BE49-F238E27FC236}">
                    <a16:creationId xmlns:a16="http://schemas.microsoft.com/office/drawing/2014/main" id="{A3FE1937-6A82-4CD9-9535-3E747FBFABF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72" y="172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美里町</a:t>
                </a:r>
              </a:p>
            </p:txBody>
          </p:sp>
        </p:grpSp>
        <p:grpSp>
          <p:nvGrpSpPr>
            <p:cNvPr id="5158" name="Group 175">
              <a:extLst>
                <a:ext uri="{FF2B5EF4-FFF2-40B4-BE49-F238E27FC236}">
                  <a16:creationId xmlns:a16="http://schemas.microsoft.com/office/drawing/2014/main" id="{2F6645B0-EDF8-4B78-9718-376A47F5605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71" y="2315"/>
              <a:ext cx="254" cy="80"/>
              <a:chOff x="3271" y="2315"/>
              <a:chExt cx="254" cy="80"/>
            </a:xfrm>
          </p:grpSpPr>
          <p:sp>
            <p:nvSpPr>
              <p:cNvPr id="5283" name="WordArt 176">
                <a:extLst>
                  <a:ext uri="{FF2B5EF4-FFF2-40B4-BE49-F238E27FC236}">
                    <a16:creationId xmlns:a16="http://schemas.microsoft.com/office/drawing/2014/main" id="{66112989-6241-425F-8D2E-8F5FD24CE68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71" y="231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寄居町</a:t>
                </a:r>
              </a:p>
            </p:txBody>
          </p:sp>
          <p:sp>
            <p:nvSpPr>
              <p:cNvPr id="5284" name="WordArt 177">
                <a:extLst>
                  <a:ext uri="{FF2B5EF4-FFF2-40B4-BE49-F238E27FC236}">
                    <a16:creationId xmlns:a16="http://schemas.microsoft.com/office/drawing/2014/main" id="{253C258A-8E5A-4EED-9322-E5C828279D6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71" y="231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寄居町</a:t>
                </a:r>
              </a:p>
            </p:txBody>
          </p:sp>
        </p:grpSp>
        <p:grpSp>
          <p:nvGrpSpPr>
            <p:cNvPr id="5159" name="Group 178">
              <a:extLst>
                <a:ext uri="{FF2B5EF4-FFF2-40B4-BE49-F238E27FC236}">
                  <a16:creationId xmlns:a16="http://schemas.microsoft.com/office/drawing/2014/main" id="{EF3F5B73-2937-432C-8280-3126C39ACC1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75" y="2230"/>
              <a:ext cx="254" cy="80"/>
              <a:chOff x="2675" y="2230"/>
              <a:chExt cx="254" cy="80"/>
            </a:xfrm>
          </p:grpSpPr>
          <p:sp>
            <p:nvSpPr>
              <p:cNvPr id="5281" name="WordArt 179">
                <a:extLst>
                  <a:ext uri="{FF2B5EF4-FFF2-40B4-BE49-F238E27FC236}">
                    <a16:creationId xmlns:a16="http://schemas.microsoft.com/office/drawing/2014/main" id="{4247C24E-6920-4FD5-83BB-1D6F450C19B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675" y="223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長瀬町</a:t>
                </a:r>
              </a:p>
            </p:txBody>
          </p:sp>
          <p:sp>
            <p:nvSpPr>
              <p:cNvPr id="5282" name="WordArt 180">
                <a:extLst>
                  <a:ext uri="{FF2B5EF4-FFF2-40B4-BE49-F238E27FC236}">
                    <a16:creationId xmlns:a16="http://schemas.microsoft.com/office/drawing/2014/main" id="{F8C8A21B-0C6B-4FBF-8A91-B4B8BEA04FA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675" y="223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長瀬町</a:t>
                </a:r>
              </a:p>
            </p:txBody>
          </p:sp>
        </p:grpSp>
        <p:grpSp>
          <p:nvGrpSpPr>
            <p:cNvPr id="5160" name="Group 181">
              <a:extLst>
                <a:ext uri="{FF2B5EF4-FFF2-40B4-BE49-F238E27FC236}">
                  <a16:creationId xmlns:a16="http://schemas.microsoft.com/office/drawing/2014/main" id="{62B7288E-0B62-4AC5-BCEE-A25F7736F0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62" y="2514"/>
              <a:ext cx="254" cy="80"/>
              <a:chOff x="2562" y="2514"/>
              <a:chExt cx="254" cy="80"/>
            </a:xfrm>
          </p:grpSpPr>
          <p:sp>
            <p:nvSpPr>
              <p:cNvPr id="5279" name="WordArt 182">
                <a:extLst>
                  <a:ext uri="{FF2B5EF4-FFF2-40B4-BE49-F238E27FC236}">
                    <a16:creationId xmlns:a16="http://schemas.microsoft.com/office/drawing/2014/main" id="{3751581F-3C89-47A0-B2DD-C5D4A8B07D4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62" y="2514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皆野町</a:t>
                </a:r>
              </a:p>
            </p:txBody>
          </p:sp>
          <p:sp>
            <p:nvSpPr>
              <p:cNvPr id="5280" name="WordArt 183">
                <a:extLst>
                  <a:ext uri="{FF2B5EF4-FFF2-40B4-BE49-F238E27FC236}">
                    <a16:creationId xmlns:a16="http://schemas.microsoft.com/office/drawing/2014/main" id="{B0B16257-AA06-42AC-8312-385C6C8F746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62" y="251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皆野町</a:t>
                </a:r>
              </a:p>
            </p:txBody>
          </p:sp>
        </p:grpSp>
        <p:grpSp>
          <p:nvGrpSpPr>
            <p:cNvPr id="5161" name="Group 184">
              <a:extLst>
                <a:ext uri="{FF2B5EF4-FFF2-40B4-BE49-F238E27FC236}">
                  <a16:creationId xmlns:a16="http://schemas.microsoft.com/office/drawing/2014/main" id="{837FCAE1-32B5-41AE-A7CF-5C9A3E9A9EC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77" y="1550"/>
              <a:ext cx="254" cy="80"/>
              <a:chOff x="2477" y="1550"/>
              <a:chExt cx="254" cy="80"/>
            </a:xfrm>
          </p:grpSpPr>
          <p:sp>
            <p:nvSpPr>
              <p:cNvPr id="5277" name="WordArt 185">
                <a:extLst>
                  <a:ext uri="{FF2B5EF4-FFF2-40B4-BE49-F238E27FC236}">
                    <a16:creationId xmlns:a16="http://schemas.microsoft.com/office/drawing/2014/main" id="{3E8AD097-F5F0-496B-886E-AFDDED1AE93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77" y="155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神川町</a:t>
                </a:r>
              </a:p>
            </p:txBody>
          </p:sp>
          <p:sp>
            <p:nvSpPr>
              <p:cNvPr id="5278" name="WordArt 186">
                <a:extLst>
                  <a:ext uri="{FF2B5EF4-FFF2-40B4-BE49-F238E27FC236}">
                    <a16:creationId xmlns:a16="http://schemas.microsoft.com/office/drawing/2014/main" id="{14BAFA9D-BAF7-4B3F-8420-5DE9C1ECD38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77" y="155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神川町</a:t>
                </a:r>
              </a:p>
            </p:txBody>
          </p:sp>
        </p:grpSp>
        <p:grpSp>
          <p:nvGrpSpPr>
            <p:cNvPr id="5162" name="Group 187">
              <a:extLst>
                <a:ext uri="{FF2B5EF4-FFF2-40B4-BE49-F238E27FC236}">
                  <a16:creationId xmlns:a16="http://schemas.microsoft.com/office/drawing/2014/main" id="{55A6D780-64DE-41CA-B45E-986AC9AE93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33" y="1692"/>
              <a:ext cx="254" cy="80"/>
              <a:chOff x="2733" y="1692"/>
              <a:chExt cx="254" cy="80"/>
            </a:xfrm>
          </p:grpSpPr>
          <p:sp>
            <p:nvSpPr>
              <p:cNvPr id="5275" name="WordArt 188">
                <a:extLst>
                  <a:ext uri="{FF2B5EF4-FFF2-40B4-BE49-F238E27FC236}">
                    <a16:creationId xmlns:a16="http://schemas.microsoft.com/office/drawing/2014/main" id="{55729766-C1CA-4BD9-9075-62BC41B261A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733" y="1692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本庄市</a:t>
                </a:r>
              </a:p>
            </p:txBody>
          </p:sp>
          <p:sp>
            <p:nvSpPr>
              <p:cNvPr id="5276" name="WordArt 189">
                <a:extLst>
                  <a:ext uri="{FF2B5EF4-FFF2-40B4-BE49-F238E27FC236}">
                    <a16:creationId xmlns:a16="http://schemas.microsoft.com/office/drawing/2014/main" id="{1D08D9F6-F43F-4B88-8A3E-FF22EB07BEF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733" y="169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本庄市</a:t>
                </a:r>
              </a:p>
            </p:txBody>
          </p:sp>
        </p:grpSp>
        <p:grpSp>
          <p:nvGrpSpPr>
            <p:cNvPr id="5163" name="Group 190">
              <a:extLst>
                <a:ext uri="{FF2B5EF4-FFF2-40B4-BE49-F238E27FC236}">
                  <a16:creationId xmlns:a16="http://schemas.microsoft.com/office/drawing/2014/main" id="{9BFA1B89-5404-4BEC-9E8D-AB73011B25D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28" y="2741"/>
              <a:ext cx="341" cy="80"/>
              <a:chOff x="3128" y="2741"/>
              <a:chExt cx="341" cy="80"/>
            </a:xfrm>
          </p:grpSpPr>
          <p:sp>
            <p:nvSpPr>
              <p:cNvPr id="5273" name="WordArt 191">
                <a:extLst>
                  <a:ext uri="{FF2B5EF4-FFF2-40B4-BE49-F238E27FC236}">
                    <a16:creationId xmlns:a16="http://schemas.microsoft.com/office/drawing/2014/main" id="{23124163-0519-437B-98D4-8C941F583CB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8" y="2741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東秩父村</a:t>
                </a:r>
              </a:p>
            </p:txBody>
          </p:sp>
          <p:sp>
            <p:nvSpPr>
              <p:cNvPr id="5274" name="WordArt 192">
                <a:extLst>
                  <a:ext uri="{FF2B5EF4-FFF2-40B4-BE49-F238E27FC236}">
                    <a16:creationId xmlns:a16="http://schemas.microsoft.com/office/drawing/2014/main" id="{D6817CA4-DB78-453F-BF76-E66E00D538F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8" y="2741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東秩父村</a:t>
                </a:r>
              </a:p>
            </p:txBody>
          </p:sp>
        </p:grpSp>
        <p:grpSp>
          <p:nvGrpSpPr>
            <p:cNvPr id="5164" name="Group 193">
              <a:extLst>
                <a:ext uri="{FF2B5EF4-FFF2-40B4-BE49-F238E27FC236}">
                  <a16:creationId xmlns:a16="http://schemas.microsoft.com/office/drawing/2014/main" id="{C1961D18-DD85-40E3-99FC-70E98F5AC36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49" y="1895"/>
              <a:ext cx="254" cy="80"/>
              <a:chOff x="4349" y="1895"/>
              <a:chExt cx="254" cy="80"/>
            </a:xfrm>
          </p:grpSpPr>
          <p:sp>
            <p:nvSpPr>
              <p:cNvPr id="5271" name="WordArt 194">
                <a:extLst>
                  <a:ext uri="{FF2B5EF4-FFF2-40B4-BE49-F238E27FC236}">
                    <a16:creationId xmlns:a16="http://schemas.microsoft.com/office/drawing/2014/main" id="{EF91206C-3211-4DBA-810A-3B9F8604DED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49" y="189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熊谷市</a:t>
                </a:r>
              </a:p>
            </p:txBody>
          </p:sp>
          <p:sp>
            <p:nvSpPr>
              <p:cNvPr id="5272" name="WordArt 195">
                <a:extLst>
                  <a:ext uri="{FF2B5EF4-FFF2-40B4-BE49-F238E27FC236}">
                    <a16:creationId xmlns:a16="http://schemas.microsoft.com/office/drawing/2014/main" id="{1FC33384-5A41-496C-BF2E-510F8FDF224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49" y="189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熊谷市</a:t>
                </a:r>
              </a:p>
            </p:txBody>
          </p:sp>
        </p:grpSp>
        <p:grpSp>
          <p:nvGrpSpPr>
            <p:cNvPr id="5165" name="Group 196">
              <a:extLst>
                <a:ext uri="{FF2B5EF4-FFF2-40B4-BE49-F238E27FC236}">
                  <a16:creationId xmlns:a16="http://schemas.microsoft.com/office/drawing/2014/main" id="{5D388023-F74B-4F93-99D3-B2B866D7336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32" y="2972"/>
              <a:ext cx="341" cy="80"/>
              <a:chOff x="4432" y="2972"/>
              <a:chExt cx="341" cy="80"/>
            </a:xfrm>
          </p:grpSpPr>
          <p:sp>
            <p:nvSpPr>
              <p:cNvPr id="5269" name="WordArt 197">
                <a:extLst>
                  <a:ext uri="{FF2B5EF4-FFF2-40B4-BE49-F238E27FC236}">
                    <a16:creationId xmlns:a16="http://schemas.microsoft.com/office/drawing/2014/main" id="{0375ACC8-E2F1-4C98-BB5C-32B629726BF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32" y="2972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東松山市</a:t>
                </a:r>
              </a:p>
            </p:txBody>
          </p:sp>
          <p:sp>
            <p:nvSpPr>
              <p:cNvPr id="5270" name="WordArt 198">
                <a:extLst>
                  <a:ext uri="{FF2B5EF4-FFF2-40B4-BE49-F238E27FC236}">
                    <a16:creationId xmlns:a16="http://schemas.microsoft.com/office/drawing/2014/main" id="{2E11C41A-14F4-4A9E-99BC-F076BE23F44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32" y="2972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東松山市</a:t>
                </a:r>
              </a:p>
            </p:txBody>
          </p:sp>
        </p:grpSp>
        <p:grpSp>
          <p:nvGrpSpPr>
            <p:cNvPr id="5166" name="Group 199">
              <a:extLst>
                <a:ext uri="{FF2B5EF4-FFF2-40B4-BE49-F238E27FC236}">
                  <a16:creationId xmlns:a16="http://schemas.microsoft.com/office/drawing/2014/main" id="{C4984A13-B506-4F70-8CCE-BE476A897DF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67" y="2627"/>
              <a:ext cx="254" cy="80"/>
              <a:chOff x="3667" y="2627"/>
              <a:chExt cx="254" cy="80"/>
            </a:xfrm>
          </p:grpSpPr>
          <p:sp>
            <p:nvSpPr>
              <p:cNvPr id="5267" name="WordArt 200">
                <a:extLst>
                  <a:ext uri="{FF2B5EF4-FFF2-40B4-BE49-F238E27FC236}">
                    <a16:creationId xmlns:a16="http://schemas.microsoft.com/office/drawing/2014/main" id="{E35F9A2B-9115-4D32-8E9F-813D443F386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67" y="262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小川町</a:t>
                </a:r>
              </a:p>
            </p:txBody>
          </p:sp>
          <p:sp>
            <p:nvSpPr>
              <p:cNvPr id="5268" name="WordArt 201">
                <a:extLst>
                  <a:ext uri="{FF2B5EF4-FFF2-40B4-BE49-F238E27FC236}">
                    <a16:creationId xmlns:a16="http://schemas.microsoft.com/office/drawing/2014/main" id="{A6A9EBB2-3E38-4A99-9E29-A6DF4954786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67" y="262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小川町</a:t>
                </a:r>
              </a:p>
            </p:txBody>
          </p:sp>
        </p:grpSp>
        <p:grpSp>
          <p:nvGrpSpPr>
            <p:cNvPr id="5167" name="Group 202">
              <a:extLst>
                <a:ext uri="{FF2B5EF4-FFF2-40B4-BE49-F238E27FC236}">
                  <a16:creationId xmlns:a16="http://schemas.microsoft.com/office/drawing/2014/main" id="{6EC5C006-D2D6-4039-8E92-24CF0195344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08" y="2740"/>
              <a:ext cx="254" cy="80"/>
              <a:chOff x="4008" y="2740"/>
              <a:chExt cx="254" cy="80"/>
            </a:xfrm>
          </p:grpSpPr>
          <p:sp>
            <p:nvSpPr>
              <p:cNvPr id="5265" name="WordArt 203">
                <a:extLst>
                  <a:ext uri="{FF2B5EF4-FFF2-40B4-BE49-F238E27FC236}">
                    <a16:creationId xmlns:a16="http://schemas.microsoft.com/office/drawing/2014/main" id="{2FDD11BB-F29B-4086-9B98-8AEF56468DB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08" y="274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嵐山町</a:t>
                </a:r>
              </a:p>
            </p:txBody>
          </p:sp>
          <p:sp>
            <p:nvSpPr>
              <p:cNvPr id="5266" name="WordArt 204">
                <a:extLst>
                  <a:ext uri="{FF2B5EF4-FFF2-40B4-BE49-F238E27FC236}">
                    <a16:creationId xmlns:a16="http://schemas.microsoft.com/office/drawing/2014/main" id="{DA67D1C2-8D59-4858-95E9-FB245BAA136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08" y="274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嵐山町</a:t>
                </a:r>
              </a:p>
            </p:txBody>
          </p:sp>
        </p:grpSp>
        <p:grpSp>
          <p:nvGrpSpPr>
            <p:cNvPr id="5168" name="Group 205">
              <a:extLst>
                <a:ext uri="{FF2B5EF4-FFF2-40B4-BE49-F238E27FC236}">
                  <a16:creationId xmlns:a16="http://schemas.microsoft.com/office/drawing/2014/main" id="{BD471B54-AE32-47B2-ACCF-E56E574678A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64" y="2570"/>
              <a:ext cx="254" cy="80"/>
              <a:chOff x="4264" y="2570"/>
              <a:chExt cx="254" cy="80"/>
            </a:xfrm>
          </p:grpSpPr>
          <p:sp>
            <p:nvSpPr>
              <p:cNvPr id="5263" name="WordArt 206">
                <a:extLst>
                  <a:ext uri="{FF2B5EF4-FFF2-40B4-BE49-F238E27FC236}">
                    <a16:creationId xmlns:a16="http://schemas.microsoft.com/office/drawing/2014/main" id="{5A8B514D-104F-4404-8F72-4BEC8250AFA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64" y="257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滑川町</a:t>
                </a:r>
              </a:p>
            </p:txBody>
          </p:sp>
          <p:sp>
            <p:nvSpPr>
              <p:cNvPr id="5264" name="WordArt 207">
                <a:extLst>
                  <a:ext uri="{FF2B5EF4-FFF2-40B4-BE49-F238E27FC236}">
                    <a16:creationId xmlns:a16="http://schemas.microsoft.com/office/drawing/2014/main" id="{0A4992B0-E04E-49E5-82D7-5FFA69E7894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64" y="257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滑川町</a:t>
                </a:r>
              </a:p>
            </p:txBody>
          </p:sp>
        </p:grpSp>
        <p:grpSp>
          <p:nvGrpSpPr>
            <p:cNvPr id="5169" name="Group 208">
              <a:extLst>
                <a:ext uri="{FF2B5EF4-FFF2-40B4-BE49-F238E27FC236}">
                  <a16:creationId xmlns:a16="http://schemas.microsoft.com/office/drawing/2014/main" id="{1608ED70-9590-4C8C-9F75-38472045836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15" y="2774"/>
              <a:ext cx="254" cy="80"/>
              <a:chOff x="4915" y="2774"/>
              <a:chExt cx="254" cy="80"/>
            </a:xfrm>
          </p:grpSpPr>
          <p:sp>
            <p:nvSpPr>
              <p:cNvPr id="5261" name="WordArt 209">
                <a:extLst>
                  <a:ext uri="{FF2B5EF4-FFF2-40B4-BE49-F238E27FC236}">
                    <a16:creationId xmlns:a16="http://schemas.microsoft.com/office/drawing/2014/main" id="{4223D4C5-FFD5-45D2-AA35-8BB62FB4242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15" y="2774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吉見町</a:t>
                </a:r>
              </a:p>
            </p:txBody>
          </p:sp>
          <p:sp>
            <p:nvSpPr>
              <p:cNvPr id="5262" name="WordArt 210">
                <a:extLst>
                  <a:ext uri="{FF2B5EF4-FFF2-40B4-BE49-F238E27FC236}">
                    <a16:creationId xmlns:a16="http://schemas.microsoft.com/office/drawing/2014/main" id="{D897C50B-BC41-4304-8CC1-94651D441AC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15" y="277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吉見町</a:t>
                </a:r>
              </a:p>
            </p:txBody>
          </p:sp>
        </p:grpSp>
        <p:grpSp>
          <p:nvGrpSpPr>
            <p:cNvPr id="5170" name="Group 211">
              <a:extLst>
                <a:ext uri="{FF2B5EF4-FFF2-40B4-BE49-F238E27FC236}">
                  <a16:creationId xmlns:a16="http://schemas.microsoft.com/office/drawing/2014/main" id="{D8BBF1B2-3F10-4A6E-866C-35B98558350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69" y="2567"/>
              <a:ext cx="254" cy="80"/>
              <a:chOff x="6169" y="2567"/>
              <a:chExt cx="254" cy="80"/>
            </a:xfrm>
          </p:grpSpPr>
          <p:sp>
            <p:nvSpPr>
              <p:cNvPr id="5259" name="WordArt 212">
                <a:extLst>
                  <a:ext uri="{FF2B5EF4-FFF2-40B4-BE49-F238E27FC236}">
                    <a16:creationId xmlns:a16="http://schemas.microsoft.com/office/drawing/2014/main" id="{018BFCC4-D7B4-4124-B1D3-5BCBA4CF42B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69" y="256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白岡町</a:t>
                </a:r>
              </a:p>
            </p:txBody>
          </p:sp>
          <p:sp>
            <p:nvSpPr>
              <p:cNvPr id="5260" name="WordArt 213">
                <a:extLst>
                  <a:ext uri="{FF2B5EF4-FFF2-40B4-BE49-F238E27FC236}">
                    <a16:creationId xmlns:a16="http://schemas.microsoft.com/office/drawing/2014/main" id="{A25FB6B2-8721-4103-A264-8E6EAAA748F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69" y="256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白岡町</a:t>
                </a:r>
              </a:p>
            </p:txBody>
          </p:sp>
        </p:grpSp>
        <p:grpSp>
          <p:nvGrpSpPr>
            <p:cNvPr id="5171" name="Group 214">
              <a:extLst>
                <a:ext uri="{FF2B5EF4-FFF2-40B4-BE49-F238E27FC236}">
                  <a16:creationId xmlns:a16="http://schemas.microsoft.com/office/drawing/2014/main" id="{E9155F84-E697-4C12-8675-74E841CF5FA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17" y="2571"/>
              <a:ext cx="254" cy="80"/>
              <a:chOff x="6717" y="2571"/>
              <a:chExt cx="254" cy="80"/>
            </a:xfrm>
          </p:grpSpPr>
          <p:sp>
            <p:nvSpPr>
              <p:cNvPr id="5257" name="WordArt 215">
                <a:extLst>
                  <a:ext uri="{FF2B5EF4-FFF2-40B4-BE49-F238E27FC236}">
                    <a16:creationId xmlns:a16="http://schemas.microsoft.com/office/drawing/2014/main" id="{AD078B28-49E8-4DFF-AF24-1EF417C983A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17" y="257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幸手市</a:t>
                </a:r>
              </a:p>
            </p:txBody>
          </p:sp>
          <p:sp>
            <p:nvSpPr>
              <p:cNvPr id="5258" name="WordArt 216">
                <a:extLst>
                  <a:ext uri="{FF2B5EF4-FFF2-40B4-BE49-F238E27FC236}">
                    <a16:creationId xmlns:a16="http://schemas.microsoft.com/office/drawing/2014/main" id="{594C0DD4-291C-4DF7-A7EE-30EA701C5F7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17" y="257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幸手市</a:t>
                </a:r>
              </a:p>
            </p:txBody>
          </p:sp>
        </p:grpSp>
        <p:grpSp>
          <p:nvGrpSpPr>
            <p:cNvPr id="5172" name="Group 217">
              <a:extLst>
                <a:ext uri="{FF2B5EF4-FFF2-40B4-BE49-F238E27FC236}">
                  <a16:creationId xmlns:a16="http://schemas.microsoft.com/office/drawing/2014/main" id="{E91691F9-C2AB-440D-8E93-BC33C38B6FF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61" y="2499"/>
              <a:ext cx="254" cy="80"/>
              <a:chOff x="5261" y="2499"/>
              <a:chExt cx="254" cy="80"/>
            </a:xfrm>
          </p:grpSpPr>
          <p:sp>
            <p:nvSpPr>
              <p:cNvPr id="5255" name="WordArt 218">
                <a:extLst>
                  <a:ext uri="{FF2B5EF4-FFF2-40B4-BE49-F238E27FC236}">
                    <a16:creationId xmlns:a16="http://schemas.microsoft.com/office/drawing/2014/main" id="{E2E070F0-429A-47AE-8E2A-B85D80F6630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61" y="249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鴻巣町</a:t>
                </a:r>
              </a:p>
            </p:txBody>
          </p:sp>
          <p:sp>
            <p:nvSpPr>
              <p:cNvPr id="5256" name="WordArt 219">
                <a:extLst>
                  <a:ext uri="{FF2B5EF4-FFF2-40B4-BE49-F238E27FC236}">
                    <a16:creationId xmlns:a16="http://schemas.microsoft.com/office/drawing/2014/main" id="{FCA24EE3-B002-4384-8A39-1F6371BE661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61" y="249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鴻巣町</a:t>
                </a:r>
              </a:p>
            </p:txBody>
          </p:sp>
        </p:grpSp>
        <p:grpSp>
          <p:nvGrpSpPr>
            <p:cNvPr id="5173" name="Group 220">
              <a:extLst>
                <a:ext uri="{FF2B5EF4-FFF2-40B4-BE49-F238E27FC236}">
                  <a16:creationId xmlns:a16="http://schemas.microsoft.com/office/drawing/2014/main" id="{A35A6CF5-BFEC-403D-A7DA-5AC9597E11D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13" y="2127"/>
              <a:ext cx="254" cy="80"/>
              <a:chOff x="5913" y="2127"/>
              <a:chExt cx="254" cy="80"/>
            </a:xfrm>
          </p:grpSpPr>
          <p:sp>
            <p:nvSpPr>
              <p:cNvPr id="5253" name="WordArt 221">
                <a:extLst>
                  <a:ext uri="{FF2B5EF4-FFF2-40B4-BE49-F238E27FC236}">
                    <a16:creationId xmlns:a16="http://schemas.microsoft.com/office/drawing/2014/main" id="{FDDD787A-A199-46DB-B165-2CDF8DE4E53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13" y="212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加須市</a:t>
                </a:r>
              </a:p>
            </p:txBody>
          </p:sp>
          <p:sp>
            <p:nvSpPr>
              <p:cNvPr id="5254" name="WordArt 222">
                <a:extLst>
                  <a:ext uri="{FF2B5EF4-FFF2-40B4-BE49-F238E27FC236}">
                    <a16:creationId xmlns:a16="http://schemas.microsoft.com/office/drawing/2014/main" id="{9CF97890-5C74-465A-A0CF-BCDA1DE4C2F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13" y="212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加須市</a:t>
                </a:r>
              </a:p>
            </p:txBody>
          </p:sp>
        </p:grpSp>
        <p:grpSp>
          <p:nvGrpSpPr>
            <p:cNvPr id="5174" name="Group 223">
              <a:extLst>
                <a:ext uri="{FF2B5EF4-FFF2-40B4-BE49-F238E27FC236}">
                  <a16:creationId xmlns:a16="http://schemas.microsoft.com/office/drawing/2014/main" id="{BF6D1BF8-820B-4329-B4BC-5096F40C7A0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25" y="1939"/>
              <a:ext cx="254" cy="80"/>
              <a:chOff x="5025" y="1939"/>
              <a:chExt cx="254" cy="80"/>
            </a:xfrm>
          </p:grpSpPr>
          <p:sp>
            <p:nvSpPr>
              <p:cNvPr id="5251" name="WordArt 224">
                <a:extLst>
                  <a:ext uri="{FF2B5EF4-FFF2-40B4-BE49-F238E27FC236}">
                    <a16:creationId xmlns:a16="http://schemas.microsoft.com/office/drawing/2014/main" id="{0D086CEC-B0CA-41C7-B428-D4512C41185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5" y="193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行田市</a:t>
                </a:r>
              </a:p>
            </p:txBody>
          </p:sp>
          <p:sp>
            <p:nvSpPr>
              <p:cNvPr id="5252" name="WordArt 225">
                <a:extLst>
                  <a:ext uri="{FF2B5EF4-FFF2-40B4-BE49-F238E27FC236}">
                    <a16:creationId xmlns:a16="http://schemas.microsoft.com/office/drawing/2014/main" id="{998923DF-E0D9-4659-8006-7920BF1EC6B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5" y="193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行田市</a:t>
                </a:r>
              </a:p>
            </p:txBody>
          </p:sp>
        </p:grpSp>
        <p:grpSp>
          <p:nvGrpSpPr>
            <p:cNvPr id="5175" name="Group 226">
              <a:extLst>
                <a:ext uri="{FF2B5EF4-FFF2-40B4-BE49-F238E27FC236}">
                  <a16:creationId xmlns:a16="http://schemas.microsoft.com/office/drawing/2014/main" id="{92A745E8-F597-4A2F-A77D-E88934B00B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49" y="1727"/>
              <a:ext cx="254" cy="80"/>
              <a:chOff x="5549" y="1727"/>
              <a:chExt cx="254" cy="80"/>
            </a:xfrm>
          </p:grpSpPr>
          <p:sp>
            <p:nvSpPr>
              <p:cNvPr id="5249" name="WordArt 227">
                <a:extLst>
                  <a:ext uri="{FF2B5EF4-FFF2-40B4-BE49-F238E27FC236}">
                    <a16:creationId xmlns:a16="http://schemas.microsoft.com/office/drawing/2014/main" id="{D89581F1-6BA5-4DC1-A57D-5028A7F058C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549" y="172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羽生市</a:t>
                </a:r>
              </a:p>
            </p:txBody>
          </p:sp>
          <p:sp>
            <p:nvSpPr>
              <p:cNvPr id="5250" name="WordArt 228">
                <a:extLst>
                  <a:ext uri="{FF2B5EF4-FFF2-40B4-BE49-F238E27FC236}">
                    <a16:creationId xmlns:a16="http://schemas.microsoft.com/office/drawing/2014/main" id="{579EEDAF-86AF-4E5B-A140-CC77579D93D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549" y="172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羽生市</a:t>
                </a:r>
              </a:p>
            </p:txBody>
          </p:sp>
        </p:grpSp>
        <p:sp>
          <p:nvSpPr>
            <p:cNvPr id="5176" name="WordArt 229">
              <a:extLst>
                <a:ext uri="{FF2B5EF4-FFF2-40B4-BE49-F238E27FC236}">
                  <a16:creationId xmlns:a16="http://schemas.microsoft.com/office/drawing/2014/main" id="{E9D281D4-63CD-45E0-96E0-2FC632CB48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993" y="3166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伊奈町</a:t>
              </a:r>
            </a:p>
          </p:txBody>
        </p:sp>
        <p:sp>
          <p:nvSpPr>
            <p:cNvPr id="5177" name="WordArt 230">
              <a:extLst>
                <a:ext uri="{FF2B5EF4-FFF2-40B4-BE49-F238E27FC236}">
                  <a16:creationId xmlns:a16="http://schemas.microsoft.com/office/drawing/2014/main" id="{9B48FB7D-A1FD-4C31-8D5C-4E54D55322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993" y="3166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伊奈町</a:t>
              </a:r>
            </a:p>
          </p:txBody>
        </p:sp>
        <p:grpSp>
          <p:nvGrpSpPr>
            <p:cNvPr id="5178" name="Group 231">
              <a:extLst>
                <a:ext uri="{FF2B5EF4-FFF2-40B4-BE49-F238E27FC236}">
                  <a16:creationId xmlns:a16="http://schemas.microsoft.com/office/drawing/2014/main" id="{7BF72BAE-057E-4AEA-8B72-5C2EB1D746C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77" y="2939"/>
              <a:ext cx="254" cy="80"/>
              <a:chOff x="6277" y="2939"/>
              <a:chExt cx="254" cy="80"/>
            </a:xfrm>
          </p:grpSpPr>
          <p:sp>
            <p:nvSpPr>
              <p:cNvPr id="5247" name="WordArt 232">
                <a:extLst>
                  <a:ext uri="{FF2B5EF4-FFF2-40B4-BE49-F238E27FC236}">
                    <a16:creationId xmlns:a16="http://schemas.microsoft.com/office/drawing/2014/main" id="{89B62FF2-3744-4651-B84B-9EE991D6A14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277" y="293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白岡町</a:t>
                </a:r>
              </a:p>
            </p:txBody>
          </p:sp>
          <p:sp>
            <p:nvSpPr>
              <p:cNvPr id="5248" name="WordArt 233">
                <a:extLst>
                  <a:ext uri="{FF2B5EF4-FFF2-40B4-BE49-F238E27FC236}">
                    <a16:creationId xmlns:a16="http://schemas.microsoft.com/office/drawing/2014/main" id="{1C6CEF76-C316-4096-9DD9-EC077F16117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277" y="293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白岡町</a:t>
                </a:r>
              </a:p>
            </p:txBody>
          </p:sp>
        </p:grpSp>
        <p:grpSp>
          <p:nvGrpSpPr>
            <p:cNvPr id="5179" name="Group 234">
              <a:extLst>
                <a:ext uri="{FF2B5EF4-FFF2-40B4-BE49-F238E27FC236}">
                  <a16:creationId xmlns:a16="http://schemas.microsoft.com/office/drawing/2014/main" id="{37185945-8D98-4C01-8E9D-CABF82D748B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35" y="3057"/>
              <a:ext cx="254" cy="80"/>
              <a:chOff x="6135" y="3057"/>
              <a:chExt cx="254" cy="80"/>
            </a:xfrm>
          </p:grpSpPr>
          <p:sp>
            <p:nvSpPr>
              <p:cNvPr id="5245" name="WordArt 235">
                <a:extLst>
                  <a:ext uri="{FF2B5EF4-FFF2-40B4-BE49-F238E27FC236}">
                    <a16:creationId xmlns:a16="http://schemas.microsoft.com/office/drawing/2014/main" id="{73604AC3-67BE-490A-A6EE-68315C277A3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35" y="305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蓮田市</a:t>
                </a:r>
              </a:p>
            </p:txBody>
          </p:sp>
          <p:sp>
            <p:nvSpPr>
              <p:cNvPr id="5246" name="WordArt 236">
                <a:extLst>
                  <a:ext uri="{FF2B5EF4-FFF2-40B4-BE49-F238E27FC236}">
                    <a16:creationId xmlns:a16="http://schemas.microsoft.com/office/drawing/2014/main" id="{D6B9354F-544E-4721-85DC-8984D23F680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35" y="305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蓮田市</a:t>
                </a:r>
              </a:p>
            </p:txBody>
          </p:sp>
        </p:grpSp>
        <p:grpSp>
          <p:nvGrpSpPr>
            <p:cNvPr id="5180" name="Group 237">
              <a:extLst>
                <a:ext uri="{FF2B5EF4-FFF2-40B4-BE49-F238E27FC236}">
                  <a16:creationId xmlns:a16="http://schemas.microsoft.com/office/drawing/2014/main" id="{8A241F7F-A459-4917-B036-CCC1C44B97C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61" y="2895"/>
              <a:ext cx="254" cy="80"/>
              <a:chOff x="6861" y="2895"/>
              <a:chExt cx="254" cy="80"/>
            </a:xfrm>
          </p:grpSpPr>
          <p:sp>
            <p:nvSpPr>
              <p:cNvPr id="5243" name="WordArt 238">
                <a:extLst>
                  <a:ext uri="{FF2B5EF4-FFF2-40B4-BE49-F238E27FC236}">
                    <a16:creationId xmlns:a16="http://schemas.microsoft.com/office/drawing/2014/main" id="{D99A2D97-DB22-40DC-8AF2-4E6AD94D14A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61" y="289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杉戸町</a:t>
                </a:r>
              </a:p>
            </p:txBody>
          </p:sp>
          <p:sp>
            <p:nvSpPr>
              <p:cNvPr id="5244" name="WordArt 239">
                <a:extLst>
                  <a:ext uri="{FF2B5EF4-FFF2-40B4-BE49-F238E27FC236}">
                    <a16:creationId xmlns:a16="http://schemas.microsoft.com/office/drawing/2014/main" id="{5FCEB11A-B97B-4F0E-961B-15719F68B60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61" y="289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杉戸町</a:t>
                </a:r>
              </a:p>
            </p:txBody>
          </p:sp>
        </p:grpSp>
        <p:grpSp>
          <p:nvGrpSpPr>
            <p:cNvPr id="5181" name="Group 240">
              <a:extLst>
                <a:ext uri="{FF2B5EF4-FFF2-40B4-BE49-F238E27FC236}">
                  <a16:creationId xmlns:a16="http://schemas.microsoft.com/office/drawing/2014/main" id="{D70566B9-002C-4BA2-8B6E-3BDB333D157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17" y="3023"/>
              <a:ext cx="254" cy="80"/>
              <a:chOff x="6617" y="3023"/>
              <a:chExt cx="254" cy="80"/>
            </a:xfrm>
          </p:grpSpPr>
          <p:sp>
            <p:nvSpPr>
              <p:cNvPr id="5241" name="WordArt 241">
                <a:extLst>
                  <a:ext uri="{FF2B5EF4-FFF2-40B4-BE49-F238E27FC236}">
                    <a16:creationId xmlns:a16="http://schemas.microsoft.com/office/drawing/2014/main" id="{18301D88-63CC-4986-AF94-845AE64B0B1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17" y="3023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 dirty="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宮代町</a:t>
                </a:r>
              </a:p>
            </p:txBody>
          </p:sp>
          <p:sp>
            <p:nvSpPr>
              <p:cNvPr id="5242" name="WordArt 242">
                <a:extLst>
                  <a:ext uri="{FF2B5EF4-FFF2-40B4-BE49-F238E27FC236}">
                    <a16:creationId xmlns:a16="http://schemas.microsoft.com/office/drawing/2014/main" id="{EF1EAFD2-ED7C-47AF-B81F-12E9A2789F3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17" y="302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 dirty="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宮代町</a:t>
                </a:r>
              </a:p>
            </p:txBody>
          </p:sp>
        </p:grpSp>
        <p:sp>
          <p:nvSpPr>
            <p:cNvPr id="5182" name="WordArt 243">
              <a:extLst>
                <a:ext uri="{FF2B5EF4-FFF2-40B4-BE49-F238E27FC236}">
                  <a16:creationId xmlns:a16="http://schemas.microsoft.com/office/drawing/2014/main" id="{E1ABE0C5-AEAE-42C0-B47A-171BEA16AD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3" y="3619"/>
              <a:ext cx="341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鶴ヶ島市</a:t>
              </a:r>
            </a:p>
          </p:txBody>
        </p:sp>
        <p:grpSp>
          <p:nvGrpSpPr>
            <p:cNvPr id="5183" name="Group 244">
              <a:extLst>
                <a:ext uri="{FF2B5EF4-FFF2-40B4-BE49-F238E27FC236}">
                  <a16:creationId xmlns:a16="http://schemas.microsoft.com/office/drawing/2014/main" id="{5C5B6C74-C8CF-430C-973F-68CB1872174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92" y="3563"/>
              <a:ext cx="114" cy="61"/>
              <a:chOff x="5992" y="3563"/>
              <a:chExt cx="114" cy="61"/>
            </a:xfrm>
          </p:grpSpPr>
          <p:sp>
            <p:nvSpPr>
              <p:cNvPr id="5239" name="WordArt 245">
                <a:extLst>
                  <a:ext uri="{FF2B5EF4-FFF2-40B4-BE49-F238E27FC236}">
                    <a16:creationId xmlns:a16="http://schemas.microsoft.com/office/drawing/2014/main" id="{0D0000C0-3B19-4FFA-8E4D-62DECCCFD9C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92" y="3563"/>
                <a:ext cx="114" cy="61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  <p:sp>
            <p:nvSpPr>
              <p:cNvPr id="5240" name="WordArt 246">
                <a:extLst>
                  <a:ext uri="{FF2B5EF4-FFF2-40B4-BE49-F238E27FC236}">
                    <a16:creationId xmlns:a16="http://schemas.microsoft.com/office/drawing/2014/main" id="{EC75553C-72AC-47E3-A79A-C1725BF99E9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92" y="3563"/>
                <a:ext cx="114" cy="6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</p:grpSp>
        <p:grpSp>
          <p:nvGrpSpPr>
            <p:cNvPr id="5184" name="Group 247">
              <a:extLst>
                <a:ext uri="{FF2B5EF4-FFF2-40B4-BE49-F238E27FC236}">
                  <a16:creationId xmlns:a16="http://schemas.microsoft.com/office/drawing/2014/main" id="{E7947E7B-935A-41D4-8AF4-19DB20CAFF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21" y="3251"/>
              <a:ext cx="254" cy="80"/>
              <a:chOff x="4121" y="3251"/>
              <a:chExt cx="254" cy="80"/>
            </a:xfrm>
          </p:grpSpPr>
          <p:sp>
            <p:nvSpPr>
              <p:cNvPr id="5237" name="WordArt 248">
                <a:extLst>
                  <a:ext uri="{FF2B5EF4-FFF2-40B4-BE49-F238E27FC236}">
                    <a16:creationId xmlns:a16="http://schemas.microsoft.com/office/drawing/2014/main" id="{4BAE0E2E-241E-45D3-90B8-AF3D44FA5EF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21" y="325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鳩山町</a:t>
                </a:r>
              </a:p>
            </p:txBody>
          </p:sp>
          <p:sp>
            <p:nvSpPr>
              <p:cNvPr id="5238" name="WordArt 249">
                <a:extLst>
                  <a:ext uri="{FF2B5EF4-FFF2-40B4-BE49-F238E27FC236}">
                    <a16:creationId xmlns:a16="http://schemas.microsoft.com/office/drawing/2014/main" id="{468B891C-7506-457C-84EE-3334F3C805B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21" y="325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鳩山町</a:t>
                </a:r>
              </a:p>
            </p:txBody>
          </p:sp>
        </p:grpSp>
        <p:grpSp>
          <p:nvGrpSpPr>
            <p:cNvPr id="5185" name="Group 250">
              <a:extLst>
                <a:ext uri="{FF2B5EF4-FFF2-40B4-BE49-F238E27FC236}">
                  <a16:creationId xmlns:a16="http://schemas.microsoft.com/office/drawing/2014/main" id="{FB932A37-842F-49D5-A6D1-38138A73C87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96" y="3421"/>
              <a:ext cx="254" cy="80"/>
              <a:chOff x="3696" y="3421"/>
              <a:chExt cx="254" cy="80"/>
            </a:xfrm>
          </p:grpSpPr>
          <p:sp>
            <p:nvSpPr>
              <p:cNvPr id="5235" name="WordArt 251">
                <a:extLst>
                  <a:ext uri="{FF2B5EF4-FFF2-40B4-BE49-F238E27FC236}">
                    <a16:creationId xmlns:a16="http://schemas.microsoft.com/office/drawing/2014/main" id="{24654FB7-9E7D-449A-8D03-09966508A24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96" y="342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越生町</a:t>
                </a:r>
              </a:p>
            </p:txBody>
          </p:sp>
          <p:sp>
            <p:nvSpPr>
              <p:cNvPr id="5236" name="WordArt 252">
                <a:extLst>
                  <a:ext uri="{FF2B5EF4-FFF2-40B4-BE49-F238E27FC236}">
                    <a16:creationId xmlns:a16="http://schemas.microsoft.com/office/drawing/2014/main" id="{DED96888-3487-4E5E-A93B-0387AF77E8F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96" y="342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越生町</a:t>
                </a:r>
              </a:p>
            </p:txBody>
          </p:sp>
        </p:grpSp>
        <p:grpSp>
          <p:nvGrpSpPr>
            <p:cNvPr id="5186" name="Group 253">
              <a:extLst>
                <a:ext uri="{FF2B5EF4-FFF2-40B4-BE49-F238E27FC236}">
                  <a16:creationId xmlns:a16="http://schemas.microsoft.com/office/drawing/2014/main" id="{77869A87-683F-4E4C-A619-93C18702BAE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57" y="3251"/>
              <a:ext cx="254" cy="80"/>
              <a:chOff x="5057" y="3251"/>
              <a:chExt cx="254" cy="80"/>
            </a:xfrm>
          </p:grpSpPr>
          <p:sp>
            <p:nvSpPr>
              <p:cNvPr id="5233" name="WordArt 254">
                <a:extLst>
                  <a:ext uri="{FF2B5EF4-FFF2-40B4-BE49-F238E27FC236}">
                    <a16:creationId xmlns:a16="http://schemas.microsoft.com/office/drawing/2014/main" id="{AC35CCB5-76C9-42A2-927F-322025FB40A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57" y="325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川島町</a:t>
                </a:r>
              </a:p>
            </p:txBody>
          </p:sp>
          <p:sp>
            <p:nvSpPr>
              <p:cNvPr id="5234" name="WordArt 255">
                <a:extLst>
                  <a:ext uri="{FF2B5EF4-FFF2-40B4-BE49-F238E27FC236}">
                    <a16:creationId xmlns:a16="http://schemas.microsoft.com/office/drawing/2014/main" id="{0898772C-F49B-406E-9808-51EEC9E0602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57" y="325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川島町</a:t>
                </a:r>
              </a:p>
            </p:txBody>
          </p:sp>
        </p:grpSp>
        <p:grpSp>
          <p:nvGrpSpPr>
            <p:cNvPr id="5187" name="Group 256">
              <a:extLst>
                <a:ext uri="{FF2B5EF4-FFF2-40B4-BE49-F238E27FC236}">
                  <a16:creationId xmlns:a16="http://schemas.microsoft.com/office/drawing/2014/main" id="{B8312AEC-8EE5-45FF-9D64-5E570224ACE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75" y="3369"/>
              <a:ext cx="254" cy="80"/>
              <a:chOff x="4575" y="3369"/>
              <a:chExt cx="254" cy="80"/>
            </a:xfrm>
          </p:grpSpPr>
          <p:sp>
            <p:nvSpPr>
              <p:cNvPr id="5231" name="WordArt 257">
                <a:extLst>
                  <a:ext uri="{FF2B5EF4-FFF2-40B4-BE49-F238E27FC236}">
                    <a16:creationId xmlns:a16="http://schemas.microsoft.com/office/drawing/2014/main" id="{8C6E7CA4-4A56-4358-8442-72E067DA6DC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75" y="336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坂戸市</a:t>
                </a:r>
              </a:p>
            </p:txBody>
          </p:sp>
          <p:sp>
            <p:nvSpPr>
              <p:cNvPr id="5232" name="WordArt 258">
                <a:extLst>
                  <a:ext uri="{FF2B5EF4-FFF2-40B4-BE49-F238E27FC236}">
                    <a16:creationId xmlns:a16="http://schemas.microsoft.com/office/drawing/2014/main" id="{7D2BD3F3-30F7-44E2-B213-062F24F30BE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75" y="336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坂戸市</a:t>
                </a:r>
              </a:p>
            </p:txBody>
          </p:sp>
        </p:grpSp>
        <p:grpSp>
          <p:nvGrpSpPr>
            <p:cNvPr id="5188" name="Group 259">
              <a:extLst>
                <a:ext uri="{FF2B5EF4-FFF2-40B4-BE49-F238E27FC236}">
                  <a16:creationId xmlns:a16="http://schemas.microsoft.com/office/drawing/2014/main" id="{7F55AB8A-678C-40D6-ABB9-B19201899ED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78" y="3908"/>
              <a:ext cx="254" cy="80"/>
              <a:chOff x="4178" y="3908"/>
              <a:chExt cx="254" cy="80"/>
            </a:xfrm>
          </p:grpSpPr>
          <p:sp>
            <p:nvSpPr>
              <p:cNvPr id="5229" name="WordArt 260">
                <a:extLst>
                  <a:ext uri="{FF2B5EF4-FFF2-40B4-BE49-F238E27FC236}">
                    <a16:creationId xmlns:a16="http://schemas.microsoft.com/office/drawing/2014/main" id="{E23DA565-EA39-4FE6-B738-67806388610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78" y="3908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日高市</a:t>
                </a:r>
              </a:p>
            </p:txBody>
          </p:sp>
          <p:sp>
            <p:nvSpPr>
              <p:cNvPr id="5230" name="WordArt 261">
                <a:extLst>
                  <a:ext uri="{FF2B5EF4-FFF2-40B4-BE49-F238E27FC236}">
                    <a16:creationId xmlns:a16="http://schemas.microsoft.com/office/drawing/2014/main" id="{09A9C362-292A-46F8-B2D4-CB4F2DFCA44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78" y="390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日高市</a:t>
                </a:r>
              </a:p>
            </p:txBody>
          </p:sp>
        </p:grpSp>
        <p:grpSp>
          <p:nvGrpSpPr>
            <p:cNvPr id="5189" name="Group 262">
              <a:extLst>
                <a:ext uri="{FF2B5EF4-FFF2-40B4-BE49-F238E27FC236}">
                  <a16:creationId xmlns:a16="http://schemas.microsoft.com/office/drawing/2014/main" id="{4064C431-8E65-4B3D-811D-1A8AED8E77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80" y="3336"/>
              <a:ext cx="254" cy="80"/>
              <a:chOff x="5680" y="3336"/>
              <a:chExt cx="254" cy="80"/>
            </a:xfrm>
          </p:grpSpPr>
          <p:sp>
            <p:nvSpPr>
              <p:cNvPr id="5227" name="WordArt 263">
                <a:extLst>
                  <a:ext uri="{FF2B5EF4-FFF2-40B4-BE49-F238E27FC236}">
                    <a16:creationId xmlns:a16="http://schemas.microsoft.com/office/drawing/2014/main" id="{43D49373-540D-4C4E-AE42-3DA89593E92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80" y="3336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上尾市</a:t>
                </a:r>
              </a:p>
            </p:txBody>
          </p:sp>
          <p:sp>
            <p:nvSpPr>
              <p:cNvPr id="5228" name="WordArt 264">
                <a:extLst>
                  <a:ext uri="{FF2B5EF4-FFF2-40B4-BE49-F238E27FC236}">
                    <a16:creationId xmlns:a16="http://schemas.microsoft.com/office/drawing/2014/main" id="{C909636A-BB40-4B77-804E-F92266A4463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80" y="333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上尾市</a:t>
                </a:r>
              </a:p>
            </p:txBody>
          </p:sp>
        </p:grpSp>
        <p:grpSp>
          <p:nvGrpSpPr>
            <p:cNvPr id="5190" name="Group 265">
              <a:extLst>
                <a:ext uri="{FF2B5EF4-FFF2-40B4-BE49-F238E27FC236}">
                  <a16:creationId xmlns:a16="http://schemas.microsoft.com/office/drawing/2014/main" id="{273EDF3B-3621-4324-AD38-5483FBEDCCC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10" y="3109"/>
              <a:ext cx="254" cy="80"/>
              <a:chOff x="5510" y="3109"/>
              <a:chExt cx="254" cy="80"/>
            </a:xfrm>
          </p:grpSpPr>
          <p:sp>
            <p:nvSpPr>
              <p:cNvPr id="5225" name="WordArt 266">
                <a:extLst>
                  <a:ext uri="{FF2B5EF4-FFF2-40B4-BE49-F238E27FC236}">
                    <a16:creationId xmlns:a16="http://schemas.microsoft.com/office/drawing/2014/main" id="{90D283AD-3209-4D1E-BD77-F0787961092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510" y="310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桶川市</a:t>
                </a:r>
              </a:p>
            </p:txBody>
          </p:sp>
          <p:sp>
            <p:nvSpPr>
              <p:cNvPr id="5226" name="WordArt 267">
                <a:extLst>
                  <a:ext uri="{FF2B5EF4-FFF2-40B4-BE49-F238E27FC236}">
                    <a16:creationId xmlns:a16="http://schemas.microsoft.com/office/drawing/2014/main" id="{794DF0EE-01BF-4AAF-972F-2DF9BBCABB5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510" y="310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桶川市</a:t>
                </a:r>
              </a:p>
            </p:txBody>
          </p:sp>
        </p:grpSp>
        <p:grpSp>
          <p:nvGrpSpPr>
            <p:cNvPr id="5191" name="Group 268">
              <a:extLst>
                <a:ext uri="{FF2B5EF4-FFF2-40B4-BE49-F238E27FC236}">
                  <a16:creationId xmlns:a16="http://schemas.microsoft.com/office/drawing/2014/main" id="{50C7F57B-425D-4658-9D2C-6C08E7BECB8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89" y="2915"/>
              <a:ext cx="254" cy="80"/>
              <a:chOff x="5389" y="2915"/>
              <a:chExt cx="254" cy="80"/>
            </a:xfrm>
          </p:grpSpPr>
          <p:sp>
            <p:nvSpPr>
              <p:cNvPr id="5223" name="WordArt 269">
                <a:extLst>
                  <a:ext uri="{FF2B5EF4-FFF2-40B4-BE49-F238E27FC236}">
                    <a16:creationId xmlns:a16="http://schemas.microsoft.com/office/drawing/2014/main" id="{2EB7781A-B66B-4626-93A7-4C22C2C80E9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89" y="291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北本市</a:t>
                </a:r>
              </a:p>
            </p:txBody>
          </p:sp>
          <p:sp>
            <p:nvSpPr>
              <p:cNvPr id="5224" name="WordArt 270">
                <a:extLst>
                  <a:ext uri="{FF2B5EF4-FFF2-40B4-BE49-F238E27FC236}">
                    <a16:creationId xmlns:a16="http://schemas.microsoft.com/office/drawing/2014/main" id="{FA5533BD-EC67-4B96-BE90-E28C6519E06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89" y="291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北本市</a:t>
                </a:r>
              </a:p>
            </p:txBody>
          </p:sp>
        </p:grpSp>
        <p:grpSp>
          <p:nvGrpSpPr>
            <p:cNvPr id="5192" name="Group 271">
              <a:extLst>
                <a:ext uri="{FF2B5EF4-FFF2-40B4-BE49-F238E27FC236}">
                  <a16:creationId xmlns:a16="http://schemas.microsoft.com/office/drawing/2014/main" id="{A75B892B-2A93-4C59-9E76-02DB88FD029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22" y="3676"/>
              <a:ext cx="341" cy="80"/>
              <a:chOff x="3922" y="3676"/>
              <a:chExt cx="341" cy="80"/>
            </a:xfrm>
          </p:grpSpPr>
          <p:sp>
            <p:nvSpPr>
              <p:cNvPr id="5221" name="WordArt 272">
                <a:extLst>
                  <a:ext uri="{FF2B5EF4-FFF2-40B4-BE49-F238E27FC236}">
                    <a16:creationId xmlns:a16="http://schemas.microsoft.com/office/drawing/2014/main" id="{ECBC7BF2-D546-4DFC-BEBD-FE3A2A66DF2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22" y="3676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毛呂山町</a:t>
                </a:r>
              </a:p>
            </p:txBody>
          </p:sp>
          <p:sp>
            <p:nvSpPr>
              <p:cNvPr id="5222" name="WordArt 273">
                <a:extLst>
                  <a:ext uri="{FF2B5EF4-FFF2-40B4-BE49-F238E27FC236}">
                    <a16:creationId xmlns:a16="http://schemas.microsoft.com/office/drawing/2014/main" id="{25A0AD52-C9EE-4311-A670-0ABEB180C64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22" y="3676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毛呂山町</a:t>
                </a:r>
              </a:p>
            </p:txBody>
          </p:sp>
        </p:grpSp>
        <p:sp>
          <p:nvSpPr>
            <p:cNvPr id="5193" name="WordArt 274">
              <a:extLst>
                <a:ext uri="{FF2B5EF4-FFF2-40B4-BE49-F238E27FC236}">
                  <a16:creationId xmlns:a16="http://schemas.microsoft.com/office/drawing/2014/main" id="{34467E07-91C0-4B12-BDA0-FC3817F0218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3" y="3619"/>
              <a:ext cx="341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鶴ヶ島市</a:t>
              </a:r>
            </a:p>
          </p:txBody>
        </p:sp>
        <p:grpSp>
          <p:nvGrpSpPr>
            <p:cNvPr id="5194" name="Group 275">
              <a:extLst>
                <a:ext uri="{FF2B5EF4-FFF2-40B4-BE49-F238E27FC236}">
                  <a16:creationId xmlns:a16="http://schemas.microsoft.com/office/drawing/2014/main" id="{19216883-F5CB-45D7-AF02-D947FD8E693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40" y="3137"/>
              <a:ext cx="341" cy="80"/>
              <a:chOff x="3440" y="3137"/>
              <a:chExt cx="341" cy="80"/>
            </a:xfrm>
          </p:grpSpPr>
          <p:sp>
            <p:nvSpPr>
              <p:cNvPr id="5219" name="WordArt 276">
                <a:extLst>
                  <a:ext uri="{FF2B5EF4-FFF2-40B4-BE49-F238E27FC236}">
                    <a16:creationId xmlns:a16="http://schemas.microsoft.com/office/drawing/2014/main" id="{0907CA71-BD4C-47ED-8F02-7FE47FABEC1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40" y="3137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ときがわ町</a:t>
                </a:r>
              </a:p>
            </p:txBody>
          </p:sp>
          <p:sp>
            <p:nvSpPr>
              <p:cNvPr id="5220" name="WordArt 277">
                <a:extLst>
                  <a:ext uri="{FF2B5EF4-FFF2-40B4-BE49-F238E27FC236}">
                    <a16:creationId xmlns:a16="http://schemas.microsoft.com/office/drawing/2014/main" id="{DC7F30A8-0DB3-478A-A195-11284993718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40" y="3137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ときがわ町</a:t>
                </a:r>
              </a:p>
            </p:txBody>
          </p:sp>
        </p:grpSp>
        <p:grpSp>
          <p:nvGrpSpPr>
            <p:cNvPr id="5195" name="Group 278">
              <a:extLst>
                <a:ext uri="{FF2B5EF4-FFF2-40B4-BE49-F238E27FC236}">
                  <a16:creationId xmlns:a16="http://schemas.microsoft.com/office/drawing/2014/main" id="{62FD985A-B6B3-4C04-95EB-53AFD6ECD53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7" y="4045"/>
              <a:ext cx="198" cy="62"/>
              <a:chOff x="6077" y="4045"/>
              <a:chExt cx="198" cy="62"/>
            </a:xfrm>
          </p:grpSpPr>
          <p:sp>
            <p:nvSpPr>
              <p:cNvPr id="5217" name="WordArt 279">
                <a:extLst>
                  <a:ext uri="{FF2B5EF4-FFF2-40B4-BE49-F238E27FC236}">
                    <a16:creationId xmlns:a16="http://schemas.microsoft.com/office/drawing/2014/main" id="{1B9BF9D0-2A7C-406A-90EC-AB9B86E00BE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077" y="4045"/>
                <a:ext cx="198" cy="62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  <p:sp>
            <p:nvSpPr>
              <p:cNvPr id="5218" name="WordArt 280">
                <a:extLst>
                  <a:ext uri="{FF2B5EF4-FFF2-40B4-BE49-F238E27FC236}">
                    <a16:creationId xmlns:a16="http://schemas.microsoft.com/office/drawing/2014/main" id="{BBBA92C3-5045-4106-8BFE-0E3CA398FBF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077" y="4045"/>
                <a:ext cx="198" cy="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</p:grpSp>
        <p:grpSp>
          <p:nvGrpSpPr>
            <p:cNvPr id="5196" name="Group 281">
              <a:extLst>
                <a:ext uri="{FF2B5EF4-FFF2-40B4-BE49-F238E27FC236}">
                  <a16:creationId xmlns:a16="http://schemas.microsoft.com/office/drawing/2014/main" id="{0423E5FC-9B2F-485B-8E58-F770A47CFD1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35" y="4158"/>
              <a:ext cx="114" cy="61"/>
              <a:chOff x="5935" y="4158"/>
              <a:chExt cx="114" cy="61"/>
            </a:xfrm>
          </p:grpSpPr>
          <p:sp>
            <p:nvSpPr>
              <p:cNvPr id="5215" name="WordArt 282">
                <a:extLst>
                  <a:ext uri="{FF2B5EF4-FFF2-40B4-BE49-F238E27FC236}">
                    <a16:creationId xmlns:a16="http://schemas.microsoft.com/office/drawing/2014/main" id="{82D8C6EF-F944-4581-99B6-E5559C9BFA9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35" y="4158"/>
                <a:ext cx="114" cy="61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桜区</a:t>
                </a:r>
              </a:p>
            </p:txBody>
          </p:sp>
          <p:sp>
            <p:nvSpPr>
              <p:cNvPr id="5216" name="WordArt 283">
                <a:extLst>
                  <a:ext uri="{FF2B5EF4-FFF2-40B4-BE49-F238E27FC236}">
                    <a16:creationId xmlns:a16="http://schemas.microsoft.com/office/drawing/2014/main" id="{C28339D0-0897-47A7-B387-4BC7DC541D8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35" y="4158"/>
                <a:ext cx="114" cy="6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桜区</a:t>
                </a:r>
              </a:p>
            </p:txBody>
          </p:sp>
        </p:grpSp>
        <p:grpSp>
          <p:nvGrpSpPr>
            <p:cNvPr id="5197" name="Group 284">
              <a:extLst>
                <a:ext uri="{FF2B5EF4-FFF2-40B4-BE49-F238E27FC236}">
                  <a16:creationId xmlns:a16="http://schemas.microsoft.com/office/drawing/2014/main" id="{1FC573C6-ACBF-4893-8133-79596F83C14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09" y="3789"/>
              <a:ext cx="114" cy="61"/>
              <a:chOff x="5709" y="3789"/>
              <a:chExt cx="114" cy="61"/>
            </a:xfrm>
          </p:grpSpPr>
          <p:sp>
            <p:nvSpPr>
              <p:cNvPr id="5213" name="WordArt 285">
                <a:extLst>
                  <a:ext uri="{FF2B5EF4-FFF2-40B4-BE49-F238E27FC236}">
                    <a16:creationId xmlns:a16="http://schemas.microsoft.com/office/drawing/2014/main" id="{CCE89A1E-56E1-4C93-96F2-608F32049FE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09" y="3789"/>
                <a:ext cx="114" cy="61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  <p:sp>
            <p:nvSpPr>
              <p:cNvPr id="5214" name="WordArt 286">
                <a:extLst>
                  <a:ext uri="{FF2B5EF4-FFF2-40B4-BE49-F238E27FC236}">
                    <a16:creationId xmlns:a16="http://schemas.microsoft.com/office/drawing/2014/main" id="{DA5927BC-E969-4252-A121-737B0AB4D8E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09" y="3789"/>
                <a:ext cx="114" cy="6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</p:grpSp>
        <p:grpSp>
          <p:nvGrpSpPr>
            <p:cNvPr id="5198" name="Group 287">
              <a:extLst>
                <a:ext uri="{FF2B5EF4-FFF2-40B4-BE49-F238E27FC236}">
                  <a16:creationId xmlns:a16="http://schemas.microsoft.com/office/drawing/2014/main" id="{06C244B0-55D4-4E16-B89A-D2353499703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7" y="3761"/>
              <a:ext cx="198" cy="62"/>
              <a:chOff x="6077" y="3761"/>
              <a:chExt cx="198" cy="62"/>
            </a:xfrm>
          </p:grpSpPr>
          <p:sp>
            <p:nvSpPr>
              <p:cNvPr id="5211" name="WordArt 288">
                <a:extLst>
                  <a:ext uri="{FF2B5EF4-FFF2-40B4-BE49-F238E27FC236}">
                    <a16:creationId xmlns:a16="http://schemas.microsoft.com/office/drawing/2014/main" id="{24263081-7282-45CE-886B-6C5C4B81BAB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077" y="3761"/>
                <a:ext cx="198" cy="62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大宮区</a:t>
                </a:r>
              </a:p>
            </p:txBody>
          </p:sp>
          <p:sp>
            <p:nvSpPr>
              <p:cNvPr id="5212" name="WordArt 289">
                <a:extLst>
                  <a:ext uri="{FF2B5EF4-FFF2-40B4-BE49-F238E27FC236}">
                    <a16:creationId xmlns:a16="http://schemas.microsoft.com/office/drawing/2014/main" id="{22C18EAA-71DE-479D-BBC8-6E2930F977E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077" y="3761"/>
                <a:ext cx="198" cy="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大宮区</a:t>
                </a:r>
              </a:p>
            </p:txBody>
          </p:sp>
        </p:grpSp>
        <p:grpSp>
          <p:nvGrpSpPr>
            <p:cNvPr id="5199" name="Group 290">
              <a:extLst>
                <a:ext uri="{FF2B5EF4-FFF2-40B4-BE49-F238E27FC236}">
                  <a16:creationId xmlns:a16="http://schemas.microsoft.com/office/drawing/2014/main" id="{65BED6A7-5412-4B57-8BE9-DFB96E8DD68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83" y="4441"/>
              <a:ext cx="254" cy="80"/>
              <a:chOff x="5283" y="4441"/>
              <a:chExt cx="254" cy="80"/>
            </a:xfrm>
          </p:grpSpPr>
          <p:sp>
            <p:nvSpPr>
              <p:cNvPr id="5209" name="WordArt 291">
                <a:extLst>
                  <a:ext uri="{FF2B5EF4-FFF2-40B4-BE49-F238E27FC236}">
                    <a16:creationId xmlns:a16="http://schemas.microsoft.com/office/drawing/2014/main" id="{874AD8B0-1FF8-4D08-9640-08523F2D572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83" y="444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三芳町</a:t>
                </a:r>
              </a:p>
            </p:txBody>
          </p:sp>
          <p:sp>
            <p:nvSpPr>
              <p:cNvPr id="5210" name="WordArt 292">
                <a:extLst>
                  <a:ext uri="{FF2B5EF4-FFF2-40B4-BE49-F238E27FC236}">
                    <a16:creationId xmlns:a16="http://schemas.microsoft.com/office/drawing/2014/main" id="{30F64E82-9CC7-4285-8092-8FB48C4A023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83" y="444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三芳町</a:t>
                </a:r>
              </a:p>
            </p:txBody>
          </p:sp>
        </p:grpSp>
        <p:grpSp>
          <p:nvGrpSpPr>
            <p:cNvPr id="5200" name="Group 293">
              <a:extLst>
                <a:ext uri="{FF2B5EF4-FFF2-40B4-BE49-F238E27FC236}">
                  <a16:creationId xmlns:a16="http://schemas.microsoft.com/office/drawing/2014/main" id="{A57B4579-C5DE-499B-B82B-331D6E7F059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64" y="3874"/>
              <a:ext cx="341" cy="80"/>
              <a:chOff x="5964" y="3874"/>
              <a:chExt cx="341" cy="80"/>
            </a:xfrm>
          </p:grpSpPr>
          <p:sp>
            <p:nvSpPr>
              <p:cNvPr id="5207" name="WordArt 294">
                <a:extLst>
                  <a:ext uri="{FF2B5EF4-FFF2-40B4-BE49-F238E27FC236}">
                    <a16:creationId xmlns:a16="http://schemas.microsoft.com/office/drawing/2014/main" id="{3CBA805C-F02B-4A51-AC3C-727A42F57D1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64" y="3874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さいたま市</a:t>
                </a:r>
              </a:p>
            </p:txBody>
          </p:sp>
          <p:sp>
            <p:nvSpPr>
              <p:cNvPr id="5208" name="WordArt 295">
                <a:extLst>
                  <a:ext uri="{FF2B5EF4-FFF2-40B4-BE49-F238E27FC236}">
                    <a16:creationId xmlns:a16="http://schemas.microsoft.com/office/drawing/2014/main" id="{9F115DE0-1C41-402D-9D6B-5240DAFBBEE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64" y="3874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さいたま市</a:t>
                </a:r>
              </a:p>
            </p:txBody>
          </p:sp>
        </p:grpSp>
        <p:grpSp>
          <p:nvGrpSpPr>
            <p:cNvPr id="5201" name="Group 296">
              <a:extLst>
                <a:ext uri="{FF2B5EF4-FFF2-40B4-BE49-F238E27FC236}">
                  <a16:creationId xmlns:a16="http://schemas.microsoft.com/office/drawing/2014/main" id="{4DE2354C-2873-4BA0-8F93-86D361FC7F2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26" y="4135"/>
              <a:ext cx="341" cy="80"/>
              <a:chOff x="5226" y="4135"/>
              <a:chExt cx="341" cy="80"/>
            </a:xfrm>
          </p:grpSpPr>
          <p:sp>
            <p:nvSpPr>
              <p:cNvPr id="5205" name="WordArt 297">
                <a:extLst>
                  <a:ext uri="{FF2B5EF4-FFF2-40B4-BE49-F238E27FC236}">
                    <a16:creationId xmlns:a16="http://schemas.microsoft.com/office/drawing/2014/main" id="{69373800-A349-4E03-BDFB-09715D3B185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26" y="4135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ふじみ野市</a:t>
                </a:r>
              </a:p>
            </p:txBody>
          </p:sp>
          <p:sp>
            <p:nvSpPr>
              <p:cNvPr id="5206" name="WordArt 298">
                <a:extLst>
                  <a:ext uri="{FF2B5EF4-FFF2-40B4-BE49-F238E27FC236}">
                    <a16:creationId xmlns:a16="http://schemas.microsoft.com/office/drawing/2014/main" id="{102637B0-C099-4A4B-833C-2714382AB8A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26" y="4135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ふじみ野市</a:t>
                </a:r>
              </a:p>
            </p:txBody>
          </p:sp>
        </p:grpSp>
        <p:grpSp>
          <p:nvGrpSpPr>
            <p:cNvPr id="5202" name="Group 299">
              <a:extLst>
                <a:ext uri="{FF2B5EF4-FFF2-40B4-BE49-F238E27FC236}">
                  <a16:creationId xmlns:a16="http://schemas.microsoft.com/office/drawing/2014/main" id="{9D74189C-BEE9-475F-8D86-54745061F5F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81" y="4276"/>
              <a:ext cx="341" cy="80"/>
              <a:chOff x="5481" y="4276"/>
              <a:chExt cx="341" cy="80"/>
            </a:xfrm>
          </p:grpSpPr>
          <p:sp>
            <p:nvSpPr>
              <p:cNvPr id="5203" name="WordArt 300">
                <a:extLst>
                  <a:ext uri="{FF2B5EF4-FFF2-40B4-BE49-F238E27FC236}">
                    <a16:creationId xmlns:a16="http://schemas.microsoft.com/office/drawing/2014/main" id="{E24D03F3-3ED9-45B8-A77F-A6D689CCFA8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81" y="4276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富士見市</a:t>
                </a:r>
              </a:p>
            </p:txBody>
          </p:sp>
          <p:sp>
            <p:nvSpPr>
              <p:cNvPr id="5204" name="WordArt 301">
                <a:extLst>
                  <a:ext uri="{FF2B5EF4-FFF2-40B4-BE49-F238E27FC236}">
                    <a16:creationId xmlns:a16="http://schemas.microsoft.com/office/drawing/2014/main" id="{3C959C06-E139-4E8C-A4A7-6462A679950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81" y="4276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富士見市</a:t>
                </a:r>
              </a:p>
            </p:txBody>
          </p:sp>
        </p:grp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reeform 38">
            <a:extLst>
              <a:ext uri="{FF2B5EF4-FFF2-40B4-BE49-F238E27FC236}">
                <a16:creationId xmlns:a16="http://schemas.microsoft.com/office/drawing/2014/main" id="{5E25CB74-F5CA-461E-BE9D-37AF94391469}"/>
              </a:ext>
            </a:extLst>
          </p:cNvPr>
          <p:cNvSpPr>
            <a:spLocks/>
          </p:cNvSpPr>
          <p:nvPr/>
        </p:nvSpPr>
        <p:spPr bwMode="auto">
          <a:xfrm>
            <a:off x="10271125" y="6510338"/>
            <a:ext cx="1081088" cy="1260475"/>
          </a:xfrm>
          <a:custGeom>
            <a:avLst/>
            <a:gdLst>
              <a:gd name="T0" fmla="*/ 630238 w 1081087"/>
              <a:gd name="T1" fmla="*/ 0 h 1260475"/>
              <a:gd name="T2" fmla="*/ 720726 w 1081087"/>
              <a:gd name="T3" fmla="*/ 0 h 1260475"/>
              <a:gd name="T4" fmla="*/ 720726 w 1081087"/>
              <a:gd name="T5" fmla="*/ 90487 h 1260475"/>
              <a:gd name="T6" fmla="*/ 809626 w 1081087"/>
              <a:gd name="T7" fmla="*/ 90487 h 1260475"/>
              <a:gd name="T8" fmla="*/ 809626 w 1081087"/>
              <a:gd name="T9" fmla="*/ 180975 h 1260475"/>
              <a:gd name="T10" fmla="*/ 900113 w 1081087"/>
              <a:gd name="T11" fmla="*/ 180975 h 1260475"/>
              <a:gd name="T12" fmla="*/ 900113 w 1081087"/>
              <a:gd name="T13" fmla="*/ 269875 h 1260475"/>
              <a:gd name="T14" fmla="*/ 809626 w 1081087"/>
              <a:gd name="T15" fmla="*/ 269875 h 1260475"/>
              <a:gd name="T16" fmla="*/ 809626 w 1081087"/>
              <a:gd name="T17" fmla="*/ 360362 h 1260475"/>
              <a:gd name="T18" fmla="*/ 900113 w 1081087"/>
              <a:gd name="T19" fmla="*/ 360362 h 1260475"/>
              <a:gd name="T20" fmla="*/ 900113 w 1081087"/>
              <a:gd name="T21" fmla="*/ 450850 h 1260475"/>
              <a:gd name="T22" fmla="*/ 990601 w 1081087"/>
              <a:gd name="T23" fmla="*/ 450850 h 1260475"/>
              <a:gd name="T24" fmla="*/ 990601 w 1081087"/>
              <a:gd name="T25" fmla="*/ 630238 h 1260475"/>
              <a:gd name="T26" fmla="*/ 1081088 w 1081087"/>
              <a:gd name="T27" fmla="*/ 630238 h 1260475"/>
              <a:gd name="T28" fmla="*/ 1081088 w 1081087"/>
              <a:gd name="T29" fmla="*/ 720725 h 1260475"/>
              <a:gd name="T30" fmla="*/ 990601 w 1081087"/>
              <a:gd name="T31" fmla="*/ 720725 h 1260475"/>
              <a:gd name="T32" fmla="*/ 990601 w 1081087"/>
              <a:gd name="T33" fmla="*/ 811213 h 1260475"/>
              <a:gd name="T34" fmla="*/ 809626 w 1081087"/>
              <a:gd name="T35" fmla="*/ 811213 h 1260475"/>
              <a:gd name="T36" fmla="*/ 809626 w 1081087"/>
              <a:gd name="T37" fmla="*/ 900112 h 1260475"/>
              <a:gd name="T38" fmla="*/ 720726 w 1081087"/>
              <a:gd name="T39" fmla="*/ 900113 h 1260475"/>
              <a:gd name="T40" fmla="*/ 720726 w 1081087"/>
              <a:gd name="T41" fmla="*/ 990600 h 1260475"/>
              <a:gd name="T42" fmla="*/ 809626 w 1081087"/>
              <a:gd name="T43" fmla="*/ 990600 h 1260475"/>
              <a:gd name="T44" fmla="*/ 809626 w 1081087"/>
              <a:gd name="T45" fmla="*/ 1169988 h 1260475"/>
              <a:gd name="T46" fmla="*/ 720726 w 1081087"/>
              <a:gd name="T47" fmla="*/ 1169988 h 1260475"/>
              <a:gd name="T48" fmla="*/ 720726 w 1081087"/>
              <a:gd name="T49" fmla="*/ 1260475 h 1260475"/>
              <a:gd name="T50" fmla="*/ 539750 w 1081087"/>
              <a:gd name="T51" fmla="*/ 1260475 h 1260475"/>
              <a:gd name="T52" fmla="*/ 539750 w 1081087"/>
              <a:gd name="T53" fmla="*/ 1169988 h 1260475"/>
              <a:gd name="T54" fmla="*/ 269875 w 1081087"/>
              <a:gd name="T55" fmla="*/ 1169988 h 1260475"/>
              <a:gd name="T56" fmla="*/ 269875 w 1081087"/>
              <a:gd name="T57" fmla="*/ 1081088 h 1260475"/>
              <a:gd name="T58" fmla="*/ 180975 w 1081087"/>
              <a:gd name="T59" fmla="*/ 1081088 h 1260475"/>
              <a:gd name="T60" fmla="*/ 180975 w 1081087"/>
              <a:gd name="T61" fmla="*/ 811213 h 1260475"/>
              <a:gd name="T62" fmla="*/ 269875 w 1081087"/>
              <a:gd name="T63" fmla="*/ 811213 h 1260475"/>
              <a:gd name="T64" fmla="*/ 269875 w 1081087"/>
              <a:gd name="T65" fmla="*/ 720725 h 1260475"/>
              <a:gd name="T66" fmla="*/ 90487 w 1081087"/>
              <a:gd name="T67" fmla="*/ 720725 h 1260475"/>
              <a:gd name="T68" fmla="*/ 90487 w 1081087"/>
              <a:gd name="T69" fmla="*/ 630238 h 1260475"/>
              <a:gd name="T70" fmla="*/ 0 w 1081087"/>
              <a:gd name="T71" fmla="*/ 630238 h 1260475"/>
              <a:gd name="T72" fmla="*/ 0 w 1081087"/>
              <a:gd name="T73" fmla="*/ 450850 h 1260475"/>
              <a:gd name="T74" fmla="*/ 90487 w 1081087"/>
              <a:gd name="T75" fmla="*/ 450850 h 1260475"/>
              <a:gd name="T76" fmla="*/ 90487 w 1081087"/>
              <a:gd name="T77" fmla="*/ 360362 h 1260475"/>
              <a:gd name="T78" fmla="*/ 180975 w 1081087"/>
              <a:gd name="T79" fmla="*/ 360362 h 1260475"/>
              <a:gd name="T80" fmla="*/ 180975 w 1081087"/>
              <a:gd name="T81" fmla="*/ 269875 h 1260475"/>
              <a:gd name="T82" fmla="*/ 360362 w 1081087"/>
              <a:gd name="T83" fmla="*/ 269875 h 1260475"/>
              <a:gd name="T84" fmla="*/ 360362 w 1081087"/>
              <a:gd name="T85" fmla="*/ 90487 h 1260475"/>
              <a:gd name="T86" fmla="*/ 539750 w 1081087"/>
              <a:gd name="T87" fmla="*/ 90487 h 1260475"/>
              <a:gd name="T88" fmla="*/ 539750 w 1081087"/>
              <a:gd name="T89" fmla="*/ 180975 h 1260475"/>
              <a:gd name="T90" fmla="*/ 630238 w 1081087"/>
              <a:gd name="T91" fmla="*/ 180975 h 1260475"/>
              <a:gd name="T92" fmla="*/ 630238 w 1081087"/>
              <a:gd name="T93" fmla="*/ 0 h 1260475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1081087" h="1260475">
                <a:moveTo>
                  <a:pt x="630237" y="0"/>
                </a:moveTo>
                <a:lnTo>
                  <a:pt x="720725" y="0"/>
                </a:lnTo>
                <a:lnTo>
                  <a:pt x="720725" y="90487"/>
                </a:lnTo>
                <a:lnTo>
                  <a:pt x="809625" y="90487"/>
                </a:lnTo>
                <a:lnTo>
                  <a:pt x="809625" y="180975"/>
                </a:lnTo>
                <a:lnTo>
                  <a:pt x="900112" y="180975"/>
                </a:lnTo>
                <a:lnTo>
                  <a:pt x="900112" y="269875"/>
                </a:lnTo>
                <a:lnTo>
                  <a:pt x="809625" y="269875"/>
                </a:lnTo>
                <a:lnTo>
                  <a:pt x="809625" y="360362"/>
                </a:lnTo>
                <a:lnTo>
                  <a:pt x="900112" y="360362"/>
                </a:lnTo>
                <a:lnTo>
                  <a:pt x="900112" y="450850"/>
                </a:lnTo>
                <a:lnTo>
                  <a:pt x="990600" y="450850"/>
                </a:lnTo>
                <a:lnTo>
                  <a:pt x="990600" y="630238"/>
                </a:lnTo>
                <a:lnTo>
                  <a:pt x="1081087" y="630238"/>
                </a:lnTo>
                <a:lnTo>
                  <a:pt x="1081087" y="720725"/>
                </a:lnTo>
                <a:lnTo>
                  <a:pt x="990600" y="720725"/>
                </a:lnTo>
                <a:lnTo>
                  <a:pt x="990600" y="811213"/>
                </a:lnTo>
                <a:lnTo>
                  <a:pt x="809625" y="811213"/>
                </a:lnTo>
                <a:lnTo>
                  <a:pt x="809625" y="900112"/>
                </a:lnTo>
                <a:lnTo>
                  <a:pt x="720725" y="900113"/>
                </a:lnTo>
                <a:lnTo>
                  <a:pt x="720725" y="990600"/>
                </a:lnTo>
                <a:lnTo>
                  <a:pt x="809625" y="990600"/>
                </a:lnTo>
                <a:lnTo>
                  <a:pt x="809625" y="1169988"/>
                </a:lnTo>
                <a:lnTo>
                  <a:pt x="720725" y="1169988"/>
                </a:lnTo>
                <a:lnTo>
                  <a:pt x="720725" y="1260475"/>
                </a:lnTo>
                <a:lnTo>
                  <a:pt x="539750" y="1260475"/>
                </a:lnTo>
                <a:lnTo>
                  <a:pt x="539750" y="1169988"/>
                </a:lnTo>
                <a:lnTo>
                  <a:pt x="269875" y="1169988"/>
                </a:lnTo>
                <a:lnTo>
                  <a:pt x="269875" y="1081088"/>
                </a:lnTo>
                <a:lnTo>
                  <a:pt x="180975" y="1081088"/>
                </a:lnTo>
                <a:lnTo>
                  <a:pt x="180975" y="811213"/>
                </a:lnTo>
                <a:lnTo>
                  <a:pt x="269875" y="811213"/>
                </a:lnTo>
                <a:lnTo>
                  <a:pt x="269875" y="720725"/>
                </a:lnTo>
                <a:lnTo>
                  <a:pt x="90487" y="720725"/>
                </a:lnTo>
                <a:lnTo>
                  <a:pt x="90487" y="630238"/>
                </a:lnTo>
                <a:lnTo>
                  <a:pt x="0" y="630238"/>
                </a:lnTo>
                <a:lnTo>
                  <a:pt x="0" y="450850"/>
                </a:lnTo>
                <a:lnTo>
                  <a:pt x="90487" y="450850"/>
                </a:lnTo>
                <a:lnTo>
                  <a:pt x="90487" y="360362"/>
                </a:lnTo>
                <a:lnTo>
                  <a:pt x="180975" y="360362"/>
                </a:lnTo>
                <a:lnTo>
                  <a:pt x="180975" y="269875"/>
                </a:lnTo>
                <a:lnTo>
                  <a:pt x="360362" y="269875"/>
                </a:lnTo>
                <a:lnTo>
                  <a:pt x="360362" y="90487"/>
                </a:lnTo>
                <a:lnTo>
                  <a:pt x="539750" y="90487"/>
                </a:lnTo>
                <a:lnTo>
                  <a:pt x="539750" y="180975"/>
                </a:lnTo>
                <a:lnTo>
                  <a:pt x="630237" y="180975"/>
                </a:lnTo>
                <a:lnTo>
                  <a:pt x="630237" y="0"/>
                </a:lnTo>
                <a:close/>
              </a:path>
            </a:pathLst>
          </a:custGeom>
          <a:solidFill>
            <a:srgbClr val="99CC00"/>
          </a:solidFill>
          <a:ln w="38100" cap="flat" cmpd="sng">
            <a:solidFill>
              <a:srgbClr val="008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6147" name="Group 8">
            <a:extLst>
              <a:ext uri="{FF2B5EF4-FFF2-40B4-BE49-F238E27FC236}">
                <a16:creationId xmlns:a16="http://schemas.microsoft.com/office/drawing/2014/main" id="{348A4C87-56AE-4278-A681-0A9AAE8403C3}"/>
              </a:ext>
            </a:extLst>
          </p:cNvPr>
          <p:cNvGrpSpPr>
            <a:grpSpLocks/>
          </p:cNvGrpSpPr>
          <p:nvPr/>
        </p:nvGrpSpPr>
        <p:grpSpPr bwMode="auto">
          <a:xfrm>
            <a:off x="8921750" y="4979988"/>
            <a:ext cx="2070100" cy="2160587"/>
            <a:chOff x="5620" y="3137"/>
            <a:chExt cx="1304" cy="1361"/>
          </a:xfrm>
        </p:grpSpPr>
        <p:sp>
          <p:nvSpPr>
            <p:cNvPr id="6426" name="Freeform 9">
              <a:extLst>
                <a:ext uri="{FF2B5EF4-FFF2-40B4-BE49-F238E27FC236}">
                  <a16:creationId xmlns:a16="http://schemas.microsoft.com/office/drawing/2014/main" id="{43F0CF62-B52F-46C1-BA4D-EEE20CAEE1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3" y="3421"/>
              <a:ext cx="340" cy="283"/>
            </a:xfrm>
            <a:custGeom>
              <a:avLst/>
              <a:gdLst>
                <a:gd name="T0" fmla="*/ 340 w 340"/>
                <a:gd name="T1" fmla="*/ 113 h 283"/>
                <a:gd name="T2" fmla="*/ 170 w 340"/>
                <a:gd name="T3" fmla="*/ 113 h 283"/>
                <a:gd name="T4" fmla="*/ 170 w 340"/>
                <a:gd name="T5" fmla="*/ 0 h 283"/>
                <a:gd name="T6" fmla="*/ 114 w 340"/>
                <a:gd name="T7" fmla="*/ 0 h 283"/>
                <a:gd name="T8" fmla="*/ 114 w 340"/>
                <a:gd name="T9" fmla="*/ 57 h 283"/>
                <a:gd name="T10" fmla="*/ 0 w 340"/>
                <a:gd name="T11" fmla="*/ 57 h 283"/>
                <a:gd name="T12" fmla="*/ 0 w 340"/>
                <a:gd name="T13" fmla="*/ 170 h 283"/>
                <a:gd name="T14" fmla="*/ 57 w 340"/>
                <a:gd name="T15" fmla="*/ 170 h 283"/>
                <a:gd name="T16" fmla="*/ 57 w 340"/>
                <a:gd name="T17" fmla="*/ 283 h 283"/>
                <a:gd name="T18" fmla="*/ 284 w 340"/>
                <a:gd name="T19" fmla="*/ 283 h 283"/>
                <a:gd name="T20" fmla="*/ 284 w 340"/>
                <a:gd name="T21" fmla="*/ 227 h 283"/>
                <a:gd name="T22" fmla="*/ 340 w 340"/>
                <a:gd name="T23" fmla="*/ 227 h 283"/>
                <a:gd name="T24" fmla="*/ 340 w 340"/>
                <a:gd name="T25" fmla="*/ 113 h 28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40" h="283">
                  <a:moveTo>
                    <a:pt x="340" y="113"/>
                  </a:moveTo>
                  <a:lnTo>
                    <a:pt x="170" y="113"/>
                  </a:lnTo>
                  <a:lnTo>
                    <a:pt x="170" y="0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83"/>
                  </a:lnTo>
                  <a:lnTo>
                    <a:pt x="284" y="283"/>
                  </a:lnTo>
                  <a:lnTo>
                    <a:pt x="284" y="227"/>
                  </a:lnTo>
                  <a:lnTo>
                    <a:pt x="340" y="227"/>
                  </a:lnTo>
                  <a:lnTo>
                    <a:pt x="340" y="113"/>
                  </a:lnTo>
                  <a:close/>
                </a:path>
              </a:pathLst>
            </a:custGeom>
            <a:solidFill>
              <a:srgbClr val="99CCFF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27" name="Freeform 10">
              <a:extLst>
                <a:ext uri="{FF2B5EF4-FFF2-40B4-BE49-F238E27FC236}">
                  <a16:creationId xmlns:a16="http://schemas.microsoft.com/office/drawing/2014/main" id="{DC226C99-55A6-4FA0-AAF8-D8E45971A0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" y="3648"/>
              <a:ext cx="283" cy="283"/>
            </a:xfrm>
            <a:custGeom>
              <a:avLst/>
              <a:gdLst>
                <a:gd name="T0" fmla="*/ 0 w 283"/>
                <a:gd name="T1" fmla="*/ 56 h 283"/>
                <a:gd name="T2" fmla="*/ 0 w 283"/>
                <a:gd name="T3" fmla="*/ 170 h 283"/>
                <a:gd name="T4" fmla="*/ 56 w 283"/>
                <a:gd name="T5" fmla="*/ 170 h 283"/>
                <a:gd name="T6" fmla="*/ 56 w 283"/>
                <a:gd name="T7" fmla="*/ 283 h 283"/>
                <a:gd name="T8" fmla="*/ 170 w 283"/>
                <a:gd name="T9" fmla="*/ 283 h 283"/>
                <a:gd name="T10" fmla="*/ 170 w 283"/>
                <a:gd name="T11" fmla="*/ 227 h 283"/>
                <a:gd name="T12" fmla="*/ 283 w 283"/>
                <a:gd name="T13" fmla="*/ 227 h 283"/>
                <a:gd name="T14" fmla="*/ 283 w 283"/>
                <a:gd name="T15" fmla="*/ 56 h 283"/>
                <a:gd name="T16" fmla="*/ 226 w 283"/>
                <a:gd name="T17" fmla="*/ 56 h 283"/>
                <a:gd name="T18" fmla="*/ 226 w 283"/>
                <a:gd name="T19" fmla="*/ 0 h 283"/>
                <a:gd name="T20" fmla="*/ 170 w 283"/>
                <a:gd name="T21" fmla="*/ 0 h 283"/>
                <a:gd name="T22" fmla="*/ 170 w 283"/>
                <a:gd name="T23" fmla="*/ 56 h 283"/>
                <a:gd name="T24" fmla="*/ 0 w 283"/>
                <a:gd name="T25" fmla="*/ 56 h 28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83" h="283">
                  <a:moveTo>
                    <a:pt x="0" y="56"/>
                  </a:moveTo>
                  <a:lnTo>
                    <a:pt x="0" y="170"/>
                  </a:lnTo>
                  <a:lnTo>
                    <a:pt x="56" y="170"/>
                  </a:lnTo>
                  <a:lnTo>
                    <a:pt x="56" y="283"/>
                  </a:lnTo>
                  <a:lnTo>
                    <a:pt x="170" y="283"/>
                  </a:lnTo>
                  <a:lnTo>
                    <a:pt x="170" y="227"/>
                  </a:lnTo>
                  <a:lnTo>
                    <a:pt x="283" y="227"/>
                  </a:lnTo>
                  <a:lnTo>
                    <a:pt x="283" y="56"/>
                  </a:lnTo>
                  <a:lnTo>
                    <a:pt x="226" y="56"/>
                  </a:lnTo>
                  <a:lnTo>
                    <a:pt x="226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99CCFF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28" name="Freeform 11">
              <a:extLst>
                <a:ext uri="{FF2B5EF4-FFF2-40B4-BE49-F238E27FC236}">
                  <a16:creationId xmlns:a16="http://schemas.microsoft.com/office/drawing/2014/main" id="{B2C936E3-63CB-441E-993E-B341819FECF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" y="3875"/>
              <a:ext cx="227" cy="453"/>
            </a:xfrm>
            <a:custGeom>
              <a:avLst/>
              <a:gdLst>
                <a:gd name="T0" fmla="*/ 170 w 227"/>
                <a:gd name="T1" fmla="*/ 0 h 453"/>
                <a:gd name="T2" fmla="*/ 170 w 227"/>
                <a:gd name="T3" fmla="*/ 226 h 453"/>
                <a:gd name="T4" fmla="*/ 227 w 227"/>
                <a:gd name="T5" fmla="*/ 226 h 453"/>
                <a:gd name="T6" fmla="*/ 227 w 227"/>
                <a:gd name="T7" fmla="*/ 453 h 453"/>
                <a:gd name="T8" fmla="*/ 170 w 227"/>
                <a:gd name="T9" fmla="*/ 453 h 453"/>
                <a:gd name="T10" fmla="*/ 170 w 227"/>
                <a:gd name="T11" fmla="*/ 396 h 453"/>
                <a:gd name="T12" fmla="*/ 114 w 227"/>
                <a:gd name="T13" fmla="*/ 396 h 453"/>
                <a:gd name="T14" fmla="*/ 114 w 227"/>
                <a:gd name="T15" fmla="*/ 340 h 453"/>
                <a:gd name="T16" fmla="*/ 57 w 227"/>
                <a:gd name="T17" fmla="*/ 340 h 453"/>
                <a:gd name="T18" fmla="*/ 57 w 227"/>
                <a:gd name="T19" fmla="*/ 283 h 453"/>
                <a:gd name="T20" fmla="*/ 0 w 227"/>
                <a:gd name="T21" fmla="*/ 283 h 453"/>
                <a:gd name="T22" fmla="*/ 0 w 227"/>
                <a:gd name="T23" fmla="*/ 56 h 453"/>
                <a:gd name="T24" fmla="*/ 114 w 227"/>
                <a:gd name="T25" fmla="*/ 56 h 453"/>
                <a:gd name="T26" fmla="*/ 114 w 227"/>
                <a:gd name="T27" fmla="*/ 0 h 453"/>
                <a:gd name="T28" fmla="*/ 170 w 227"/>
                <a:gd name="T29" fmla="*/ 0 h 45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27" h="453">
                  <a:moveTo>
                    <a:pt x="170" y="0"/>
                  </a:moveTo>
                  <a:lnTo>
                    <a:pt x="170" y="226"/>
                  </a:lnTo>
                  <a:lnTo>
                    <a:pt x="227" y="226"/>
                  </a:lnTo>
                  <a:lnTo>
                    <a:pt x="227" y="453"/>
                  </a:lnTo>
                  <a:lnTo>
                    <a:pt x="170" y="453"/>
                  </a:lnTo>
                  <a:lnTo>
                    <a:pt x="170" y="396"/>
                  </a:lnTo>
                  <a:lnTo>
                    <a:pt x="114" y="396"/>
                  </a:lnTo>
                  <a:lnTo>
                    <a:pt x="114" y="340"/>
                  </a:lnTo>
                  <a:lnTo>
                    <a:pt x="57" y="340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56"/>
                  </a:lnTo>
                  <a:lnTo>
                    <a:pt x="114" y="56"/>
                  </a:lnTo>
                  <a:lnTo>
                    <a:pt x="114" y="0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99CCFF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29" name="Freeform 12">
              <a:extLst>
                <a:ext uri="{FF2B5EF4-FFF2-40B4-BE49-F238E27FC236}">
                  <a16:creationId xmlns:a16="http://schemas.microsoft.com/office/drawing/2014/main" id="{901AC948-9886-4DD5-89F4-3E49E7C4C44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0" y="3931"/>
              <a:ext cx="453" cy="511"/>
            </a:xfrm>
            <a:custGeom>
              <a:avLst/>
              <a:gdLst>
                <a:gd name="T0" fmla="*/ 283 w 453"/>
                <a:gd name="T1" fmla="*/ 0 h 511"/>
                <a:gd name="T2" fmla="*/ 170 w 453"/>
                <a:gd name="T3" fmla="*/ 0 h 511"/>
                <a:gd name="T4" fmla="*/ 170 w 453"/>
                <a:gd name="T5" fmla="*/ 57 h 511"/>
                <a:gd name="T6" fmla="*/ 0 w 453"/>
                <a:gd name="T7" fmla="*/ 57 h 511"/>
                <a:gd name="T8" fmla="*/ 0 w 453"/>
                <a:gd name="T9" fmla="*/ 340 h 511"/>
                <a:gd name="T10" fmla="*/ 56 w 453"/>
                <a:gd name="T11" fmla="*/ 340 h 511"/>
                <a:gd name="T12" fmla="*/ 56 w 453"/>
                <a:gd name="T13" fmla="*/ 397 h 511"/>
                <a:gd name="T14" fmla="*/ 113 w 453"/>
                <a:gd name="T15" fmla="*/ 397 h 511"/>
                <a:gd name="T16" fmla="*/ 113 w 453"/>
                <a:gd name="T17" fmla="*/ 454 h 511"/>
                <a:gd name="T18" fmla="*/ 170 w 453"/>
                <a:gd name="T19" fmla="*/ 454 h 511"/>
                <a:gd name="T20" fmla="*/ 170 w 453"/>
                <a:gd name="T21" fmla="*/ 511 h 511"/>
                <a:gd name="T22" fmla="*/ 283 w 453"/>
                <a:gd name="T23" fmla="*/ 511 h 511"/>
                <a:gd name="T24" fmla="*/ 283 w 453"/>
                <a:gd name="T25" fmla="*/ 454 h 511"/>
                <a:gd name="T26" fmla="*/ 340 w 453"/>
                <a:gd name="T27" fmla="*/ 454 h 511"/>
                <a:gd name="T28" fmla="*/ 340 w 453"/>
                <a:gd name="T29" fmla="*/ 397 h 511"/>
                <a:gd name="T30" fmla="*/ 453 w 453"/>
                <a:gd name="T31" fmla="*/ 397 h 511"/>
                <a:gd name="T32" fmla="*/ 453 w 453"/>
                <a:gd name="T33" fmla="*/ 340 h 511"/>
                <a:gd name="T34" fmla="*/ 397 w 453"/>
                <a:gd name="T35" fmla="*/ 340 h 511"/>
                <a:gd name="T36" fmla="*/ 397 w 453"/>
                <a:gd name="T37" fmla="*/ 284 h 511"/>
                <a:gd name="T38" fmla="*/ 340 w 453"/>
                <a:gd name="T39" fmla="*/ 284 h 511"/>
                <a:gd name="T40" fmla="*/ 340 w 453"/>
                <a:gd name="T41" fmla="*/ 227 h 511"/>
                <a:gd name="T42" fmla="*/ 283 w 453"/>
                <a:gd name="T43" fmla="*/ 227 h 511"/>
                <a:gd name="T44" fmla="*/ 283 w 453"/>
                <a:gd name="T45" fmla="*/ 0 h 511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53" h="511">
                  <a:moveTo>
                    <a:pt x="283" y="0"/>
                  </a:moveTo>
                  <a:lnTo>
                    <a:pt x="170" y="0"/>
                  </a:lnTo>
                  <a:lnTo>
                    <a:pt x="170" y="57"/>
                  </a:lnTo>
                  <a:lnTo>
                    <a:pt x="0" y="57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511"/>
                  </a:lnTo>
                  <a:lnTo>
                    <a:pt x="283" y="511"/>
                  </a:lnTo>
                  <a:lnTo>
                    <a:pt x="283" y="454"/>
                  </a:lnTo>
                  <a:lnTo>
                    <a:pt x="340" y="454"/>
                  </a:lnTo>
                  <a:lnTo>
                    <a:pt x="340" y="397"/>
                  </a:lnTo>
                  <a:lnTo>
                    <a:pt x="453" y="397"/>
                  </a:lnTo>
                  <a:lnTo>
                    <a:pt x="453" y="340"/>
                  </a:lnTo>
                  <a:lnTo>
                    <a:pt x="397" y="340"/>
                  </a:lnTo>
                  <a:lnTo>
                    <a:pt x="397" y="284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283" y="227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rgbClr val="99CCFF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30" name="Freeform 13">
              <a:extLst>
                <a:ext uri="{FF2B5EF4-FFF2-40B4-BE49-F238E27FC236}">
                  <a16:creationId xmlns:a16="http://schemas.microsoft.com/office/drawing/2014/main" id="{EACB5D60-0156-4224-8CC8-B8CC3A9A27B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3" y="3818"/>
              <a:ext cx="284" cy="510"/>
            </a:xfrm>
            <a:custGeom>
              <a:avLst/>
              <a:gdLst>
                <a:gd name="T0" fmla="*/ 57 w 284"/>
                <a:gd name="T1" fmla="*/ 0 h 510"/>
                <a:gd name="T2" fmla="*/ 284 w 284"/>
                <a:gd name="T3" fmla="*/ 0 h 510"/>
                <a:gd name="T4" fmla="*/ 284 w 284"/>
                <a:gd name="T5" fmla="*/ 283 h 510"/>
                <a:gd name="T6" fmla="*/ 227 w 284"/>
                <a:gd name="T7" fmla="*/ 283 h 510"/>
                <a:gd name="T8" fmla="*/ 227 w 284"/>
                <a:gd name="T9" fmla="*/ 397 h 510"/>
                <a:gd name="T10" fmla="*/ 170 w 284"/>
                <a:gd name="T11" fmla="*/ 397 h 510"/>
                <a:gd name="T12" fmla="*/ 170 w 284"/>
                <a:gd name="T13" fmla="*/ 453 h 510"/>
                <a:gd name="T14" fmla="*/ 114 w 284"/>
                <a:gd name="T15" fmla="*/ 453 h 510"/>
                <a:gd name="T16" fmla="*/ 114 w 284"/>
                <a:gd name="T17" fmla="*/ 510 h 510"/>
                <a:gd name="T18" fmla="*/ 57 w 284"/>
                <a:gd name="T19" fmla="*/ 510 h 510"/>
                <a:gd name="T20" fmla="*/ 57 w 284"/>
                <a:gd name="T21" fmla="*/ 283 h 510"/>
                <a:gd name="T22" fmla="*/ 0 w 284"/>
                <a:gd name="T23" fmla="*/ 283 h 510"/>
                <a:gd name="T24" fmla="*/ 0 w 284"/>
                <a:gd name="T25" fmla="*/ 57 h 510"/>
                <a:gd name="T26" fmla="*/ 57 w 284"/>
                <a:gd name="T27" fmla="*/ 57 h 510"/>
                <a:gd name="T28" fmla="*/ 57 w 284"/>
                <a:gd name="T29" fmla="*/ 0 h 51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84" h="510">
                  <a:moveTo>
                    <a:pt x="57" y="0"/>
                  </a:moveTo>
                  <a:lnTo>
                    <a:pt x="284" y="0"/>
                  </a:lnTo>
                  <a:lnTo>
                    <a:pt x="284" y="283"/>
                  </a:lnTo>
                  <a:lnTo>
                    <a:pt x="227" y="283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453"/>
                  </a:lnTo>
                  <a:lnTo>
                    <a:pt x="114" y="453"/>
                  </a:lnTo>
                  <a:lnTo>
                    <a:pt x="114" y="510"/>
                  </a:lnTo>
                  <a:lnTo>
                    <a:pt x="57" y="510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9CCFF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31" name="Freeform 14">
              <a:extLst>
                <a:ext uri="{FF2B5EF4-FFF2-40B4-BE49-F238E27FC236}">
                  <a16:creationId xmlns:a16="http://schemas.microsoft.com/office/drawing/2014/main" id="{7B713364-27F4-4BA0-A508-0EDC90DD044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3" y="3364"/>
              <a:ext cx="284" cy="454"/>
            </a:xfrm>
            <a:custGeom>
              <a:avLst/>
              <a:gdLst>
                <a:gd name="T0" fmla="*/ 0 w 284"/>
                <a:gd name="T1" fmla="*/ 170 h 454"/>
                <a:gd name="T2" fmla="*/ 0 w 284"/>
                <a:gd name="T3" fmla="*/ 340 h 454"/>
                <a:gd name="T4" fmla="*/ 57 w 284"/>
                <a:gd name="T5" fmla="*/ 340 h 454"/>
                <a:gd name="T6" fmla="*/ 57 w 284"/>
                <a:gd name="T7" fmla="*/ 454 h 454"/>
                <a:gd name="T8" fmla="*/ 284 w 284"/>
                <a:gd name="T9" fmla="*/ 454 h 454"/>
                <a:gd name="T10" fmla="*/ 284 w 284"/>
                <a:gd name="T11" fmla="*/ 227 h 454"/>
                <a:gd name="T12" fmla="*/ 227 w 284"/>
                <a:gd name="T13" fmla="*/ 227 h 454"/>
                <a:gd name="T14" fmla="*/ 227 w 284"/>
                <a:gd name="T15" fmla="*/ 0 h 454"/>
                <a:gd name="T16" fmla="*/ 57 w 284"/>
                <a:gd name="T17" fmla="*/ 0 h 454"/>
                <a:gd name="T18" fmla="*/ 57 w 284"/>
                <a:gd name="T19" fmla="*/ 114 h 454"/>
                <a:gd name="T20" fmla="*/ 0 w 284"/>
                <a:gd name="T21" fmla="*/ 114 h 454"/>
                <a:gd name="T22" fmla="*/ 0 w 284"/>
                <a:gd name="T23" fmla="*/ 170 h 45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84" h="454">
                  <a:moveTo>
                    <a:pt x="0" y="170"/>
                  </a:moveTo>
                  <a:lnTo>
                    <a:pt x="0" y="340"/>
                  </a:lnTo>
                  <a:lnTo>
                    <a:pt x="57" y="340"/>
                  </a:lnTo>
                  <a:lnTo>
                    <a:pt x="57" y="454"/>
                  </a:lnTo>
                  <a:lnTo>
                    <a:pt x="284" y="454"/>
                  </a:lnTo>
                  <a:lnTo>
                    <a:pt x="284" y="227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57" y="0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99CCFF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32" name="Freeform 15">
              <a:extLst>
                <a:ext uri="{FF2B5EF4-FFF2-40B4-BE49-F238E27FC236}">
                  <a16:creationId xmlns:a16="http://schemas.microsoft.com/office/drawing/2014/main" id="{5FE8FE9E-60D6-46EB-8440-9A5C9754591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3591"/>
              <a:ext cx="453" cy="624"/>
            </a:xfrm>
            <a:custGeom>
              <a:avLst/>
              <a:gdLst>
                <a:gd name="T0" fmla="*/ 0 w 453"/>
                <a:gd name="T1" fmla="*/ 113 h 624"/>
                <a:gd name="T2" fmla="*/ 0 w 453"/>
                <a:gd name="T3" fmla="*/ 397 h 624"/>
                <a:gd name="T4" fmla="*/ 56 w 453"/>
                <a:gd name="T5" fmla="*/ 397 h 624"/>
                <a:gd name="T6" fmla="*/ 56 w 453"/>
                <a:gd name="T7" fmla="*/ 454 h 624"/>
                <a:gd name="T8" fmla="*/ 0 w 453"/>
                <a:gd name="T9" fmla="*/ 454 h 624"/>
                <a:gd name="T10" fmla="*/ 0 w 453"/>
                <a:gd name="T11" fmla="*/ 510 h 624"/>
                <a:gd name="T12" fmla="*/ 56 w 453"/>
                <a:gd name="T13" fmla="*/ 510 h 624"/>
                <a:gd name="T14" fmla="*/ 56 w 453"/>
                <a:gd name="T15" fmla="*/ 624 h 624"/>
                <a:gd name="T16" fmla="*/ 170 w 453"/>
                <a:gd name="T17" fmla="*/ 624 h 624"/>
                <a:gd name="T18" fmla="*/ 170 w 453"/>
                <a:gd name="T19" fmla="*/ 397 h 624"/>
                <a:gd name="T20" fmla="*/ 340 w 453"/>
                <a:gd name="T21" fmla="*/ 397 h 624"/>
                <a:gd name="T22" fmla="*/ 340 w 453"/>
                <a:gd name="T23" fmla="*/ 340 h 624"/>
                <a:gd name="T24" fmla="*/ 453 w 453"/>
                <a:gd name="T25" fmla="*/ 340 h 624"/>
                <a:gd name="T26" fmla="*/ 453 w 453"/>
                <a:gd name="T27" fmla="*/ 227 h 624"/>
                <a:gd name="T28" fmla="*/ 397 w 453"/>
                <a:gd name="T29" fmla="*/ 227 h 624"/>
                <a:gd name="T30" fmla="*/ 397 w 453"/>
                <a:gd name="T31" fmla="*/ 113 h 624"/>
                <a:gd name="T32" fmla="*/ 340 w 453"/>
                <a:gd name="T33" fmla="*/ 113 h 624"/>
                <a:gd name="T34" fmla="*/ 340 w 453"/>
                <a:gd name="T35" fmla="*/ 57 h 624"/>
                <a:gd name="T36" fmla="*/ 226 w 453"/>
                <a:gd name="T37" fmla="*/ 57 h 624"/>
                <a:gd name="T38" fmla="*/ 226 w 453"/>
                <a:gd name="T39" fmla="*/ 0 h 624"/>
                <a:gd name="T40" fmla="*/ 113 w 453"/>
                <a:gd name="T41" fmla="*/ 0 h 624"/>
                <a:gd name="T42" fmla="*/ 113 w 453"/>
                <a:gd name="T43" fmla="*/ 113 h 624"/>
                <a:gd name="T44" fmla="*/ 0 w 453"/>
                <a:gd name="T45" fmla="*/ 113 h 62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53" h="624">
                  <a:moveTo>
                    <a:pt x="0" y="113"/>
                  </a:moveTo>
                  <a:lnTo>
                    <a:pt x="0" y="397"/>
                  </a:lnTo>
                  <a:lnTo>
                    <a:pt x="56" y="397"/>
                  </a:lnTo>
                  <a:lnTo>
                    <a:pt x="56" y="454"/>
                  </a:lnTo>
                  <a:lnTo>
                    <a:pt x="0" y="454"/>
                  </a:lnTo>
                  <a:lnTo>
                    <a:pt x="0" y="510"/>
                  </a:lnTo>
                  <a:lnTo>
                    <a:pt x="56" y="510"/>
                  </a:lnTo>
                  <a:lnTo>
                    <a:pt x="56" y="624"/>
                  </a:lnTo>
                  <a:lnTo>
                    <a:pt x="170" y="624"/>
                  </a:lnTo>
                  <a:lnTo>
                    <a:pt x="170" y="397"/>
                  </a:lnTo>
                  <a:lnTo>
                    <a:pt x="340" y="397"/>
                  </a:lnTo>
                  <a:lnTo>
                    <a:pt x="340" y="340"/>
                  </a:lnTo>
                  <a:lnTo>
                    <a:pt x="453" y="340"/>
                  </a:lnTo>
                  <a:lnTo>
                    <a:pt x="453" y="227"/>
                  </a:lnTo>
                  <a:lnTo>
                    <a:pt x="397" y="227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99CCFF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33" name="Freeform 16">
              <a:extLst>
                <a:ext uri="{FF2B5EF4-FFF2-40B4-BE49-F238E27FC236}">
                  <a16:creationId xmlns:a16="http://schemas.microsoft.com/office/drawing/2014/main" id="{5E32E510-702C-49AF-AFFA-FBBC20D565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" y="4215"/>
              <a:ext cx="510" cy="283"/>
            </a:xfrm>
            <a:custGeom>
              <a:avLst/>
              <a:gdLst>
                <a:gd name="T0" fmla="*/ 453 w 510"/>
                <a:gd name="T1" fmla="*/ 0 h 283"/>
                <a:gd name="T2" fmla="*/ 453 w 510"/>
                <a:gd name="T3" fmla="*/ 56 h 283"/>
                <a:gd name="T4" fmla="*/ 510 w 510"/>
                <a:gd name="T5" fmla="*/ 56 h 283"/>
                <a:gd name="T6" fmla="*/ 510 w 510"/>
                <a:gd name="T7" fmla="*/ 170 h 283"/>
                <a:gd name="T8" fmla="*/ 453 w 510"/>
                <a:gd name="T9" fmla="*/ 170 h 283"/>
                <a:gd name="T10" fmla="*/ 453 w 510"/>
                <a:gd name="T11" fmla="*/ 283 h 283"/>
                <a:gd name="T12" fmla="*/ 0 w 510"/>
                <a:gd name="T13" fmla="*/ 283 h 283"/>
                <a:gd name="T14" fmla="*/ 0 w 510"/>
                <a:gd name="T15" fmla="*/ 227 h 283"/>
                <a:gd name="T16" fmla="*/ 56 w 510"/>
                <a:gd name="T17" fmla="*/ 227 h 283"/>
                <a:gd name="T18" fmla="*/ 56 w 510"/>
                <a:gd name="T19" fmla="*/ 170 h 283"/>
                <a:gd name="T20" fmla="*/ 113 w 510"/>
                <a:gd name="T21" fmla="*/ 170 h 283"/>
                <a:gd name="T22" fmla="*/ 113 w 510"/>
                <a:gd name="T23" fmla="*/ 113 h 283"/>
                <a:gd name="T24" fmla="*/ 340 w 510"/>
                <a:gd name="T25" fmla="*/ 113 h 283"/>
                <a:gd name="T26" fmla="*/ 340 w 510"/>
                <a:gd name="T27" fmla="*/ 56 h 283"/>
                <a:gd name="T28" fmla="*/ 396 w 510"/>
                <a:gd name="T29" fmla="*/ 56 h 283"/>
                <a:gd name="T30" fmla="*/ 396 w 510"/>
                <a:gd name="T31" fmla="*/ 0 h 283"/>
                <a:gd name="T32" fmla="*/ 453 w 510"/>
                <a:gd name="T33" fmla="*/ 0 h 28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10" h="283">
                  <a:moveTo>
                    <a:pt x="453" y="0"/>
                  </a:moveTo>
                  <a:lnTo>
                    <a:pt x="453" y="56"/>
                  </a:lnTo>
                  <a:lnTo>
                    <a:pt x="510" y="56"/>
                  </a:lnTo>
                  <a:lnTo>
                    <a:pt x="510" y="170"/>
                  </a:lnTo>
                  <a:lnTo>
                    <a:pt x="453" y="170"/>
                  </a:lnTo>
                  <a:lnTo>
                    <a:pt x="453" y="283"/>
                  </a:lnTo>
                  <a:lnTo>
                    <a:pt x="0" y="283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396" y="56"/>
                  </a:lnTo>
                  <a:lnTo>
                    <a:pt x="396" y="0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99CCFF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34" name="Freeform 17">
              <a:extLst>
                <a:ext uri="{FF2B5EF4-FFF2-40B4-BE49-F238E27FC236}">
                  <a16:creationId xmlns:a16="http://schemas.microsoft.com/office/drawing/2014/main" id="{F14BD06B-B5C0-401B-85EC-B19FADF0B5B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0" y="3704"/>
              <a:ext cx="454" cy="624"/>
            </a:xfrm>
            <a:custGeom>
              <a:avLst/>
              <a:gdLst>
                <a:gd name="T0" fmla="*/ 454 w 454"/>
                <a:gd name="T1" fmla="*/ 397 h 624"/>
                <a:gd name="T2" fmla="*/ 454 w 454"/>
                <a:gd name="T3" fmla="*/ 171 h 624"/>
                <a:gd name="T4" fmla="*/ 284 w 454"/>
                <a:gd name="T5" fmla="*/ 171 h 624"/>
                <a:gd name="T6" fmla="*/ 284 w 454"/>
                <a:gd name="T7" fmla="*/ 114 h 624"/>
                <a:gd name="T8" fmla="*/ 227 w 454"/>
                <a:gd name="T9" fmla="*/ 114 h 624"/>
                <a:gd name="T10" fmla="*/ 170 w 454"/>
                <a:gd name="T11" fmla="*/ 114 h 624"/>
                <a:gd name="T12" fmla="*/ 170 w 454"/>
                <a:gd name="T13" fmla="*/ 57 h 624"/>
                <a:gd name="T14" fmla="*/ 114 w 454"/>
                <a:gd name="T15" fmla="*/ 57 h 624"/>
                <a:gd name="T16" fmla="*/ 114 w 454"/>
                <a:gd name="T17" fmla="*/ 0 h 624"/>
                <a:gd name="T18" fmla="*/ 57 w 454"/>
                <a:gd name="T19" fmla="*/ 0 h 624"/>
                <a:gd name="T20" fmla="*/ 57 w 454"/>
                <a:gd name="T21" fmla="*/ 397 h 624"/>
                <a:gd name="T22" fmla="*/ 0 w 454"/>
                <a:gd name="T23" fmla="*/ 397 h 624"/>
                <a:gd name="T24" fmla="*/ 0 w 454"/>
                <a:gd name="T25" fmla="*/ 567 h 624"/>
                <a:gd name="T26" fmla="*/ 57 w 454"/>
                <a:gd name="T27" fmla="*/ 567 h 624"/>
                <a:gd name="T28" fmla="*/ 57 w 454"/>
                <a:gd name="T29" fmla="*/ 624 h 624"/>
                <a:gd name="T30" fmla="*/ 114 w 454"/>
                <a:gd name="T31" fmla="*/ 624 h 624"/>
                <a:gd name="T32" fmla="*/ 114 w 454"/>
                <a:gd name="T33" fmla="*/ 567 h 624"/>
                <a:gd name="T34" fmla="*/ 227 w 454"/>
                <a:gd name="T35" fmla="*/ 567 h 624"/>
                <a:gd name="T36" fmla="*/ 227 w 454"/>
                <a:gd name="T37" fmla="*/ 454 h 624"/>
                <a:gd name="T38" fmla="*/ 340 w 454"/>
                <a:gd name="T39" fmla="*/ 454 h 624"/>
                <a:gd name="T40" fmla="*/ 340 w 454"/>
                <a:gd name="T41" fmla="*/ 511 h 624"/>
                <a:gd name="T42" fmla="*/ 397 w 454"/>
                <a:gd name="T43" fmla="*/ 511 h 624"/>
                <a:gd name="T44" fmla="*/ 397 w 454"/>
                <a:gd name="T45" fmla="*/ 397 h 624"/>
                <a:gd name="T46" fmla="*/ 454 w 454"/>
                <a:gd name="T47" fmla="*/ 397 h 624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54" h="624">
                  <a:moveTo>
                    <a:pt x="454" y="397"/>
                  </a:moveTo>
                  <a:lnTo>
                    <a:pt x="454" y="171"/>
                  </a:lnTo>
                  <a:lnTo>
                    <a:pt x="284" y="171"/>
                  </a:lnTo>
                  <a:lnTo>
                    <a:pt x="284" y="114"/>
                  </a:lnTo>
                  <a:lnTo>
                    <a:pt x="227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57" y="0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114" y="624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511"/>
                  </a:lnTo>
                  <a:lnTo>
                    <a:pt x="397" y="511"/>
                  </a:lnTo>
                  <a:lnTo>
                    <a:pt x="397" y="397"/>
                  </a:lnTo>
                  <a:lnTo>
                    <a:pt x="454" y="397"/>
                  </a:lnTo>
                  <a:close/>
                </a:path>
              </a:pathLst>
            </a:custGeom>
            <a:solidFill>
              <a:srgbClr val="99CCFF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35" name="Freeform 18">
              <a:extLst>
                <a:ext uri="{FF2B5EF4-FFF2-40B4-BE49-F238E27FC236}">
                  <a16:creationId xmlns:a16="http://schemas.microsoft.com/office/drawing/2014/main" id="{B30F4ACF-51D3-4C42-B173-EA90E06FCF3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0" y="3137"/>
              <a:ext cx="454" cy="738"/>
            </a:xfrm>
            <a:custGeom>
              <a:avLst/>
              <a:gdLst>
                <a:gd name="T0" fmla="*/ 57 w 454"/>
                <a:gd name="T1" fmla="*/ 0 h 738"/>
                <a:gd name="T2" fmla="*/ 114 w 454"/>
                <a:gd name="T3" fmla="*/ 0 h 738"/>
                <a:gd name="T4" fmla="*/ 114 w 454"/>
                <a:gd name="T5" fmla="*/ 57 h 738"/>
                <a:gd name="T6" fmla="*/ 227 w 454"/>
                <a:gd name="T7" fmla="*/ 57 h 738"/>
                <a:gd name="T8" fmla="*/ 227 w 454"/>
                <a:gd name="T9" fmla="*/ 114 h 738"/>
                <a:gd name="T10" fmla="*/ 284 w 454"/>
                <a:gd name="T11" fmla="*/ 114 h 738"/>
                <a:gd name="T12" fmla="*/ 284 w 454"/>
                <a:gd name="T13" fmla="*/ 284 h 738"/>
                <a:gd name="T14" fmla="*/ 227 w 454"/>
                <a:gd name="T15" fmla="*/ 284 h 738"/>
                <a:gd name="T16" fmla="*/ 227 w 454"/>
                <a:gd name="T17" fmla="*/ 397 h 738"/>
                <a:gd name="T18" fmla="*/ 454 w 454"/>
                <a:gd name="T19" fmla="*/ 397 h 738"/>
                <a:gd name="T20" fmla="*/ 454 w 454"/>
                <a:gd name="T21" fmla="*/ 738 h 738"/>
                <a:gd name="T22" fmla="*/ 284 w 454"/>
                <a:gd name="T23" fmla="*/ 738 h 738"/>
                <a:gd name="T24" fmla="*/ 284 w 454"/>
                <a:gd name="T25" fmla="*/ 681 h 738"/>
                <a:gd name="T26" fmla="*/ 170 w 454"/>
                <a:gd name="T27" fmla="*/ 681 h 738"/>
                <a:gd name="T28" fmla="*/ 170 w 454"/>
                <a:gd name="T29" fmla="*/ 624 h 738"/>
                <a:gd name="T30" fmla="*/ 114 w 454"/>
                <a:gd name="T31" fmla="*/ 624 h 738"/>
                <a:gd name="T32" fmla="*/ 114 w 454"/>
                <a:gd name="T33" fmla="*/ 567 h 738"/>
                <a:gd name="T34" fmla="*/ 57 w 454"/>
                <a:gd name="T35" fmla="*/ 567 h 738"/>
                <a:gd name="T36" fmla="*/ 57 w 454"/>
                <a:gd name="T37" fmla="*/ 454 h 738"/>
                <a:gd name="T38" fmla="*/ 0 w 454"/>
                <a:gd name="T39" fmla="*/ 454 h 738"/>
                <a:gd name="T40" fmla="*/ 0 w 454"/>
                <a:gd name="T41" fmla="*/ 227 h 738"/>
                <a:gd name="T42" fmla="*/ 57 w 454"/>
                <a:gd name="T43" fmla="*/ 227 h 738"/>
                <a:gd name="T44" fmla="*/ 57 w 454"/>
                <a:gd name="T45" fmla="*/ 0 h 73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54" h="738">
                  <a:moveTo>
                    <a:pt x="57" y="0"/>
                  </a:moveTo>
                  <a:lnTo>
                    <a:pt x="114" y="0"/>
                  </a:lnTo>
                  <a:lnTo>
                    <a:pt x="114" y="57"/>
                  </a:lnTo>
                  <a:lnTo>
                    <a:pt x="227" y="57"/>
                  </a:lnTo>
                  <a:lnTo>
                    <a:pt x="227" y="114"/>
                  </a:lnTo>
                  <a:lnTo>
                    <a:pt x="284" y="114"/>
                  </a:lnTo>
                  <a:lnTo>
                    <a:pt x="284" y="284"/>
                  </a:lnTo>
                  <a:lnTo>
                    <a:pt x="227" y="284"/>
                  </a:lnTo>
                  <a:lnTo>
                    <a:pt x="227" y="397"/>
                  </a:lnTo>
                  <a:lnTo>
                    <a:pt x="454" y="397"/>
                  </a:lnTo>
                  <a:lnTo>
                    <a:pt x="454" y="738"/>
                  </a:lnTo>
                  <a:lnTo>
                    <a:pt x="284" y="738"/>
                  </a:lnTo>
                  <a:lnTo>
                    <a:pt x="284" y="681"/>
                  </a:lnTo>
                  <a:lnTo>
                    <a:pt x="170" y="681"/>
                  </a:lnTo>
                  <a:lnTo>
                    <a:pt x="170" y="624"/>
                  </a:lnTo>
                  <a:lnTo>
                    <a:pt x="114" y="624"/>
                  </a:lnTo>
                  <a:lnTo>
                    <a:pt x="114" y="567"/>
                  </a:lnTo>
                  <a:lnTo>
                    <a:pt x="57" y="567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9CCFF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148" name="Group 19">
            <a:extLst>
              <a:ext uri="{FF2B5EF4-FFF2-40B4-BE49-F238E27FC236}">
                <a16:creationId xmlns:a16="http://schemas.microsoft.com/office/drawing/2014/main" id="{E33B2412-1DFA-4F38-A33A-ECABEA1DFD1C}"/>
              </a:ext>
            </a:extLst>
          </p:cNvPr>
          <p:cNvGrpSpPr>
            <a:grpSpLocks/>
          </p:cNvGrpSpPr>
          <p:nvPr/>
        </p:nvGrpSpPr>
        <p:grpSpPr bwMode="auto">
          <a:xfrm>
            <a:off x="369888" y="1470025"/>
            <a:ext cx="12152312" cy="6661150"/>
            <a:chOff x="233" y="926"/>
            <a:chExt cx="7655" cy="4196"/>
          </a:xfrm>
        </p:grpSpPr>
        <p:sp>
          <p:nvSpPr>
            <p:cNvPr id="6365" name="Freeform 20">
              <a:extLst>
                <a:ext uri="{FF2B5EF4-FFF2-40B4-BE49-F238E27FC236}">
                  <a16:creationId xmlns:a16="http://schemas.microsoft.com/office/drawing/2014/main" id="{5569E0CF-4F10-49CD-B4F8-7E86F73005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" y="2173"/>
              <a:ext cx="3005" cy="2269"/>
            </a:xfrm>
            <a:custGeom>
              <a:avLst/>
              <a:gdLst>
                <a:gd name="T0" fmla="*/ 794 w 3005"/>
                <a:gd name="T1" fmla="*/ 681 h 2269"/>
                <a:gd name="T2" fmla="*/ 454 w 3005"/>
                <a:gd name="T3" fmla="*/ 738 h 2269"/>
                <a:gd name="T4" fmla="*/ 284 w 3005"/>
                <a:gd name="T5" fmla="*/ 851 h 2269"/>
                <a:gd name="T6" fmla="*/ 170 w 3005"/>
                <a:gd name="T7" fmla="*/ 908 h 2269"/>
                <a:gd name="T8" fmla="*/ 113 w 3005"/>
                <a:gd name="T9" fmla="*/ 1021 h 2269"/>
                <a:gd name="T10" fmla="*/ 0 w 3005"/>
                <a:gd name="T11" fmla="*/ 1078 h 2269"/>
                <a:gd name="T12" fmla="*/ 113 w 3005"/>
                <a:gd name="T13" fmla="*/ 1475 h 2269"/>
                <a:gd name="T14" fmla="*/ 113 w 3005"/>
                <a:gd name="T15" fmla="*/ 1588 h 2269"/>
                <a:gd name="T16" fmla="*/ 340 w 3005"/>
                <a:gd name="T17" fmla="*/ 1815 h 2269"/>
                <a:gd name="T18" fmla="*/ 567 w 3005"/>
                <a:gd name="T19" fmla="*/ 1985 h 2269"/>
                <a:gd name="T20" fmla="*/ 624 w 3005"/>
                <a:gd name="T21" fmla="*/ 2098 h 2269"/>
                <a:gd name="T22" fmla="*/ 964 w 3005"/>
                <a:gd name="T23" fmla="*/ 2042 h 2269"/>
                <a:gd name="T24" fmla="*/ 1021 w 3005"/>
                <a:gd name="T25" fmla="*/ 2155 h 2269"/>
                <a:gd name="T26" fmla="*/ 1134 w 3005"/>
                <a:gd name="T27" fmla="*/ 2212 h 2269"/>
                <a:gd name="T28" fmla="*/ 1191 w 3005"/>
                <a:gd name="T29" fmla="*/ 2212 h 2269"/>
                <a:gd name="T30" fmla="*/ 1361 w 3005"/>
                <a:gd name="T31" fmla="*/ 2155 h 2269"/>
                <a:gd name="T32" fmla="*/ 1474 w 3005"/>
                <a:gd name="T33" fmla="*/ 2155 h 2269"/>
                <a:gd name="T34" fmla="*/ 1588 w 3005"/>
                <a:gd name="T35" fmla="*/ 2042 h 2269"/>
                <a:gd name="T36" fmla="*/ 1644 w 3005"/>
                <a:gd name="T37" fmla="*/ 1928 h 2269"/>
                <a:gd name="T38" fmla="*/ 2041 w 3005"/>
                <a:gd name="T39" fmla="*/ 1815 h 2269"/>
                <a:gd name="T40" fmla="*/ 2155 w 3005"/>
                <a:gd name="T41" fmla="*/ 1985 h 2269"/>
                <a:gd name="T42" fmla="*/ 2552 w 3005"/>
                <a:gd name="T43" fmla="*/ 2042 h 2269"/>
                <a:gd name="T44" fmla="*/ 2608 w 3005"/>
                <a:gd name="T45" fmla="*/ 1588 h 2269"/>
                <a:gd name="T46" fmla="*/ 2438 w 3005"/>
                <a:gd name="T47" fmla="*/ 1305 h 2269"/>
                <a:gd name="T48" fmla="*/ 2495 w 3005"/>
                <a:gd name="T49" fmla="*/ 964 h 2269"/>
                <a:gd name="T50" fmla="*/ 3005 w 3005"/>
                <a:gd name="T51" fmla="*/ 1021 h 2269"/>
                <a:gd name="T52" fmla="*/ 2948 w 3005"/>
                <a:gd name="T53" fmla="*/ 908 h 2269"/>
                <a:gd name="T54" fmla="*/ 2778 w 3005"/>
                <a:gd name="T55" fmla="*/ 794 h 2269"/>
                <a:gd name="T56" fmla="*/ 2665 w 3005"/>
                <a:gd name="T57" fmla="*/ 624 h 2269"/>
                <a:gd name="T58" fmla="*/ 2438 w 3005"/>
                <a:gd name="T59" fmla="*/ 511 h 2269"/>
                <a:gd name="T60" fmla="*/ 2325 w 3005"/>
                <a:gd name="T61" fmla="*/ 511 h 2269"/>
                <a:gd name="T62" fmla="*/ 1985 w 3005"/>
                <a:gd name="T63" fmla="*/ 397 h 2269"/>
                <a:gd name="T64" fmla="*/ 1871 w 3005"/>
                <a:gd name="T65" fmla="*/ 227 h 2269"/>
                <a:gd name="T66" fmla="*/ 1701 w 3005"/>
                <a:gd name="T67" fmla="*/ 114 h 2269"/>
                <a:gd name="T68" fmla="*/ 1588 w 3005"/>
                <a:gd name="T69" fmla="*/ 171 h 2269"/>
                <a:gd name="T70" fmla="*/ 1474 w 3005"/>
                <a:gd name="T71" fmla="*/ 227 h 2269"/>
                <a:gd name="T72" fmla="*/ 1418 w 3005"/>
                <a:gd name="T73" fmla="*/ 397 h 2269"/>
                <a:gd name="T74" fmla="*/ 1588 w 3005"/>
                <a:gd name="T75" fmla="*/ 454 h 2269"/>
                <a:gd name="T76" fmla="*/ 1701 w 3005"/>
                <a:gd name="T77" fmla="*/ 681 h 2269"/>
                <a:gd name="T78" fmla="*/ 1928 w 3005"/>
                <a:gd name="T79" fmla="*/ 738 h 2269"/>
                <a:gd name="T80" fmla="*/ 1985 w 3005"/>
                <a:gd name="T81" fmla="*/ 851 h 2269"/>
                <a:gd name="T82" fmla="*/ 2211 w 3005"/>
                <a:gd name="T83" fmla="*/ 794 h 2269"/>
                <a:gd name="T84" fmla="*/ 2155 w 3005"/>
                <a:gd name="T85" fmla="*/ 1021 h 2269"/>
                <a:gd name="T86" fmla="*/ 2155 w 3005"/>
                <a:gd name="T87" fmla="*/ 1078 h 2269"/>
                <a:gd name="T88" fmla="*/ 2098 w 3005"/>
                <a:gd name="T89" fmla="*/ 1248 h 2269"/>
                <a:gd name="T90" fmla="*/ 1588 w 3005"/>
                <a:gd name="T91" fmla="*/ 1191 h 2269"/>
                <a:gd name="T92" fmla="*/ 1304 w 3005"/>
                <a:gd name="T93" fmla="*/ 1191 h 2269"/>
                <a:gd name="T94" fmla="*/ 964 w 3005"/>
                <a:gd name="T95" fmla="*/ 1135 h 2269"/>
                <a:gd name="T96" fmla="*/ 907 w 3005"/>
                <a:gd name="T97" fmla="*/ 1021 h 226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3005" h="2269">
                  <a:moveTo>
                    <a:pt x="851" y="738"/>
                  </a:moveTo>
                  <a:lnTo>
                    <a:pt x="794" y="738"/>
                  </a:lnTo>
                  <a:lnTo>
                    <a:pt x="794" y="681"/>
                  </a:lnTo>
                  <a:lnTo>
                    <a:pt x="680" y="681"/>
                  </a:lnTo>
                  <a:lnTo>
                    <a:pt x="680" y="738"/>
                  </a:lnTo>
                  <a:lnTo>
                    <a:pt x="454" y="738"/>
                  </a:lnTo>
                  <a:lnTo>
                    <a:pt x="454" y="681"/>
                  </a:lnTo>
                  <a:lnTo>
                    <a:pt x="284" y="681"/>
                  </a:lnTo>
                  <a:lnTo>
                    <a:pt x="284" y="851"/>
                  </a:lnTo>
                  <a:lnTo>
                    <a:pt x="227" y="851"/>
                  </a:lnTo>
                  <a:lnTo>
                    <a:pt x="227" y="908"/>
                  </a:lnTo>
                  <a:lnTo>
                    <a:pt x="170" y="908"/>
                  </a:lnTo>
                  <a:lnTo>
                    <a:pt x="170" y="964"/>
                  </a:lnTo>
                  <a:lnTo>
                    <a:pt x="113" y="964"/>
                  </a:lnTo>
                  <a:lnTo>
                    <a:pt x="113" y="1021"/>
                  </a:lnTo>
                  <a:lnTo>
                    <a:pt x="57" y="1021"/>
                  </a:lnTo>
                  <a:lnTo>
                    <a:pt x="57" y="1078"/>
                  </a:lnTo>
                  <a:lnTo>
                    <a:pt x="0" y="1078"/>
                  </a:lnTo>
                  <a:lnTo>
                    <a:pt x="0" y="1305"/>
                  </a:lnTo>
                  <a:lnTo>
                    <a:pt x="113" y="1305"/>
                  </a:lnTo>
                  <a:lnTo>
                    <a:pt x="113" y="1475"/>
                  </a:lnTo>
                  <a:lnTo>
                    <a:pt x="170" y="1475"/>
                  </a:lnTo>
                  <a:lnTo>
                    <a:pt x="170" y="1588"/>
                  </a:lnTo>
                  <a:lnTo>
                    <a:pt x="113" y="1588"/>
                  </a:lnTo>
                  <a:lnTo>
                    <a:pt x="113" y="1758"/>
                  </a:lnTo>
                  <a:lnTo>
                    <a:pt x="340" y="1758"/>
                  </a:lnTo>
                  <a:lnTo>
                    <a:pt x="340" y="1815"/>
                  </a:lnTo>
                  <a:lnTo>
                    <a:pt x="510" y="1815"/>
                  </a:lnTo>
                  <a:lnTo>
                    <a:pt x="510" y="1985"/>
                  </a:lnTo>
                  <a:lnTo>
                    <a:pt x="567" y="1985"/>
                  </a:lnTo>
                  <a:lnTo>
                    <a:pt x="567" y="2042"/>
                  </a:lnTo>
                  <a:lnTo>
                    <a:pt x="624" y="2042"/>
                  </a:lnTo>
                  <a:lnTo>
                    <a:pt x="624" y="2098"/>
                  </a:lnTo>
                  <a:lnTo>
                    <a:pt x="851" y="2098"/>
                  </a:lnTo>
                  <a:lnTo>
                    <a:pt x="851" y="2042"/>
                  </a:lnTo>
                  <a:lnTo>
                    <a:pt x="964" y="2042"/>
                  </a:lnTo>
                  <a:lnTo>
                    <a:pt x="964" y="2098"/>
                  </a:lnTo>
                  <a:lnTo>
                    <a:pt x="1021" y="2098"/>
                  </a:lnTo>
                  <a:lnTo>
                    <a:pt x="1021" y="2155"/>
                  </a:lnTo>
                  <a:lnTo>
                    <a:pt x="1077" y="2155"/>
                  </a:lnTo>
                  <a:lnTo>
                    <a:pt x="1077" y="2212"/>
                  </a:lnTo>
                  <a:lnTo>
                    <a:pt x="1134" y="2212"/>
                  </a:lnTo>
                  <a:lnTo>
                    <a:pt x="1134" y="2269"/>
                  </a:lnTo>
                  <a:lnTo>
                    <a:pt x="1191" y="2269"/>
                  </a:lnTo>
                  <a:lnTo>
                    <a:pt x="1191" y="2212"/>
                  </a:lnTo>
                  <a:lnTo>
                    <a:pt x="1247" y="2212"/>
                  </a:lnTo>
                  <a:lnTo>
                    <a:pt x="1247" y="2155"/>
                  </a:lnTo>
                  <a:lnTo>
                    <a:pt x="1361" y="2155"/>
                  </a:lnTo>
                  <a:lnTo>
                    <a:pt x="1361" y="2212"/>
                  </a:lnTo>
                  <a:lnTo>
                    <a:pt x="1474" y="2212"/>
                  </a:lnTo>
                  <a:lnTo>
                    <a:pt x="1474" y="2155"/>
                  </a:lnTo>
                  <a:lnTo>
                    <a:pt x="1531" y="2155"/>
                  </a:lnTo>
                  <a:lnTo>
                    <a:pt x="1531" y="2042"/>
                  </a:lnTo>
                  <a:lnTo>
                    <a:pt x="1588" y="2042"/>
                  </a:lnTo>
                  <a:lnTo>
                    <a:pt x="1588" y="1985"/>
                  </a:lnTo>
                  <a:lnTo>
                    <a:pt x="1644" y="1985"/>
                  </a:lnTo>
                  <a:lnTo>
                    <a:pt x="1644" y="1928"/>
                  </a:lnTo>
                  <a:lnTo>
                    <a:pt x="1928" y="1928"/>
                  </a:lnTo>
                  <a:lnTo>
                    <a:pt x="1928" y="1815"/>
                  </a:lnTo>
                  <a:lnTo>
                    <a:pt x="2041" y="1815"/>
                  </a:lnTo>
                  <a:lnTo>
                    <a:pt x="2041" y="1872"/>
                  </a:lnTo>
                  <a:lnTo>
                    <a:pt x="2155" y="1872"/>
                  </a:lnTo>
                  <a:lnTo>
                    <a:pt x="2155" y="1985"/>
                  </a:lnTo>
                  <a:lnTo>
                    <a:pt x="2438" y="1985"/>
                  </a:lnTo>
                  <a:lnTo>
                    <a:pt x="2438" y="2042"/>
                  </a:lnTo>
                  <a:lnTo>
                    <a:pt x="2552" y="2042"/>
                  </a:lnTo>
                  <a:lnTo>
                    <a:pt x="2552" y="1985"/>
                  </a:lnTo>
                  <a:lnTo>
                    <a:pt x="2608" y="1985"/>
                  </a:lnTo>
                  <a:lnTo>
                    <a:pt x="2608" y="1588"/>
                  </a:lnTo>
                  <a:lnTo>
                    <a:pt x="2495" y="1588"/>
                  </a:lnTo>
                  <a:lnTo>
                    <a:pt x="2495" y="1305"/>
                  </a:lnTo>
                  <a:lnTo>
                    <a:pt x="2438" y="1305"/>
                  </a:lnTo>
                  <a:lnTo>
                    <a:pt x="2438" y="1021"/>
                  </a:lnTo>
                  <a:lnTo>
                    <a:pt x="2495" y="1021"/>
                  </a:lnTo>
                  <a:lnTo>
                    <a:pt x="2495" y="964"/>
                  </a:lnTo>
                  <a:lnTo>
                    <a:pt x="2608" y="964"/>
                  </a:lnTo>
                  <a:lnTo>
                    <a:pt x="2608" y="1021"/>
                  </a:lnTo>
                  <a:lnTo>
                    <a:pt x="3005" y="1021"/>
                  </a:lnTo>
                  <a:lnTo>
                    <a:pt x="3005" y="964"/>
                  </a:lnTo>
                  <a:lnTo>
                    <a:pt x="2948" y="964"/>
                  </a:lnTo>
                  <a:lnTo>
                    <a:pt x="2948" y="908"/>
                  </a:lnTo>
                  <a:lnTo>
                    <a:pt x="2892" y="908"/>
                  </a:lnTo>
                  <a:lnTo>
                    <a:pt x="2892" y="794"/>
                  </a:lnTo>
                  <a:lnTo>
                    <a:pt x="2778" y="794"/>
                  </a:lnTo>
                  <a:lnTo>
                    <a:pt x="2778" y="738"/>
                  </a:lnTo>
                  <a:lnTo>
                    <a:pt x="2665" y="738"/>
                  </a:lnTo>
                  <a:lnTo>
                    <a:pt x="2665" y="624"/>
                  </a:lnTo>
                  <a:lnTo>
                    <a:pt x="2608" y="624"/>
                  </a:lnTo>
                  <a:lnTo>
                    <a:pt x="2608" y="511"/>
                  </a:lnTo>
                  <a:lnTo>
                    <a:pt x="2438" y="511"/>
                  </a:lnTo>
                  <a:lnTo>
                    <a:pt x="2438" y="454"/>
                  </a:lnTo>
                  <a:lnTo>
                    <a:pt x="2325" y="454"/>
                  </a:lnTo>
                  <a:lnTo>
                    <a:pt x="2325" y="511"/>
                  </a:lnTo>
                  <a:lnTo>
                    <a:pt x="2211" y="511"/>
                  </a:lnTo>
                  <a:lnTo>
                    <a:pt x="2211" y="397"/>
                  </a:lnTo>
                  <a:lnTo>
                    <a:pt x="1985" y="397"/>
                  </a:lnTo>
                  <a:lnTo>
                    <a:pt x="1985" y="341"/>
                  </a:lnTo>
                  <a:lnTo>
                    <a:pt x="1871" y="341"/>
                  </a:lnTo>
                  <a:lnTo>
                    <a:pt x="1871" y="227"/>
                  </a:lnTo>
                  <a:lnTo>
                    <a:pt x="1814" y="227"/>
                  </a:lnTo>
                  <a:lnTo>
                    <a:pt x="1814" y="114"/>
                  </a:lnTo>
                  <a:lnTo>
                    <a:pt x="1701" y="114"/>
                  </a:lnTo>
                  <a:lnTo>
                    <a:pt x="1701" y="0"/>
                  </a:lnTo>
                  <a:lnTo>
                    <a:pt x="1588" y="0"/>
                  </a:lnTo>
                  <a:lnTo>
                    <a:pt x="1588" y="171"/>
                  </a:lnTo>
                  <a:lnTo>
                    <a:pt x="1531" y="171"/>
                  </a:lnTo>
                  <a:lnTo>
                    <a:pt x="1531" y="227"/>
                  </a:lnTo>
                  <a:lnTo>
                    <a:pt x="1474" y="227"/>
                  </a:lnTo>
                  <a:lnTo>
                    <a:pt x="1474" y="284"/>
                  </a:lnTo>
                  <a:lnTo>
                    <a:pt x="1418" y="284"/>
                  </a:lnTo>
                  <a:lnTo>
                    <a:pt x="1418" y="397"/>
                  </a:lnTo>
                  <a:lnTo>
                    <a:pt x="1474" y="397"/>
                  </a:lnTo>
                  <a:lnTo>
                    <a:pt x="1474" y="454"/>
                  </a:lnTo>
                  <a:lnTo>
                    <a:pt x="1588" y="454"/>
                  </a:lnTo>
                  <a:lnTo>
                    <a:pt x="1588" y="511"/>
                  </a:lnTo>
                  <a:lnTo>
                    <a:pt x="1701" y="511"/>
                  </a:lnTo>
                  <a:lnTo>
                    <a:pt x="1701" y="681"/>
                  </a:lnTo>
                  <a:lnTo>
                    <a:pt x="1758" y="681"/>
                  </a:lnTo>
                  <a:lnTo>
                    <a:pt x="1758" y="738"/>
                  </a:lnTo>
                  <a:lnTo>
                    <a:pt x="1928" y="738"/>
                  </a:lnTo>
                  <a:lnTo>
                    <a:pt x="1928" y="794"/>
                  </a:lnTo>
                  <a:lnTo>
                    <a:pt x="1985" y="794"/>
                  </a:lnTo>
                  <a:lnTo>
                    <a:pt x="1985" y="851"/>
                  </a:lnTo>
                  <a:lnTo>
                    <a:pt x="2098" y="851"/>
                  </a:lnTo>
                  <a:lnTo>
                    <a:pt x="2098" y="794"/>
                  </a:lnTo>
                  <a:lnTo>
                    <a:pt x="2211" y="794"/>
                  </a:lnTo>
                  <a:lnTo>
                    <a:pt x="2211" y="964"/>
                  </a:lnTo>
                  <a:lnTo>
                    <a:pt x="2155" y="964"/>
                  </a:lnTo>
                  <a:lnTo>
                    <a:pt x="2155" y="1021"/>
                  </a:lnTo>
                  <a:lnTo>
                    <a:pt x="2211" y="1021"/>
                  </a:lnTo>
                  <a:lnTo>
                    <a:pt x="2211" y="1078"/>
                  </a:lnTo>
                  <a:lnTo>
                    <a:pt x="2155" y="1078"/>
                  </a:lnTo>
                  <a:lnTo>
                    <a:pt x="2155" y="1191"/>
                  </a:lnTo>
                  <a:lnTo>
                    <a:pt x="2098" y="1191"/>
                  </a:lnTo>
                  <a:lnTo>
                    <a:pt x="2098" y="1248"/>
                  </a:lnTo>
                  <a:lnTo>
                    <a:pt x="1928" y="1248"/>
                  </a:lnTo>
                  <a:lnTo>
                    <a:pt x="1928" y="1191"/>
                  </a:lnTo>
                  <a:lnTo>
                    <a:pt x="1588" y="1191"/>
                  </a:lnTo>
                  <a:lnTo>
                    <a:pt x="1588" y="1248"/>
                  </a:lnTo>
                  <a:lnTo>
                    <a:pt x="1304" y="1248"/>
                  </a:lnTo>
                  <a:lnTo>
                    <a:pt x="1304" y="1191"/>
                  </a:lnTo>
                  <a:lnTo>
                    <a:pt x="1021" y="1191"/>
                  </a:lnTo>
                  <a:lnTo>
                    <a:pt x="1021" y="1135"/>
                  </a:lnTo>
                  <a:lnTo>
                    <a:pt x="964" y="1135"/>
                  </a:lnTo>
                  <a:lnTo>
                    <a:pt x="964" y="1078"/>
                  </a:lnTo>
                  <a:lnTo>
                    <a:pt x="907" y="1078"/>
                  </a:lnTo>
                  <a:lnTo>
                    <a:pt x="907" y="1021"/>
                  </a:lnTo>
                  <a:lnTo>
                    <a:pt x="851" y="1021"/>
                  </a:lnTo>
                  <a:lnTo>
                    <a:pt x="851" y="73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66" name="Freeform 21">
              <a:extLst>
                <a:ext uri="{FF2B5EF4-FFF2-40B4-BE49-F238E27FC236}">
                  <a16:creationId xmlns:a16="http://schemas.microsoft.com/office/drawing/2014/main" id="{ECB3C953-ACCF-43FF-A6FD-8248574BA6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7" y="2457"/>
              <a:ext cx="1417" cy="964"/>
            </a:xfrm>
            <a:custGeom>
              <a:avLst/>
              <a:gdLst>
                <a:gd name="T0" fmla="*/ 624 w 1417"/>
                <a:gd name="T1" fmla="*/ 0 h 964"/>
                <a:gd name="T2" fmla="*/ 340 w 1417"/>
                <a:gd name="T3" fmla="*/ 0 h 964"/>
                <a:gd name="T4" fmla="*/ 340 w 1417"/>
                <a:gd name="T5" fmla="*/ 57 h 964"/>
                <a:gd name="T6" fmla="*/ 227 w 1417"/>
                <a:gd name="T7" fmla="*/ 57 h 964"/>
                <a:gd name="T8" fmla="*/ 227 w 1417"/>
                <a:gd name="T9" fmla="*/ 113 h 964"/>
                <a:gd name="T10" fmla="*/ 170 w 1417"/>
                <a:gd name="T11" fmla="*/ 113 h 964"/>
                <a:gd name="T12" fmla="*/ 170 w 1417"/>
                <a:gd name="T13" fmla="*/ 170 h 964"/>
                <a:gd name="T14" fmla="*/ 57 w 1417"/>
                <a:gd name="T15" fmla="*/ 170 h 964"/>
                <a:gd name="T16" fmla="*/ 57 w 1417"/>
                <a:gd name="T17" fmla="*/ 283 h 964"/>
                <a:gd name="T18" fmla="*/ 0 w 1417"/>
                <a:gd name="T19" fmla="*/ 283 h 964"/>
                <a:gd name="T20" fmla="*/ 0 w 1417"/>
                <a:gd name="T21" fmla="*/ 454 h 964"/>
                <a:gd name="T22" fmla="*/ 57 w 1417"/>
                <a:gd name="T23" fmla="*/ 454 h 964"/>
                <a:gd name="T24" fmla="*/ 57 w 1417"/>
                <a:gd name="T25" fmla="*/ 737 h 964"/>
                <a:gd name="T26" fmla="*/ 113 w 1417"/>
                <a:gd name="T27" fmla="*/ 737 h 964"/>
                <a:gd name="T28" fmla="*/ 113 w 1417"/>
                <a:gd name="T29" fmla="*/ 794 h 964"/>
                <a:gd name="T30" fmla="*/ 170 w 1417"/>
                <a:gd name="T31" fmla="*/ 794 h 964"/>
                <a:gd name="T32" fmla="*/ 170 w 1417"/>
                <a:gd name="T33" fmla="*/ 851 h 964"/>
                <a:gd name="T34" fmla="*/ 227 w 1417"/>
                <a:gd name="T35" fmla="*/ 851 h 964"/>
                <a:gd name="T36" fmla="*/ 227 w 1417"/>
                <a:gd name="T37" fmla="*/ 907 h 964"/>
                <a:gd name="T38" fmla="*/ 510 w 1417"/>
                <a:gd name="T39" fmla="*/ 907 h 964"/>
                <a:gd name="T40" fmla="*/ 510 w 1417"/>
                <a:gd name="T41" fmla="*/ 964 h 964"/>
                <a:gd name="T42" fmla="*/ 794 w 1417"/>
                <a:gd name="T43" fmla="*/ 964 h 964"/>
                <a:gd name="T44" fmla="*/ 794 w 1417"/>
                <a:gd name="T45" fmla="*/ 907 h 964"/>
                <a:gd name="T46" fmla="*/ 1134 w 1417"/>
                <a:gd name="T47" fmla="*/ 907 h 964"/>
                <a:gd name="T48" fmla="*/ 1134 w 1417"/>
                <a:gd name="T49" fmla="*/ 964 h 964"/>
                <a:gd name="T50" fmla="*/ 1304 w 1417"/>
                <a:gd name="T51" fmla="*/ 964 h 964"/>
                <a:gd name="T52" fmla="*/ 1304 w 1417"/>
                <a:gd name="T53" fmla="*/ 907 h 964"/>
                <a:gd name="T54" fmla="*/ 1361 w 1417"/>
                <a:gd name="T55" fmla="*/ 907 h 964"/>
                <a:gd name="T56" fmla="*/ 1361 w 1417"/>
                <a:gd name="T57" fmla="*/ 794 h 964"/>
                <a:gd name="T58" fmla="*/ 1417 w 1417"/>
                <a:gd name="T59" fmla="*/ 794 h 964"/>
                <a:gd name="T60" fmla="*/ 1417 w 1417"/>
                <a:gd name="T61" fmla="*/ 737 h 964"/>
                <a:gd name="T62" fmla="*/ 1361 w 1417"/>
                <a:gd name="T63" fmla="*/ 737 h 964"/>
                <a:gd name="T64" fmla="*/ 1361 w 1417"/>
                <a:gd name="T65" fmla="*/ 680 h 964"/>
                <a:gd name="T66" fmla="*/ 1417 w 1417"/>
                <a:gd name="T67" fmla="*/ 680 h 964"/>
                <a:gd name="T68" fmla="*/ 1417 w 1417"/>
                <a:gd name="T69" fmla="*/ 510 h 964"/>
                <a:gd name="T70" fmla="*/ 1304 w 1417"/>
                <a:gd name="T71" fmla="*/ 510 h 964"/>
                <a:gd name="T72" fmla="*/ 1304 w 1417"/>
                <a:gd name="T73" fmla="*/ 567 h 964"/>
                <a:gd name="T74" fmla="*/ 1191 w 1417"/>
                <a:gd name="T75" fmla="*/ 567 h 964"/>
                <a:gd name="T76" fmla="*/ 1191 w 1417"/>
                <a:gd name="T77" fmla="*/ 510 h 964"/>
                <a:gd name="T78" fmla="*/ 1134 w 1417"/>
                <a:gd name="T79" fmla="*/ 510 h 964"/>
                <a:gd name="T80" fmla="*/ 1134 w 1417"/>
                <a:gd name="T81" fmla="*/ 454 h 964"/>
                <a:gd name="T82" fmla="*/ 964 w 1417"/>
                <a:gd name="T83" fmla="*/ 454 h 964"/>
                <a:gd name="T84" fmla="*/ 964 w 1417"/>
                <a:gd name="T85" fmla="*/ 397 h 964"/>
                <a:gd name="T86" fmla="*/ 907 w 1417"/>
                <a:gd name="T87" fmla="*/ 397 h 964"/>
                <a:gd name="T88" fmla="*/ 907 w 1417"/>
                <a:gd name="T89" fmla="*/ 227 h 964"/>
                <a:gd name="T90" fmla="*/ 794 w 1417"/>
                <a:gd name="T91" fmla="*/ 227 h 964"/>
                <a:gd name="T92" fmla="*/ 794 w 1417"/>
                <a:gd name="T93" fmla="*/ 170 h 964"/>
                <a:gd name="T94" fmla="*/ 680 w 1417"/>
                <a:gd name="T95" fmla="*/ 170 h 964"/>
                <a:gd name="T96" fmla="*/ 680 w 1417"/>
                <a:gd name="T97" fmla="*/ 113 h 964"/>
                <a:gd name="T98" fmla="*/ 624 w 1417"/>
                <a:gd name="T99" fmla="*/ 113 h 964"/>
                <a:gd name="T100" fmla="*/ 624 w 1417"/>
                <a:gd name="T101" fmla="*/ 0 h 96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417" h="964">
                  <a:moveTo>
                    <a:pt x="624" y="0"/>
                  </a:moveTo>
                  <a:lnTo>
                    <a:pt x="340" y="0"/>
                  </a:lnTo>
                  <a:lnTo>
                    <a:pt x="340" y="57"/>
                  </a:lnTo>
                  <a:lnTo>
                    <a:pt x="227" y="57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57" y="170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737"/>
                  </a:lnTo>
                  <a:lnTo>
                    <a:pt x="113" y="737"/>
                  </a:lnTo>
                  <a:lnTo>
                    <a:pt x="113" y="794"/>
                  </a:lnTo>
                  <a:lnTo>
                    <a:pt x="170" y="794"/>
                  </a:lnTo>
                  <a:lnTo>
                    <a:pt x="170" y="851"/>
                  </a:lnTo>
                  <a:lnTo>
                    <a:pt x="227" y="851"/>
                  </a:lnTo>
                  <a:lnTo>
                    <a:pt x="227" y="907"/>
                  </a:lnTo>
                  <a:lnTo>
                    <a:pt x="510" y="907"/>
                  </a:lnTo>
                  <a:lnTo>
                    <a:pt x="510" y="964"/>
                  </a:lnTo>
                  <a:lnTo>
                    <a:pt x="794" y="964"/>
                  </a:lnTo>
                  <a:lnTo>
                    <a:pt x="794" y="907"/>
                  </a:lnTo>
                  <a:lnTo>
                    <a:pt x="1134" y="907"/>
                  </a:lnTo>
                  <a:lnTo>
                    <a:pt x="1134" y="964"/>
                  </a:lnTo>
                  <a:lnTo>
                    <a:pt x="1304" y="964"/>
                  </a:lnTo>
                  <a:lnTo>
                    <a:pt x="1304" y="907"/>
                  </a:lnTo>
                  <a:lnTo>
                    <a:pt x="1361" y="907"/>
                  </a:lnTo>
                  <a:lnTo>
                    <a:pt x="1361" y="794"/>
                  </a:lnTo>
                  <a:lnTo>
                    <a:pt x="1417" y="794"/>
                  </a:lnTo>
                  <a:lnTo>
                    <a:pt x="1417" y="737"/>
                  </a:lnTo>
                  <a:lnTo>
                    <a:pt x="1361" y="737"/>
                  </a:lnTo>
                  <a:lnTo>
                    <a:pt x="1361" y="680"/>
                  </a:lnTo>
                  <a:lnTo>
                    <a:pt x="1417" y="680"/>
                  </a:lnTo>
                  <a:lnTo>
                    <a:pt x="1417" y="510"/>
                  </a:lnTo>
                  <a:lnTo>
                    <a:pt x="1304" y="510"/>
                  </a:lnTo>
                  <a:lnTo>
                    <a:pt x="1304" y="567"/>
                  </a:lnTo>
                  <a:lnTo>
                    <a:pt x="1191" y="567"/>
                  </a:lnTo>
                  <a:lnTo>
                    <a:pt x="1191" y="510"/>
                  </a:lnTo>
                  <a:lnTo>
                    <a:pt x="1134" y="510"/>
                  </a:lnTo>
                  <a:lnTo>
                    <a:pt x="1134" y="454"/>
                  </a:lnTo>
                  <a:lnTo>
                    <a:pt x="964" y="454"/>
                  </a:lnTo>
                  <a:lnTo>
                    <a:pt x="964" y="397"/>
                  </a:lnTo>
                  <a:lnTo>
                    <a:pt x="907" y="397"/>
                  </a:lnTo>
                  <a:lnTo>
                    <a:pt x="907" y="227"/>
                  </a:lnTo>
                  <a:lnTo>
                    <a:pt x="794" y="227"/>
                  </a:lnTo>
                  <a:lnTo>
                    <a:pt x="794" y="170"/>
                  </a:lnTo>
                  <a:lnTo>
                    <a:pt x="680" y="170"/>
                  </a:lnTo>
                  <a:lnTo>
                    <a:pt x="680" y="113"/>
                  </a:lnTo>
                  <a:lnTo>
                    <a:pt x="624" y="113"/>
                  </a:lnTo>
                  <a:lnTo>
                    <a:pt x="62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67" name="Freeform 22">
              <a:extLst>
                <a:ext uri="{FF2B5EF4-FFF2-40B4-BE49-F238E27FC236}">
                  <a16:creationId xmlns:a16="http://schemas.microsoft.com/office/drawing/2014/main" id="{9243FC04-814F-4020-BB58-472294268B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3137"/>
              <a:ext cx="567" cy="567"/>
            </a:xfrm>
            <a:custGeom>
              <a:avLst/>
              <a:gdLst>
                <a:gd name="T0" fmla="*/ 567 w 567"/>
                <a:gd name="T1" fmla="*/ 57 h 567"/>
                <a:gd name="T2" fmla="*/ 567 w 567"/>
                <a:gd name="T3" fmla="*/ 114 h 567"/>
                <a:gd name="T4" fmla="*/ 510 w 567"/>
                <a:gd name="T5" fmla="*/ 114 h 567"/>
                <a:gd name="T6" fmla="*/ 510 w 567"/>
                <a:gd name="T7" fmla="*/ 227 h 567"/>
                <a:gd name="T8" fmla="*/ 567 w 567"/>
                <a:gd name="T9" fmla="*/ 227 h 567"/>
                <a:gd name="T10" fmla="*/ 567 w 567"/>
                <a:gd name="T11" fmla="*/ 341 h 567"/>
                <a:gd name="T12" fmla="*/ 510 w 567"/>
                <a:gd name="T13" fmla="*/ 341 h 567"/>
                <a:gd name="T14" fmla="*/ 510 w 567"/>
                <a:gd name="T15" fmla="*/ 454 h 567"/>
                <a:gd name="T16" fmla="*/ 397 w 567"/>
                <a:gd name="T17" fmla="*/ 454 h 567"/>
                <a:gd name="T18" fmla="*/ 397 w 567"/>
                <a:gd name="T19" fmla="*/ 511 h 567"/>
                <a:gd name="T20" fmla="*/ 284 w 567"/>
                <a:gd name="T21" fmla="*/ 511 h 567"/>
                <a:gd name="T22" fmla="*/ 284 w 567"/>
                <a:gd name="T23" fmla="*/ 567 h 567"/>
                <a:gd name="T24" fmla="*/ 170 w 567"/>
                <a:gd name="T25" fmla="*/ 567 h 567"/>
                <a:gd name="T26" fmla="*/ 57 w 567"/>
                <a:gd name="T27" fmla="*/ 567 h 567"/>
                <a:gd name="T28" fmla="*/ 57 w 567"/>
                <a:gd name="T29" fmla="*/ 341 h 567"/>
                <a:gd name="T30" fmla="*/ 0 w 567"/>
                <a:gd name="T31" fmla="*/ 341 h 567"/>
                <a:gd name="T32" fmla="*/ 0 w 567"/>
                <a:gd name="T33" fmla="*/ 57 h 567"/>
                <a:gd name="T34" fmla="*/ 57 w 567"/>
                <a:gd name="T35" fmla="*/ 57 h 567"/>
                <a:gd name="T36" fmla="*/ 57 w 567"/>
                <a:gd name="T37" fmla="*/ 0 h 567"/>
                <a:gd name="T38" fmla="*/ 170 w 567"/>
                <a:gd name="T39" fmla="*/ 0 h 567"/>
                <a:gd name="T40" fmla="*/ 170 w 567"/>
                <a:gd name="T41" fmla="*/ 57 h 567"/>
                <a:gd name="T42" fmla="*/ 567 w 567"/>
                <a:gd name="T43" fmla="*/ 57 h 56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567" h="567">
                  <a:moveTo>
                    <a:pt x="567" y="57"/>
                  </a:moveTo>
                  <a:lnTo>
                    <a:pt x="567" y="114"/>
                  </a:lnTo>
                  <a:lnTo>
                    <a:pt x="510" y="114"/>
                  </a:lnTo>
                  <a:lnTo>
                    <a:pt x="510" y="227"/>
                  </a:lnTo>
                  <a:lnTo>
                    <a:pt x="567" y="227"/>
                  </a:lnTo>
                  <a:lnTo>
                    <a:pt x="567" y="341"/>
                  </a:lnTo>
                  <a:lnTo>
                    <a:pt x="510" y="341"/>
                  </a:lnTo>
                  <a:lnTo>
                    <a:pt x="510" y="454"/>
                  </a:lnTo>
                  <a:lnTo>
                    <a:pt x="397" y="454"/>
                  </a:lnTo>
                  <a:lnTo>
                    <a:pt x="397" y="511"/>
                  </a:lnTo>
                  <a:lnTo>
                    <a:pt x="284" y="511"/>
                  </a:lnTo>
                  <a:lnTo>
                    <a:pt x="284" y="567"/>
                  </a:lnTo>
                  <a:lnTo>
                    <a:pt x="170" y="567"/>
                  </a:lnTo>
                  <a:lnTo>
                    <a:pt x="57" y="567"/>
                  </a:lnTo>
                  <a:lnTo>
                    <a:pt x="57" y="341"/>
                  </a:lnTo>
                  <a:lnTo>
                    <a:pt x="0" y="341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567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68" name="Freeform 23">
              <a:extLst>
                <a:ext uri="{FF2B5EF4-FFF2-40B4-BE49-F238E27FC236}">
                  <a16:creationId xmlns:a16="http://schemas.microsoft.com/office/drawing/2014/main" id="{90B17B29-AFF4-454F-B5F1-E22EB61267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" y="3421"/>
              <a:ext cx="1758" cy="1134"/>
            </a:xfrm>
            <a:custGeom>
              <a:avLst/>
              <a:gdLst>
                <a:gd name="T0" fmla="*/ 57 w 1758"/>
                <a:gd name="T1" fmla="*/ 850 h 1134"/>
                <a:gd name="T2" fmla="*/ 57 w 1758"/>
                <a:gd name="T3" fmla="*/ 737 h 1134"/>
                <a:gd name="T4" fmla="*/ 113 w 1758"/>
                <a:gd name="T5" fmla="*/ 737 h 1134"/>
                <a:gd name="T6" fmla="*/ 113 w 1758"/>
                <a:gd name="T7" fmla="*/ 340 h 1134"/>
                <a:gd name="T8" fmla="*/ 0 w 1758"/>
                <a:gd name="T9" fmla="*/ 340 h 1134"/>
                <a:gd name="T10" fmla="*/ 0 w 1758"/>
                <a:gd name="T11" fmla="*/ 283 h 1134"/>
                <a:gd name="T12" fmla="*/ 227 w 1758"/>
                <a:gd name="T13" fmla="*/ 283 h 1134"/>
                <a:gd name="T14" fmla="*/ 227 w 1758"/>
                <a:gd name="T15" fmla="*/ 227 h 1134"/>
                <a:gd name="T16" fmla="*/ 340 w 1758"/>
                <a:gd name="T17" fmla="*/ 227 h 1134"/>
                <a:gd name="T18" fmla="*/ 340 w 1758"/>
                <a:gd name="T19" fmla="*/ 170 h 1134"/>
                <a:gd name="T20" fmla="*/ 453 w 1758"/>
                <a:gd name="T21" fmla="*/ 170 h 1134"/>
                <a:gd name="T22" fmla="*/ 453 w 1758"/>
                <a:gd name="T23" fmla="*/ 57 h 1134"/>
                <a:gd name="T24" fmla="*/ 510 w 1758"/>
                <a:gd name="T25" fmla="*/ 57 h 1134"/>
                <a:gd name="T26" fmla="*/ 510 w 1758"/>
                <a:gd name="T27" fmla="*/ 0 h 1134"/>
                <a:gd name="T28" fmla="*/ 680 w 1758"/>
                <a:gd name="T29" fmla="*/ 0 h 1134"/>
                <a:gd name="T30" fmla="*/ 680 w 1758"/>
                <a:gd name="T31" fmla="*/ 57 h 1134"/>
                <a:gd name="T32" fmla="*/ 737 w 1758"/>
                <a:gd name="T33" fmla="*/ 57 h 1134"/>
                <a:gd name="T34" fmla="*/ 737 w 1758"/>
                <a:gd name="T35" fmla="*/ 113 h 1134"/>
                <a:gd name="T36" fmla="*/ 794 w 1758"/>
                <a:gd name="T37" fmla="*/ 113 h 1134"/>
                <a:gd name="T38" fmla="*/ 794 w 1758"/>
                <a:gd name="T39" fmla="*/ 170 h 1134"/>
                <a:gd name="T40" fmla="*/ 850 w 1758"/>
                <a:gd name="T41" fmla="*/ 170 h 1134"/>
                <a:gd name="T42" fmla="*/ 850 w 1758"/>
                <a:gd name="T43" fmla="*/ 227 h 1134"/>
                <a:gd name="T44" fmla="*/ 907 w 1758"/>
                <a:gd name="T45" fmla="*/ 227 h 1134"/>
                <a:gd name="T46" fmla="*/ 907 w 1758"/>
                <a:gd name="T47" fmla="*/ 340 h 1134"/>
                <a:gd name="T48" fmla="*/ 1077 w 1758"/>
                <a:gd name="T49" fmla="*/ 340 h 1134"/>
                <a:gd name="T50" fmla="*/ 1077 w 1758"/>
                <a:gd name="T51" fmla="*/ 397 h 1134"/>
                <a:gd name="T52" fmla="*/ 1134 w 1758"/>
                <a:gd name="T53" fmla="*/ 397 h 1134"/>
                <a:gd name="T54" fmla="*/ 1134 w 1758"/>
                <a:gd name="T55" fmla="*/ 794 h 1134"/>
                <a:gd name="T56" fmla="*/ 1361 w 1758"/>
                <a:gd name="T57" fmla="*/ 794 h 1134"/>
                <a:gd name="T58" fmla="*/ 1361 w 1758"/>
                <a:gd name="T59" fmla="*/ 737 h 1134"/>
                <a:gd name="T60" fmla="*/ 1417 w 1758"/>
                <a:gd name="T61" fmla="*/ 737 h 1134"/>
                <a:gd name="T62" fmla="*/ 1417 w 1758"/>
                <a:gd name="T63" fmla="*/ 680 h 1134"/>
                <a:gd name="T64" fmla="*/ 1758 w 1758"/>
                <a:gd name="T65" fmla="*/ 680 h 1134"/>
                <a:gd name="T66" fmla="*/ 1758 w 1758"/>
                <a:gd name="T67" fmla="*/ 737 h 1134"/>
                <a:gd name="T68" fmla="*/ 1701 w 1758"/>
                <a:gd name="T69" fmla="*/ 737 h 1134"/>
                <a:gd name="T70" fmla="*/ 1701 w 1758"/>
                <a:gd name="T71" fmla="*/ 794 h 1134"/>
                <a:gd name="T72" fmla="*/ 1758 w 1758"/>
                <a:gd name="T73" fmla="*/ 794 h 1134"/>
                <a:gd name="T74" fmla="*/ 1758 w 1758"/>
                <a:gd name="T75" fmla="*/ 850 h 1134"/>
                <a:gd name="T76" fmla="*/ 1701 w 1758"/>
                <a:gd name="T77" fmla="*/ 850 h 1134"/>
                <a:gd name="T78" fmla="*/ 1701 w 1758"/>
                <a:gd name="T79" fmla="*/ 907 h 1134"/>
                <a:gd name="T80" fmla="*/ 1588 w 1758"/>
                <a:gd name="T81" fmla="*/ 907 h 1134"/>
                <a:gd name="T82" fmla="*/ 1588 w 1758"/>
                <a:gd name="T83" fmla="*/ 1134 h 1134"/>
                <a:gd name="T84" fmla="*/ 1304 w 1758"/>
                <a:gd name="T85" fmla="*/ 1134 h 1134"/>
                <a:gd name="T86" fmla="*/ 1304 w 1758"/>
                <a:gd name="T87" fmla="*/ 1077 h 1134"/>
                <a:gd name="T88" fmla="*/ 1247 w 1758"/>
                <a:gd name="T89" fmla="*/ 1077 h 1134"/>
                <a:gd name="T90" fmla="*/ 1247 w 1758"/>
                <a:gd name="T91" fmla="*/ 1021 h 1134"/>
                <a:gd name="T92" fmla="*/ 794 w 1758"/>
                <a:gd name="T93" fmla="*/ 1021 h 1134"/>
                <a:gd name="T94" fmla="*/ 794 w 1758"/>
                <a:gd name="T95" fmla="*/ 964 h 1134"/>
                <a:gd name="T96" fmla="*/ 680 w 1758"/>
                <a:gd name="T97" fmla="*/ 964 h 1134"/>
                <a:gd name="T98" fmla="*/ 680 w 1758"/>
                <a:gd name="T99" fmla="*/ 1021 h 1134"/>
                <a:gd name="T100" fmla="*/ 567 w 1758"/>
                <a:gd name="T101" fmla="*/ 1021 h 1134"/>
                <a:gd name="T102" fmla="*/ 567 w 1758"/>
                <a:gd name="T103" fmla="*/ 964 h 1134"/>
                <a:gd name="T104" fmla="*/ 453 w 1758"/>
                <a:gd name="T105" fmla="*/ 964 h 1134"/>
                <a:gd name="T106" fmla="*/ 453 w 1758"/>
                <a:gd name="T107" fmla="*/ 907 h 1134"/>
                <a:gd name="T108" fmla="*/ 397 w 1758"/>
                <a:gd name="T109" fmla="*/ 907 h 1134"/>
                <a:gd name="T110" fmla="*/ 397 w 1758"/>
                <a:gd name="T111" fmla="*/ 850 h 1134"/>
                <a:gd name="T112" fmla="*/ 283 w 1758"/>
                <a:gd name="T113" fmla="*/ 850 h 1134"/>
                <a:gd name="T114" fmla="*/ 57 w 1758"/>
                <a:gd name="T115" fmla="*/ 850 h 113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1758" h="1134">
                  <a:moveTo>
                    <a:pt x="57" y="850"/>
                  </a:moveTo>
                  <a:lnTo>
                    <a:pt x="57" y="737"/>
                  </a:lnTo>
                  <a:lnTo>
                    <a:pt x="113" y="73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283"/>
                  </a:lnTo>
                  <a:lnTo>
                    <a:pt x="227" y="283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453" y="170"/>
                  </a:lnTo>
                  <a:lnTo>
                    <a:pt x="453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680" y="0"/>
                  </a:lnTo>
                  <a:lnTo>
                    <a:pt x="680" y="57"/>
                  </a:lnTo>
                  <a:lnTo>
                    <a:pt x="737" y="57"/>
                  </a:lnTo>
                  <a:lnTo>
                    <a:pt x="737" y="113"/>
                  </a:lnTo>
                  <a:lnTo>
                    <a:pt x="794" y="113"/>
                  </a:lnTo>
                  <a:lnTo>
                    <a:pt x="794" y="170"/>
                  </a:lnTo>
                  <a:lnTo>
                    <a:pt x="850" y="170"/>
                  </a:lnTo>
                  <a:lnTo>
                    <a:pt x="850" y="227"/>
                  </a:lnTo>
                  <a:lnTo>
                    <a:pt x="907" y="227"/>
                  </a:lnTo>
                  <a:lnTo>
                    <a:pt x="907" y="340"/>
                  </a:lnTo>
                  <a:lnTo>
                    <a:pt x="1077" y="340"/>
                  </a:lnTo>
                  <a:lnTo>
                    <a:pt x="1077" y="397"/>
                  </a:lnTo>
                  <a:lnTo>
                    <a:pt x="1134" y="397"/>
                  </a:lnTo>
                  <a:lnTo>
                    <a:pt x="1134" y="794"/>
                  </a:lnTo>
                  <a:lnTo>
                    <a:pt x="1361" y="794"/>
                  </a:lnTo>
                  <a:lnTo>
                    <a:pt x="1361" y="737"/>
                  </a:lnTo>
                  <a:lnTo>
                    <a:pt x="1417" y="737"/>
                  </a:lnTo>
                  <a:lnTo>
                    <a:pt x="1417" y="680"/>
                  </a:lnTo>
                  <a:lnTo>
                    <a:pt x="1758" y="680"/>
                  </a:lnTo>
                  <a:lnTo>
                    <a:pt x="1758" y="737"/>
                  </a:lnTo>
                  <a:lnTo>
                    <a:pt x="1701" y="737"/>
                  </a:lnTo>
                  <a:lnTo>
                    <a:pt x="1701" y="794"/>
                  </a:lnTo>
                  <a:lnTo>
                    <a:pt x="1758" y="794"/>
                  </a:lnTo>
                  <a:lnTo>
                    <a:pt x="1758" y="850"/>
                  </a:lnTo>
                  <a:lnTo>
                    <a:pt x="1701" y="850"/>
                  </a:lnTo>
                  <a:lnTo>
                    <a:pt x="1701" y="907"/>
                  </a:lnTo>
                  <a:lnTo>
                    <a:pt x="1588" y="907"/>
                  </a:lnTo>
                  <a:lnTo>
                    <a:pt x="1588" y="1134"/>
                  </a:lnTo>
                  <a:lnTo>
                    <a:pt x="1304" y="1134"/>
                  </a:lnTo>
                  <a:lnTo>
                    <a:pt x="1304" y="1077"/>
                  </a:lnTo>
                  <a:lnTo>
                    <a:pt x="1247" y="1077"/>
                  </a:lnTo>
                  <a:lnTo>
                    <a:pt x="1247" y="1021"/>
                  </a:lnTo>
                  <a:lnTo>
                    <a:pt x="794" y="1021"/>
                  </a:lnTo>
                  <a:lnTo>
                    <a:pt x="794" y="964"/>
                  </a:lnTo>
                  <a:lnTo>
                    <a:pt x="680" y="964"/>
                  </a:lnTo>
                  <a:lnTo>
                    <a:pt x="680" y="1021"/>
                  </a:lnTo>
                  <a:lnTo>
                    <a:pt x="567" y="1021"/>
                  </a:lnTo>
                  <a:lnTo>
                    <a:pt x="567" y="964"/>
                  </a:lnTo>
                  <a:lnTo>
                    <a:pt x="453" y="964"/>
                  </a:lnTo>
                  <a:lnTo>
                    <a:pt x="453" y="907"/>
                  </a:lnTo>
                  <a:lnTo>
                    <a:pt x="397" y="907"/>
                  </a:lnTo>
                  <a:lnTo>
                    <a:pt x="397" y="850"/>
                  </a:lnTo>
                  <a:lnTo>
                    <a:pt x="283" y="850"/>
                  </a:lnTo>
                  <a:lnTo>
                    <a:pt x="57" y="85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69" name="Freeform 24">
              <a:extLst>
                <a:ext uri="{FF2B5EF4-FFF2-40B4-BE49-F238E27FC236}">
                  <a16:creationId xmlns:a16="http://schemas.microsoft.com/office/drawing/2014/main" id="{BC2B7CD8-72B2-46D5-9036-E7ADB164F3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" y="3761"/>
              <a:ext cx="794" cy="454"/>
            </a:xfrm>
            <a:custGeom>
              <a:avLst/>
              <a:gdLst>
                <a:gd name="T0" fmla="*/ 0 w 794"/>
                <a:gd name="T1" fmla="*/ 170 h 454"/>
                <a:gd name="T2" fmla="*/ 170 w 794"/>
                <a:gd name="T3" fmla="*/ 170 h 454"/>
                <a:gd name="T4" fmla="*/ 170 w 794"/>
                <a:gd name="T5" fmla="*/ 114 h 454"/>
                <a:gd name="T6" fmla="*/ 227 w 794"/>
                <a:gd name="T7" fmla="*/ 114 h 454"/>
                <a:gd name="T8" fmla="*/ 227 w 794"/>
                <a:gd name="T9" fmla="*/ 57 h 454"/>
                <a:gd name="T10" fmla="*/ 283 w 794"/>
                <a:gd name="T11" fmla="*/ 57 h 454"/>
                <a:gd name="T12" fmla="*/ 283 w 794"/>
                <a:gd name="T13" fmla="*/ 0 h 454"/>
                <a:gd name="T14" fmla="*/ 340 w 794"/>
                <a:gd name="T15" fmla="*/ 0 h 454"/>
                <a:gd name="T16" fmla="*/ 340 w 794"/>
                <a:gd name="T17" fmla="*/ 57 h 454"/>
                <a:gd name="T18" fmla="*/ 454 w 794"/>
                <a:gd name="T19" fmla="*/ 57 h 454"/>
                <a:gd name="T20" fmla="*/ 454 w 794"/>
                <a:gd name="T21" fmla="*/ 0 h 454"/>
                <a:gd name="T22" fmla="*/ 624 w 794"/>
                <a:gd name="T23" fmla="*/ 0 h 454"/>
                <a:gd name="T24" fmla="*/ 624 w 794"/>
                <a:gd name="T25" fmla="*/ 57 h 454"/>
                <a:gd name="T26" fmla="*/ 680 w 794"/>
                <a:gd name="T27" fmla="*/ 57 h 454"/>
                <a:gd name="T28" fmla="*/ 680 w 794"/>
                <a:gd name="T29" fmla="*/ 114 h 454"/>
                <a:gd name="T30" fmla="*/ 737 w 794"/>
                <a:gd name="T31" fmla="*/ 114 h 454"/>
                <a:gd name="T32" fmla="*/ 737 w 794"/>
                <a:gd name="T33" fmla="*/ 170 h 454"/>
                <a:gd name="T34" fmla="*/ 794 w 794"/>
                <a:gd name="T35" fmla="*/ 170 h 454"/>
                <a:gd name="T36" fmla="*/ 794 w 794"/>
                <a:gd name="T37" fmla="*/ 284 h 454"/>
                <a:gd name="T38" fmla="*/ 737 w 794"/>
                <a:gd name="T39" fmla="*/ 284 h 454"/>
                <a:gd name="T40" fmla="*/ 737 w 794"/>
                <a:gd name="T41" fmla="*/ 454 h 454"/>
                <a:gd name="T42" fmla="*/ 567 w 794"/>
                <a:gd name="T43" fmla="*/ 454 h 454"/>
                <a:gd name="T44" fmla="*/ 567 w 794"/>
                <a:gd name="T45" fmla="*/ 397 h 454"/>
                <a:gd name="T46" fmla="*/ 624 w 794"/>
                <a:gd name="T47" fmla="*/ 397 h 454"/>
                <a:gd name="T48" fmla="*/ 624 w 794"/>
                <a:gd name="T49" fmla="*/ 340 h 454"/>
                <a:gd name="T50" fmla="*/ 283 w 794"/>
                <a:gd name="T51" fmla="*/ 340 h 454"/>
                <a:gd name="T52" fmla="*/ 283 w 794"/>
                <a:gd name="T53" fmla="*/ 397 h 454"/>
                <a:gd name="T54" fmla="*/ 227 w 794"/>
                <a:gd name="T55" fmla="*/ 397 h 454"/>
                <a:gd name="T56" fmla="*/ 227 w 794"/>
                <a:gd name="T57" fmla="*/ 454 h 454"/>
                <a:gd name="T58" fmla="*/ 0 w 794"/>
                <a:gd name="T59" fmla="*/ 454 h 454"/>
                <a:gd name="T60" fmla="*/ 0 w 794"/>
                <a:gd name="T61" fmla="*/ 170 h 45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794" h="454">
                  <a:moveTo>
                    <a:pt x="0" y="170"/>
                  </a:moveTo>
                  <a:lnTo>
                    <a:pt x="170" y="170"/>
                  </a:lnTo>
                  <a:lnTo>
                    <a:pt x="170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624" y="0"/>
                  </a:lnTo>
                  <a:lnTo>
                    <a:pt x="624" y="57"/>
                  </a:lnTo>
                  <a:lnTo>
                    <a:pt x="680" y="57"/>
                  </a:lnTo>
                  <a:lnTo>
                    <a:pt x="680" y="114"/>
                  </a:lnTo>
                  <a:lnTo>
                    <a:pt x="737" y="114"/>
                  </a:lnTo>
                  <a:lnTo>
                    <a:pt x="737" y="170"/>
                  </a:lnTo>
                  <a:lnTo>
                    <a:pt x="794" y="170"/>
                  </a:lnTo>
                  <a:lnTo>
                    <a:pt x="794" y="284"/>
                  </a:lnTo>
                  <a:lnTo>
                    <a:pt x="737" y="284"/>
                  </a:lnTo>
                  <a:lnTo>
                    <a:pt x="737" y="454"/>
                  </a:lnTo>
                  <a:lnTo>
                    <a:pt x="567" y="454"/>
                  </a:lnTo>
                  <a:lnTo>
                    <a:pt x="567" y="397"/>
                  </a:lnTo>
                  <a:lnTo>
                    <a:pt x="624" y="397"/>
                  </a:lnTo>
                  <a:lnTo>
                    <a:pt x="624" y="340"/>
                  </a:lnTo>
                  <a:lnTo>
                    <a:pt x="283" y="340"/>
                  </a:lnTo>
                  <a:lnTo>
                    <a:pt x="283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0" y="454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70" name="Freeform 25">
              <a:extLst>
                <a:ext uri="{FF2B5EF4-FFF2-40B4-BE49-F238E27FC236}">
                  <a16:creationId xmlns:a16="http://schemas.microsoft.com/office/drawing/2014/main" id="{A1D0DCE4-E356-4AFA-B2C1-8A6DFF89E2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4328"/>
              <a:ext cx="624" cy="624"/>
            </a:xfrm>
            <a:custGeom>
              <a:avLst/>
              <a:gdLst>
                <a:gd name="T0" fmla="*/ 0 w 624"/>
                <a:gd name="T1" fmla="*/ 227 h 624"/>
                <a:gd name="T2" fmla="*/ 0 w 624"/>
                <a:gd name="T3" fmla="*/ 454 h 624"/>
                <a:gd name="T4" fmla="*/ 227 w 624"/>
                <a:gd name="T5" fmla="*/ 454 h 624"/>
                <a:gd name="T6" fmla="*/ 227 w 624"/>
                <a:gd name="T7" fmla="*/ 510 h 624"/>
                <a:gd name="T8" fmla="*/ 341 w 624"/>
                <a:gd name="T9" fmla="*/ 510 h 624"/>
                <a:gd name="T10" fmla="*/ 341 w 624"/>
                <a:gd name="T11" fmla="*/ 624 h 624"/>
                <a:gd name="T12" fmla="*/ 511 w 624"/>
                <a:gd name="T13" fmla="*/ 624 h 624"/>
                <a:gd name="T14" fmla="*/ 511 w 624"/>
                <a:gd name="T15" fmla="*/ 567 h 624"/>
                <a:gd name="T16" fmla="*/ 454 w 624"/>
                <a:gd name="T17" fmla="*/ 567 h 624"/>
                <a:gd name="T18" fmla="*/ 454 w 624"/>
                <a:gd name="T19" fmla="*/ 340 h 624"/>
                <a:gd name="T20" fmla="*/ 624 w 624"/>
                <a:gd name="T21" fmla="*/ 340 h 624"/>
                <a:gd name="T22" fmla="*/ 624 w 624"/>
                <a:gd name="T23" fmla="*/ 114 h 624"/>
                <a:gd name="T24" fmla="*/ 454 w 624"/>
                <a:gd name="T25" fmla="*/ 114 h 624"/>
                <a:gd name="T26" fmla="*/ 454 w 624"/>
                <a:gd name="T27" fmla="*/ 0 h 624"/>
                <a:gd name="T28" fmla="*/ 341 w 624"/>
                <a:gd name="T29" fmla="*/ 0 h 624"/>
                <a:gd name="T30" fmla="*/ 341 w 624"/>
                <a:gd name="T31" fmla="*/ 57 h 624"/>
                <a:gd name="T32" fmla="*/ 284 w 624"/>
                <a:gd name="T33" fmla="*/ 57 h 624"/>
                <a:gd name="T34" fmla="*/ 284 w 624"/>
                <a:gd name="T35" fmla="*/ 0 h 624"/>
                <a:gd name="T36" fmla="*/ 171 w 624"/>
                <a:gd name="T37" fmla="*/ 0 h 624"/>
                <a:gd name="T38" fmla="*/ 171 w 624"/>
                <a:gd name="T39" fmla="*/ 227 h 624"/>
                <a:gd name="T40" fmla="*/ 0 w 624"/>
                <a:gd name="T41" fmla="*/ 227 h 62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624" h="624">
                  <a:moveTo>
                    <a:pt x="0" y="227"/>
                  </a:moveTo>
                  <a:lnTo>
                    <a:pt x="0" y="454"/>
                  </a:lnTo>
                  <a:lnTo>
                    <a:pt x="227" y="454"/>
                  </a:lnTo>
                  <a:lnTo>
                    <a:pt x="227" y="510"/>
                  </a:lnTo>
                  <a:lnTo>
                    <a:pt x="341" y="510"/>
                  </a:lnTo>
                  <a:lnTo>
                    <a:pt x="341" y="624"/>
                  </a:lnTo>
                  <a:lnTo>
                    <a:pt x="511" y="624"/>
                  </a:lnTo>
                  <a:lnTo>
                    <a:pt x="511" y="567"/>
                  </a:lnTo>
                  <a:lnTo>
                    <a:pt x="454" y="567"/>
                  </a:lnTo>
                  <a:lnTo>
                    <a:pt x="454" y="340"/>
                  </a:lnTo>
                  <a:lnTo>
                    <a:pt x="624" y="340"/>
                  </a:lnTo>
                  <a:lnTo>
                    <a:pt x="624" y="114"/>
                  </a:lnTo>
                  <a:lnTo>
                    <a:pt x="454" y="114"/>
                  </a:lnTo>
                  <a:lnTo>
                    <a:pt x="454" y="0"/>
                  </a:lnTo>
                  <a:lnTo>
                    <a:pt x="341" y="0"/>
                  </a:lnTo>
                  <a:lnTo>
                    <a:pt x="341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171" y="0"/>
                  </a:lnTo>
                  <a:lnTo>
                    <a:pt x="171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71" name="Freeform 26">
              <a:extLst>
                <a:ext uri="{FF2B5EF4-FFF2-40B4-BE49-F238E27FC236}">
                  <a16:creationId xmlns:a16="http://schemas.microsoft.com/office/drawing/2014/main" id="{B7F1A973-4D4B-4CD5-93C4-71905B0DA1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" y="3988"/>
              <a:ext cx="737" cy="624"/>
            </a:xfrm>
            <a:custGeom>
              <a:avLst/>
              <a:gdLst>
                <a:gd name="T0" fmla="*/ 340 w 737"/>
                <a:gd name="T1" fmla="*/ 624 h 624"/>
                <a:gd name="T2" fmla="*/ 454 w 737"/>
                <a:gd name="T3" fmla="*/ 624 h 624"/>
                <a:gd name="T4" fmla="*/ 454 w 737"/>
                <a:gd name="T5" fmla="*/ 567 h 624"/>
                <a:gd name="T6" fmla="*/ 510 w 737"/>
                <a:gd name="T7" fmla="*/ 567 h 624"/>
                <a:gd name="T8" fmla="*/ 567 w 737"/>
                <a:gd name="T9" fmla="*/ 567 h 624"/>
                <a:gd name="T10" fmla="*/ 567 w 737"/>
                <a:gd name="T11" fmla="*/ 510 h 624"/>
                <a:gd name="T12" fmla="*/ 567 w 737"/>
                <a:gd name="T13" fmla="*/ 454 h 624"/>
                <a:gd name="T14" fmla="*/ 680 w 737"/>
                <a:gd name="T15" fmla="*/ 454 h 624"/>
                <a:gd name="T16" fmla="*/ 680 w 737"/>
                <a:gd name="T17" fmla="*/ 510 h 624"/>
                <a:gd name="T18" fmla="*/ 737 w 737"/>
                <a:gd name="T19" fmla="*/ 510 h 624"/>
                <a:gd name="T20" fmla="*/ 737 w 737"/>
                <a:gd name="T21" fmla="*/ 397 h 624"/>
                <a:gd name="T22" fmla="*/ 680 w 737"/>
                <a:gd name="T23" fmla="*/ 397 h 624"/>
                <a:gd name="T24" fmla="*/ 680 w 737"/>
                <a:gd name="T25" fmla="*/ 340 h 624"/>
                <a:gd name="T26" fmla="*/ 624 w 737"/>
                <a:gd name="T27" fmla="*/ 340 h 624"/>
                <a:gd name="T28" fmla="*/ 624 w 737"/>
                <a:gd name="T29" fmla="*/ 227 h 624"/>
                <a:gd name="T30" fmla="*/ 680 w 737"/>
                <a:gd name="T31" fmla="*/ 227 h 624"/>
                <a:gd name="T32" fmla="*/ 680 w 737"/>
                <a:gd name="T33" fmla="*/ 113 h 624"/>
                <a:gd name="T34" fmla="*/ 624 w 737"/>
                <a:gd name="T35" fmla="*/ 113 h 624"/>
                <a:gd name="T36" fmla="*/ 624 w 737"/>
                <a:gd name="T37" fmla="*/ 57 h 624"/>
                <a:gd name="T38" fmla="*/ 567 w 737"/>
                <a:gd name="T39" fmla="*/ 57 h 624"/>
                <a:gd name="T40" fmla="*/ 567 w 737"/>
                <a:gd name="T41" fmla="*/ 113 h 624"/>
                <a:gd name="T42" fmla="*/ 454 w 737"/>
                <a:gd name="T43" fmla="*/ 113 h 624"/>
                <a:gd name="T44" fmla="*/ 454 w 737"/>
                <a:gd name="T45" fmla="*/ 57 h 624"/>
                <a:gd name="T46" fmla="*/ 397 w 737"/>
                <a:gd name="T47" fmla="*/ 57 h 624"/>
                <a:gd name="T48" fmla="*/ 397 w 737"/>
                <a:gd name="T49" fmla="*/ 0 h 624"/>
                <a:gd name="T50" fmla="*/ 227 w 737"/>
                <a:gd name="T51" fmla="*/ 0 h 624"/>
                <a:gd name="T52" fmla="*/ 227 w 737"/>
                <a:gd name="T53" fmla="*/ 57 h 624"/>
                <a:gd name="T54" fmla="*/ 170 w 737"/>
                <a:gd name="T55" fmla="*/ 57 h 624"/>
                <a:gd name="T56" fmla="*/ 170 w 737"/>
                <a:gd name="T57" fmla="*/ 227 h 624"/>
                <a:gd name="T58" fmla="*/ 57 w 737"/>
                <a:gd name="T59" fmla="*/ 227 h 624"/>
                <a:gd name="T60" fmla="*/ 57 w 737"/>
                <a:gd name="T61" fmla="*/ 283 h 624"/>
                <a:gd name="T62" fmla="*/ 0 w 737"/>
                <a:gd name="T63" fmla="*/ 283 h 624"/>
                <a:gd name="T64" fmla="*/ 0 w 737"/>
                <a:gd name="T65" fmla="*/ 397 h 624"/>
                <a:gd name="T66" fmla="*/ 57 w 737"/>
                <a:gd name="T67" fmla="*/ 397 h 624"/>
                <a:gd name="T68" fmla="*/ 57 w 737"/>
                <a:gd name="T69" fmla="*/ 340 h 624"/>
                <a:gd name="T70" fmla="*/ 170 w 737"/>
                <a:gd name="T71" fmla="*/ 340 h 624"/>
                <a:gd name="T72" fmla="*/ 170 w 737"/>
                <a:gd name="T73" fmla="*/ 454 h 624"/>
                <a:gd name="T74" fmla="*/ 340 w 737"/>
                <a:gd name="T75" fmla="*/ 454 h 624"/>
                <a:gd name="T76" fmla="*/ 340 w 737"/>
                <a:gd name="T77" fmla="*/ 624 h 62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737" h="624">
                  <a:moveTo>
                    <a:pt x="340" y="624"/>
                  </a:moveTo>
                  <a:lnTo>
                    <a:pt x="454" y="624"/>
                  </a:lnTo>
                  <a:lnTo>
                    <a:pt x="454" y="567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510"/>
                  </a:lnTo>
                  <a:lnTo>
                    <a:pt x="567" y="454"/>
                  </a:lnTo>
                  <a:lnTo>
                    <a:pt x="680" y="454"/>
                  </a:lnTo>
                  <a:lnTo>
                    <a:pt x="680" y="510"/>
                  </a:lnTo>
                  <a:lnTo>
                    <a:pt x="737" y="510"/>
                  </a:lnTo>
                  <a:lnTo>
                    <a:pt x="737" y="397"/>
                  </a:lnTo>
                  <a:lnTo>
                    <a:pt x="680" y="397"/>
                  </a:lnTo>
                  <a:lnTo>
                    <a:pt x="680" y="340"/>
                  </a:lnTo>
                  <a:lnTo>
                    <a:pt x="624" y="340"/>
                  </a:lnTo>
                  <a:lnTo>
                    <a:pt x="624" y="227"/>
                  </a:lnTo>
                  <a:lnTo>
                    <a:pt x="680" y="227"/>
                  </a:lnTo>
                  <a:lnTo>
                    <a:pt x="680" y="113"/>
                  </a:lnTo>
                  <a:lnTo>
                    <a:pt x="624" y="113"/>
                  </a:lnTo>
                  <a:lnTo>
                    <a:pt x="624" y="57"/>
                  </a:lnTo>
                  <a:lnTo>
                    <a:pt x="567" y="57"/>
                  </a:lnTo>
                  <a:lnTo>
                    <a:pt x="567" y="113"/>
                  </a:lnTo>
                  <a:lnTo>
                    <a:pt x="454" y="113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227"/>
                  </a:lnTo>
                  <a:lnTo>
                    <a:pt x="57" y="227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170" y="340"/>
                  </a:lnTo>
                  <a:lnTo>
                    <a:pt x="170" y="454"/>
                  </a:lnTo>
                  <a:lnTo>
                    <a:pt x="340" y="454"/>
                  </a:lnTo>
                  <a:lnTo>
                    <a:pt x="340" y="62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72" name="Freeform 27">
              <a:extLst>
                <a:ext uri="{FF2B5EF4-FFF2-40B4-BE49-F238E27FC236}">
                  <a16:creationId xmlns:a16="http://schemas.microsoft.com/office/drawing/2014/main" id="{9AD4C56E-86C8-4B5B-9B64-52D0CDAA4CB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8" y="3421"/>
              <a:ext cx="681" cy="510"/>
            </a:xfrm>
            <a:custGeom>
              <a:avLst/>
              <a:gdLst>
                <a:gd name="T0" fmla="*/ 624 w 681"/>
                <a:gd name="T1" fmla="*/ 340 h 510"/>
                <a:gd name="T2" fmla="*/ 624 w 681"/>
                <a:gd name="T3" fmla="*/ 227 h 510"/>
                <a:gd name="T4" fmla="*/ 568 w 681"/>
                <a:gd name="T5" fmla="*/ 227 h 510"/>
                <a:gd name="T6" fmla="*/ 568 w 681"/>
                <a:gd name="T7" fmla="*/ 170 h 510"/>
                <a:gd name="T8" fmla="*/ 681 w 681"/>
                <a:gd name="T9" fmla="*/ 170 h 510"/>
                <a:gd name="T10" fmla="*/ 681 w 681"/>
                <a:gd name="T11" fmla="*/ 57 h 510"/>
                <a:gd name="T12" fmla="*/ 624 w 681"/>
                <a:gd name="T13" fmla="*/ 57 h 510"/>
                <a:gd name="T14" fmla="*/ 624 w 681"/>
                <a:gd name="T15" fmla="*/ 0 h 510"/>
                <a:gd name="T16" fmla="*/ 511 w 681"/>
                <a:gd name="T17" fmla="*/ 0 h 510"/>
                <a:gd name="T18" fmla="*/ 511 w 681"/>
                <a:gd name="T19" fmla="*/ 113 h 510"/>
                <a:gd name="T20" fmla="*/ 284 w 681"/>
                <a:gd name="T21" fmla="*/ 113 h 510"/>
                <a:gd name="T22" fmla="*/ 284 w 681"/>
                <a:gd name="T23" fmla="*/ 170 h 510"/>
                <a:gd name="T24" fmla="*/ 57 w 681"/>
                <a:gd name="T25" fmla="*/ 170 h 510"/>
                <a:gd name="T26" fmla="*/ 57 w 681"/>
                <a:gd name="T27" fmla="*/ 227 h 510"/>
                <a:gd name="T28" fmla="*/ 0 w 681"/>
                <a:gd name="T29" fmla="*/ 227 h 510"/>
                <a:gd name="T30" fmla="*/ 0 w 681"/>
                <a:gd name="T31" fmla="*/ 283 h 510"/>
                <a:gd name="T32" fmla="*/ 57 w 681"/>
                <a:gd name="T33" fmla="*/ 283 h 510"/>
                <a:gd name="T34" fmla="*/ 57 w 681"/>
                <a:gd name="T35" fmla="*/ 397 h 510"/>
                <a:gd name="T36" fmla="*/ 114 w 681"/>
                <a:gd name="T37" fmla="*/ 397 h 510"/>
                <a:gd name="T38" fmla="*/ 114 w 681"/>
                <a:gd name="T39" fmla="*/ 510 h 510"/>
                <a:gd name="T40" fmla="*/ 284 w 681"/>
                <a:gd name="T41" fmla="*/ 510 h 510"/>
                <a:gd name="T42" fmla="*/ 284 w 681"/>
                <a:gd name="T43" fmla="*/ 454 h 510"/>
                <a:gd name="T44" fmla="*/ 341 w 681"/>
                <a:gd name="T45" fmla="*/ 454 h 510"/>
                <a:gd name="T46" fmla="*/ 341 w 681"/>
                <a:gd name="T47" fmla="*/ 397 h 510"/>
                <a:gd name="T48" fmla="*/ 397 w 681"/>
                <a:gd name="T49" fmla="*/ 397 h 510"/>
                <a:gd name="T50" fmla="*/ 397 w 681"/>
                <a:gd name="T51" fmla="*/ 340 h 510"/>
                <a:gd name="T52" fmla="*/ 454 w 681"/>
                <a:gd name="T53" fmla="*/ 340 h 510"/>
                <a:gd name="T54" fmla="*/ 454 w 681"/>
                <a:gd name="T55" fmla="*/ 397 h 510"/>
                <a:gd name="T56" fmla="*/ 568 w 681"/>
                <a:gd name="T57" fmla="*/ 397 h 510"/>
                <a:gd name="T58" fmla="*/ 568 w 681"/>
                <a:gd name="T59" fmla="*/ 340 h 510"/>
                <a:gd name="T60" fmla="*/ 624 w 681"/>
                <a:gd name="T61" fmla="*/ 340 h 51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681" h="510">
                  <a:moveTo>
                    <a:pt x="624" y="340"/>
                  </a:moveTo>
                  <a:lnTo>
                    <a:pt x="624" y="227"/>
                  </a:lnTo>
                  <a:lnTo>
                    <a:pt x="568" y="227"/>
                  </a:lnTo>
                  <a:lnTo>
                    <a:pt x="568" y="170"/>
                  </a:lnTo>
                  <a:lnTo>
                    <a:pt x="681" y="170"/>
                  </a:lnTo>
                  <a:lnTo>
                    <a:pt x="681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511" y="0"/>
                  </a:lnTo>
                  <a:lnTo>
                    <a:pt x="511" y="113"/>
                  </a:lnTo>
                  <a:lnTo>
                    <a:pt x="284" y="113"/>
                  </a:lnTo>
                  <a:lnTo>
                    <a:pt x="284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114" y="510"/>
                  </a:lnTo>
                  <a:lnTo>
                    <a:pt x="284" y="510"/>
                  </a:lnTo>
                  <a:lnTo>
                    <a:pt x="284" y="454"/>
                  </a:lnTo>
                  <a:lnTo>
                    <a:pt x="341" y="454"/>
                  </a:lnTo>
                  <a:lnTo>
                    <a:pt x="341" y="397"/>
                  </a:lnTo>
                  <a:lnTo>
                    <a:pt x="397" y="397"/>
                  </a:lnTo>
                  <a:lnTo>
                    <a:pt x="397" y="340"/>
                  </a:lnTo>
                  <a:lnTo>
                    <a:pt x="454" y="340"/>
                  </a:lnTo>
                  <a:lnTo>
                    <a:pt x="454" y="397"/>
                  </a:lnTo>
                  <a:lnTo>
                    <a:pt x="568" y="397"/>
                  </a:lnTo>
                  <a:lnTo>
                    <a:pt x="568" y="340"/>
                  </a:lnTo>
                  <a:lnTo>
                    <a:pt x="624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73" name="Freeform 28">
              <a:extLst>
                <a:ext uri="{FF2B5EF4-FFF2-40B4-BE49-F238E27FC236}">
                  <a16:creationId xmlns:a16="http://schemas.microsoft.com/office/drawing/2014/main" id="{F6B3E5B3-4406-49AD-8FA1-B9D7E2A003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3251"/>
              <a:ext cx="794" cy="510"/>
            </a:xfrm>
            <a:custGeom>
              <a:avLst/>
              <a:gdLst>
                <a:gd name="T0" fmla="*/ 794 w 794"/>
                <a:gd name="T1" fmla="*/ 227 h 510"/>
                <a:gd name="T2" fmla="*/ 680 w 794"/>
                <a:gd name="T3" fmla="*/ 227 h 510"/>
                <a:gd name="T4" fmla="*/ 680 w 794"/>
                <a:gd name="T5" fmla="*/ 113 h 510"/>
                <a:gd name="T6" fmla="*/ 624 w 794"/>
                <a:gd name="T7" fmla="*/ 113 h 510"/>
                <a:gd name="T8" fmla="*/ 624 w 794"/>
                <a:gd name="T9" fmla="*/ 57 h 510"/>
                <a:gd name="T10" fmla="*/ 567 w 794"/>
                <a:gd name="T11" fmla="*/ 57 h 510"/>
                <a:gd name="T12" fmla="*/ 567 w 794"/>
                <a:gd name="T13" fmla="*/ 0 h 510"/>
                <a:gd name="T14" fmla="*/ 227 w 794"/>
                <a:gd name="T15" fmla="*/ 0 h 510"/>
                <a:gd name="T16" fmla="*/ 227 w 794"/>
                <a:gd name="T17" fmla="*/ 57 h 510"/>
                <a:gd name="T18" fmla="*/ 170 w 794"/>
                <a:gd name="T19" fmla="*/ 57 h 510"/>
                <a:gd name="T20" fmla="*/ 170 w 794"/>
                <a:gd name="T21" fmla="*/ 113 h 510"/>
                <a:gd name="T22" fmla="*/ 57 w 794"/>
                <a:gd name="T23" fmla="*/ 113 h 510"/>
                <a:gd name="T24" fmla="*/ 57 w 794"/>
                <a:gd name="T25" fmla="*/ 227 h 510"/>
                <a:gd name="T26" fmla="*/ 0 w 794"/>
                <a:gd name="T27" fmla="*/ 227 h 510"/>
                <a:gd name="T28" fmla="*/ 0 w 794"/>
                <a:gd name="T29" fmla="*/ 283 h 510"/>
                <a:gd name="T30" fmla="*/ 57 w 794"/>
                <a:gd name="T31" fmla="*/ 283 h 510"/>
                <a:gd name="T32" fmla="*/ 57 w 794"/>
                <a:gd name="T33" fmla="*/ 340 h 510"/>
                <a:gd name="T34" fmla="*/ 113 w 794"/>
                <a:gd name="T35" fmla="*/ 340 h 510"/>
                <a:gd name="T36" fmla="*/ 113 w 794"/>
                <a:gd name="T37" fmla="*/ 397 h 510"/>
                <a:gd name="T38" fmla="*/ 170 w 794"/>
                <a:gd name="T39" fmla="*/ 397 h 510"/>
                <a:gd name="T40" fmla="*/ 170 w 794"/>
                <a:gd name="T41" fmla="*/ 510 h 510"/>
                <a:gd name="T42" fmla="*/ 340 w 794"/>
                <a:gd name="T43" fmla="*/ 510 h 510"/>
                <a:gd name="T44" fmla="*/ 340 w 794"/>
                <a:gd name="T45" fmla="*/ 453 h 510"/>
                <a:gd name="T46" fmla="*/ 283 w 794"/>
                <a:gd name="T47" fmla="*/ 453 h 510"/>
                <a:gd name="T48" fmla="*/ 283 w 794"/>
                <a:gd name="T49" fmla="*/ 397 h 510"/>
                <a:gd name="T50" fmla="*/ 340 w 794"/>
                <a:gd name="T51" fmla="*/ 397 h 510"/>
                <a:gd name="T52" fmla="*/ 340 w 794"/>
                <a:gd name="T53" fmla="*/ 340 h 510"/>
                <a:gd name="T54" fmla="*/ 567 w 794"/>
                <a:gd name="T55" fmla="*/ 340 h 510"/>
                <a:gd name="T56" fmla="*/ 567 w 794"/>
                <a:gd name="T57" fmla="*/ 283 h 510"/>
                <a:gd name="T58" fmla="*/ 794 w 794"/>
                <a:gd name="T59" fmla="*/ 283 h 510"/>
                <a:gd name="T60" fmla="*/ 794 w 794"/>
                <a:gd name="T61" fmla="*/ 227 h 51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794" h="510">
                  <a:moveTo>
                    <a:pt x="794" y="227"/>
                  </a:moveTo>
                  <a:lnTo>
                    <a:pt x="680" y="227"/>
                  </a:lnTo>
                  <a:lnTo>
                    <a:pt x="680" y="113"/>
                  </a:lnTo>
                  <a:lnTo>
                    <a:pt x="624" y="113"/>
                  </a:lnTo>
                  <a:lnTo>
                    <a:pt x="624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113"/>
                  </a:lnTo>
                  <a:lnTo>
                    <a:pt x="57" y="113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510"/>
                  </a:lnTo>
                  <a:lnTo>
                    <a:pt x="340" y="510"/>
                  </a:lnTo>
                  <a:lnTo>
                    <a:pt x="340" y="453"/>
                  </a:lnTo>
                  <a:lnTo>
                    <a:pt x="283" y="453"/>
                  </a:lnTo>
                  <a:lnTo>
                    <a:pt x="283" y="397"/>
                  </a:lnTo>
                  <a:lnTo>
                    <a:pt x="340" y="397"/>
                  </a:lnTo>
                  <a:lnTo>
                    <a:pt x="340" y="340"/>
                  </a:lnTo>
                  <a:lnTo>
                    <a:pt x="567" y="340"/>
                  </a:lnTo>
                  <a:lnTo>
                    <a:pt x="567" y="283"/>
                  </a:lnTo>
                  <a:lnTo>
                    <a:pt x="794" y="283"/>
                  </a:lnTo>
                  <a:lnTo>
                    <a:pt x="794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74" name="Freeform 29">
              <a:extLst>
                <a:ext uri="{FF2B5EF4-FFF2-40B4-BE49-F238E27FC236}">
                  <a16:creationId xmlns:a16="http://schemas.microsoft.com/office/drawing/2014/main" id="{C806FEA0-7EA7-415C-9E43-D22B715F6D7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9" y="3081"/>
              <a:ext cx="623" cy="397"/>
            </a:xfrm>
            <a:custGeom>
              <a:avLst/>
              <a:gdLst>
                <a:gd name="T0" fmla="*/ 453 w 623"/>
                <a:gd name="T1" fmla="*/ 340 h 397"/>
                <a:gd name="T2" fmla="*/ 453 w 623"/>
                <a:gd name="T3" fmla="*/ 283 h 397"/>
                <a:gd name="T4" fmla="*/ 623 w 623"/>
                <a:gd name="T5" fmla="*/ 283 h 397"/>
                <a:gd name="T6" fmla="*/ 623 w 623"/>
                <a:gd name="T7" fmla="*/ 170 h 397"/>
                <a:gd name="T8" fmla="*/ 567 w 623"/>
                <a:gd name="T9" fmla="*/ 170 h 397"/>
                <a:gd name="T10" fmla="*/ 567 w 623"/>
                <a:gd name="T11" fmla="*/ 113 h 397"/>
                <a:gd name="T12" fmla="*/ 510 w 623"/>
                <a:gd name="T13" fmla="*/ 113 h 397"/>
                <a:gd name="T14" fmla="*/ 510 w 623"/>
                <a:gd name="T15" fmla="*/ 56 h 397"/>
                <a:gd name="T16" fmla="*/ 397 w 623"/>
                <a:gd name="T17" fmla="*/ 56 h 397"/>
                <a:gd name="T18" fmla="*/ 397 w 623"/>
                <a:gd name="T19" fmla="*/ 0 h 397"/>
                <a:gd name="T20" fmla="*/ 170 w 623"/>
                <a:gd name="T21" fmla="*/ 0 h 397"/>
                <a:gd name="T22" fmla="*/ 170 w 623"/>
                <a:gd name="T23" fmla="*/ 56 h 397"/>
                <a:gd name="T24" fmla="*/ 113 w 623"/>
                <a:gd name="T25" fmla="*/ 56 h 397"/>
                <a:gd name="T26" fmla="*/ 113 w 623"/>
                <a:gd name="T27" fmla="*/ 113 h 397"/>
                <a:gd name="T28" fmla="*/ 0 w 623"/>
                <a:gd name="T29" fmla="*/ 113 h 397"/>
                <a:gd name="T30" fmla="*/ 0 w 623"/>
                <a:gd name="T31" fmla="*/ 170 h 397"/>
                <a:gd name="T32" fmla="*/ 113 w 623"/>
                <a:gd name="T33" fmla="*/ 170 h 397"/>
                <a:gd name="T34" fmla="*/ 113 w 623"/>
                <a:gd name="T35" fmla="*/ 227 h 397"/>
                <a:gd name="T36" fmla="*/ 170 w 623"/>
                <a:gd name="T37" fmla="*/ 227 h 397"/>
                <a:gd name="T38" fmla="*/ 170 w 623"/>
                <a:gd name="T39" fmla="*/ 283 h 397"/>
                <a:gd name="T40" fmla="*/ 226 w 623"/>
                <a:gd name="T41" fmla="*/ 283 h 397"/>
                <a:gd name="T42" fmla="*/ 226 w 623"/>
                <a:gd name="T43" fmla="*/ 397 h 397"/>
                <a:gd name="T44" fmla="*/ 340 w 623"/>
                <a:gd name="T45" fmla="*/ 397 h 397"/>
                <a:gd name="T46" fmla="*/ 340 w 623"/>
                <a:gd name="T47" fmla="*/ 340 h 397"/>
                <a:gd name="T48" fmla="*/ 453 w 623"/>
                <a:gd name="T49" fmla="*/ 340 h 39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623" h="397">
                  <a:moveTo>
                    <a:pt x="453" y="340"/>
                  </a:moveTo>
                  <a:lnTo>
                    <a:pt x="453" y="283"/>
                  </a:lnTo>
                  <a:lnTo>
                    <a:pt x="623" y="283"/>
                  </a:lnTo>
                  <a:lnTo>
                    <a:pt x="623" y="170"/>
                  </a:lnTo>
                  <a:lnTo>
                    <a:pt x="567" y="170"/>
                  </a:lnTo>
                  <a:lnTo>
                    <a:pt x="567" y="113"/>
                  </a:lnTo>
                  <a:lnTo>
                    <a:pt x="510" y="113"/>
                  </a:lnTo>
                  <a:lnTo>
                    <a:pt x="510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113" y="56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170" y="283"/>
                  </a:lnTo>
                  <a:lnTo>
                    <a:pt x="226" y="283"/>
                  </a:lnTo>
                  <a:lnTo>
                    <a:pt x="226" y="397"/>
                  </a:lnTo>
                  <a:lnTo>
                    <a:pt x="340" y="397"/>
                  </a:lnTo>
                  <a:lnTo>
                    <a:pt x="340" y="340"/>
                  </a:lnTo>
                  <a:lnTo>
                    <a:pt x="453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75" name="Freeform 30">
              <a:extLst>
                <a:ext uri="{FF2B5EF4-FFF2-40B4-BE49-F238E27FC236}">
                  <a16:creationId xmlns:a16="http://schemas.microsoft.com/office/drawing/2014/main" id="{8C461740-9200-405A-90E2-8C6467A1DA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81" y="2911"/>
              <a:ext cx="908" cy="567"/>
            </a:xfrm>
            <a:custGeom>
              <a:avLst/>
              <a:gdLst>
                <a:gd name="T0" fmla="*/ 908 w 908"/>
                <a:gd name="T1" fmla="*/ 226 h 567"/>
                <a:gd name="T2" fmla="*/ 908 w 908"/>
                <a:gd name="T3" fmla="*/ 56 h 567"/>
                <a:gd name="T4" fmla="*/ 851 w 908"/>
                <a:gd name="T5" fmla="*/ 56 h 567"/>
                <a:gd name="T6" fmla="*/ 851 w 908"/>
                <a:gd name="T7" fmla="*/ 0 h 567"/>
                <a:gd name="T8" fmla="*/ 454 w 908"/>
                <a:gd name="T9" fmla="*/ 0 h 567"/>
                <a:gd name="T10" fmla="*/ 454 w 908"/>
                <a:gd name="T11" fmla="*/ 56 h 567"/>
                <a:gd name="T12" fmla="*/ 397 w 908"/>
                <a:gd name="T13" fmla="*/ 56 h 567"/>
                <a:gd name="T14" fmla="*/ 397 w 908"/>
                <a:gd name="T15" fmla="*/ 113 h 567"/>
                <a:gd name="T16" fmla="*/ 341 w 908"/>
                <a:gd name="T17" fmla="*/ 113 h 567"/>
                <a:gd name="T18" fmla="*/ 341 w 908"/>
                <a:gd name="T19" fmla="*/ 170 h 567"/>
                <a:gd name="T20" fmla="*/ 284 w 908"/>
                <a:gd name="T21" fmla="*/ 170 h 567"/>
                <a:gd name="T22" fmla="*/ 284 w 908"/>
                <a:gd name="T23" fmla="*/ 226 h 567"/>
                <a:gd name="T24" fmla="*/ 114 w 908"/>
                <a:gd name="T25" fmla="*/ 226 h 567"/>
                <a:gd name="T26" fmla="*/ 114 w 908"/>
                <a:gd name="T27" fmla="*/ 283 h 567"/>
                <a:gd name="T28" fmla="*/ 57 w 908"/>
                <a:gd name="T29" fmla="*/ 283 h 567"/>
                <a:gd name="T30" fmla="*/ 57 w 908"/>
                <a:gd name="T31" fmla="*/ 340 h 567"/>
                <a:gd name="T32" fmla="*/ 0 w 908"/>
                <a:gd name="T33" fmla="*/ 340 h 567"/>
                <a:gd name="T34" fmla="*/ 0 w 908"/>
                <a:gd name="T35" fmla="*/ 453 h 567"/>
                <a:gd name="T36" fmla="*/ 57 w 908"/>
                <a:gd name="T37" fmla="*/ 453 h 567"/>
                <a:gd name="T38" fmla="*/ 57 w 908"/>
                <a:gd name="T39" fmla="*/ 510 h 567"/>
                <a:gd name="T40" fmla="*/ 227 w 908"/>
                <a:gd name="T41" fmla="*/ 510 h 567"/>
                <a:gd name="T42" fmla="*/ 227 w 908"/>
                <a:gd name="T43" fmla="*/ 567 h 567"/>
                <a:gd name="T44" fmla="*/ 341 w 908"/>
                <a:gd name="T45" fmla="*/ 567 h 567"/>
                <a:gd name="T46" fmla="*/ 341 w 908"/>
                <a:gd name="T47" fmla="*/ 453 h 567"/>
                <a:gd name="T48" fmla="*/ 454 w 908"/>
                <a:gd name="T49" fmla="*/ 453 h 567"/>
                <a:gd name="T50" fmla="*/ 454 w 908"/>
                <a:gd name="T51" fmla="*/ 397 h 567"/>
                <a:gd name="T52" fmla="*/ 511 w 908"/>
                <a:gd name="T53" fmla="*/ 397 h 567"/>
                <a:gd name="T54" fmla="*/ 511 w 908"/>
                <a:gd name="T55" fmla="*/ 340 h 567"/>
                <a:gd name="T56" fmla="*/ 738 w 908"/>
                <a:gd name="T57" fmla="*/ 340 h 567"/>
                <a:gd name="T58" fmla="*/ 738 w 908"/>
                <a:gd name="T59" fmla="*/ 283 h 567"/>
                <a:gd name="T60" fmla="*/ 851 w 908"/>
                <a:gd name="T61" fmla="*/ 283 h 567"/>
                <a:gd name="T62" fmla="*/ 851 w 908"/>
                <a:gd name="T63" fmla="*/ 226 h 567"/>
                <a:gd name="T64" fmla="*/ 908 w 908"/>
                <a:gd name="T65" fmla="*/ 226 h 56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908" h="567">
                  <a:moveTo>
                    <a:pt x="908" y="226"/>
                  </a:moveTo>
                  <a:lnTo>
                    <a:pt x="908" y="56"/>
                  </a:lnTo>
                  <a:lnTo>
                    <a:pt x="851" y="56"/>
                  </a:lnTo>
                  <a:lnTo>
                    <a:pt x="851" y="0"/>
                  </a:lnTo>
                  <a:lnTo>
                    <a:pt x="454" y="0"/>
                  </a:lnTo>
                  <a:lnTo>
                    <a:pt x="454" y="56"/>
                  </a:lnTo>
                  <a:lnTo>
                    <a:pt x="397" y="56"/>
                  </a:lnTo>
                  <a:lnTo>
                    <a:pt x="397" y="113"/>
                  </a:lnTo>
                  <a:lnTo>
                    <a:pt x="341" y="113"/>
                  </a:lnTo>
                  <a:lnTo>
                    <a:pt x="341" y="170"/>
                  </a:lnTo>
                  <a:lnTo>
                    <a:pt x="284" y="170"/>
                  </a:lnTo>
                  <a:lnTo>
                    <a:pt x="284" y="226"/>
                  </a:lnTo>
                  <a:lnTo>
                    <a:pt x="114" y="226"/>
                  </a:lnTo>
                  <a:lnTo>
                    <a:pt x="114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510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341" y="567"/>
                  </a:lnTo>
                  <a:lnTo>
                    <a:pt x="341" y="453"/>
                  </a:lnTo>
                  <a:lnTo>
                    <a:pt x="454" y="453"/>
                  </a:lnTo>
                  <a:lnTo>
                    <a:pt x="454" y="397"/>
                  </a:lnTo>
                  <a:lnTo>
                    <a:pt x="511" y="397"/>
                  </a:lnTo>
                  <a:lnTo>
                    <a:pt x="511" y="340"/>
                  </a:lnTo>
                  <a:lnTo>
                    <a:pt x="738" y="340"/>
                  </a:lnTo>
                  <a:lnTo>
                    <a:pt x="738" y="283"/>
                  </a:lnTo>
                  <a:lnTo>
                    <a:pt x="851" y="283"/>
                  </a:lnTo>
                  <a:lnTo>
                    <a:pt x="851" y="226"/>
                  </a:lnTo>
                  <a:lnTo>
                    <a:pt x="908" y="22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76" name="Freeform 31">
              <a:extLst>
                <a:ext uri="{FF2B5EF4-FFF2-40B4-BE49-F238E27FC236}">
                  <a16:creationId xmlns:a16="http://schemas.microsoft.com/office/drawing/2014/main" id="{3533CC6D-B142-4E2E-A04C-8F75A493B5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5" y="2400"/>
              <a:ext cx="794" cy="737"/>
            </a:xfrm>
            <a:custGeom>
              <a:avLst/>
              <a:gdLst>
                <a:gd name="T0" fmla="*/ 0 w 794"/>
                <a:gd name="T1" fmla="*/ 737 h 737"/>
                <a:gd name="T2" fmla="*/ 0 w 794"/>
                <a:gd name="T3" fmla="*/ 511 h 737"/>
                <a:gd name="T4" fmla="*/ 113 w 794"/>
                <a:gd name="T5" fmla="*/ 511 h 737"/>
                <a:gd name="T6" fmla="*/ 113 w 794"/>
                <a:gd name="T7" fmla="*/ 454 h 737"/>
                <a:gd name="T8" fmla="*/ 170 w 794"/>
                <a:gd name="T9" fmla="*/ 454 h 737"/>
                <a:gd name="T10" fmla="*/ 170 w 794"/>
                <a:gd name="T11" fmla="*/ 397 h 737"/>
                <a:gd name="T12" fmla="*/ 340 w 794"/>
                <a:gd name="T13" fmla="*/ 397 h 737"/>
                <a:gd name="T14" fmla="*/ 340 w 794"/>
                <a:gd name="T15" fmla="*/ 340 h 737"/>
                <a:gd name="T16" fmla="*/ 283 w 794"/>
                <a:gd name="T17" fmla="*/ 340 h 737"/>
                <a:gd name="T18" fmla="*/ 283 w 794"/>
                <a:gd name="T19" fmla="*/ 284 h 737"/>
                <a:gd name="T20" fmla="*/ 113 w 794"/>
                <a:gd name="T21" fmla="*/ 284 h 737"/>
                <a:gd name="T22" fmla="*/ 113 w 794"/>
                <a:gd name="T23" fmla="*/ 227 h 737"/>
                <a:gd name="T24" fmla="*/ 57 w 794"/>
                <a:gd name="T25" fmla="*/ 227 h 737"/>
                <a:gd name="T26" fmla="*/ 57 w 794"/>
                <a:gd name="T27" fmla="*/ 170 h 737"/>
                <a:gd name="T28" fmla="*/ 113 w 794"/>
                <a:gd name="T29" fmla="*/ 170 h 737"/>
                <a:gd name="T30" fmla="*/ 113 w 794"/>
                <a:gd name="T31" fmla="*/ 57 h 737"/>
                <a:gd name="T32" fmla="*/ 340 w 794"/>
                <a:gd name="T33" fmla="*/ 57 h 737"/>
                <a:gd name="T34" fmla="*/ 340 w 794"/>
                <a:gd name="T35" fmla="*/ 114 h 737"/>
                <a:gd name="T36" fmla="*/ 453 w 794"/>
                <a:gd name="T37" fmla="*/ 114 h 737"/>
                <a:gd name="T38" fmla="*/ 453 w 794"/>
                <a:gd name="T39" fmla="*/ 57 h 737"/>
                <a:gd name="T40" fmla="*/ 510 w 794"/>
                <a:gd name="T41" fmla="*/ 57 h 737"/>
                <a:gd name="T42" fmla="*/ 510 w 794"/>
                <a:gd name="T43" fmla="*/ 0 h 737"/>
                <a:gd name="T44" fmla="*/ 737 w 794"/>
                <a:gd name="T45" fmla="*/ 0 h 737"/>
                <a:gd name="T46" fmla="*/ 737 w 794"/>
                <a:gd name="T47" fmla="*/ 57 h 737"/>
                <a:gd name="T48" fmla="*/ 680 w 794"/>
                <a:gd name="T49" fmla="*/ 57 h 737"/>
                <a:gd name="T50" fmla="*/ 680 w 794"/>
                <a:gd name="T51" fmla="*/ 170 h 737"/>
                <a:gd name="T52" fmla="*/ 737 w 794"/>
                <a:gd name="T53" fmla="*/ 170 h 737"/>
                <a:gd name="T54" fmla="*/ 737 w 794"/>
                <a:gd name="T55" fmla="*/ 227 h 737"/>
                <a:gd name="T56" fmla="*/ 794 w 794"/>
                <a:gd name="T57" fmla="*/ 227 h 737"/>
                <a:gd name="T58" fmla="*/ 794 w 794"/>
                <a:gd name="T59" fmla="*/ 284 h 737"/>
                <a:gd name="T60" fmla="*/ 737 w 794"/>
                <a:gd name="T61" fmla="*/ 284 h 737"/>
                <a:gd name="T62" fmla="*/ 737 w 794"/>
                <a:gd name="T63" fmla="*/ 397 h 737"/>
                <a:gd name="T64" fmla="*/ 680 w 794"/>
                <a:gd name="T65" fmla="*/ 397 h 737"/>
                <a:gd name="T66" fmla="*/ 680 w 794"/>
                <a:gd name="T67" fmla="*/ 511 h 737"/>
                <a:gd name="T68" fmla="*/ 340 w 794"/>
                <a:gd name="T69" fmla="*/ 511 h 737"/>
                <a:gd name="T70" fmla="*/ 340 w 794"/>
                <a:gd name="T71" fmla="*/ 567 h 737"/>
                <a:gd name="T72" fmla="*/ 283 w 794"/>
                <a:gd name="T73" fmla="*/ 567 h 737"/>
                <a:gd name="T74" fmla="*/ 283 w 794"/>
                <a:gd name="T75" fmla="*/ 624 h 737"/>
                <a:gd name="T76" fmla="*/ 227 w 794"/>
                <a:gd name="T77" fmla="*/ 624 h 737"/>
                <a:gd name="T78" fmla="*/ 227 w 794"/>
                <a:gd name="T79" fmla="*/ 681 h 737"/>
                <a:gd name="T80" fmla="*/ 170 w 794"/>
                <a:gd name="T81" fmla="*/ 681 h 737"/>
                <a:gd name="T82" fmla="*/ 170 w 794"/>
                <a:gd name="T83" fmla="*/ 737 h 737"/>
                <a:gd name="T84" fmla="*/ 0 w 794"/>
                <a:gd name="T85" fmla="*/ 737 h 737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794" h="737">
                  <a:moveTo>
                    <a:pt x="0" y="737"/>
                  </a:moveTo>
                  <a:lnTo>
                    <a:pt x="0" y="511"/>
                  </a:lnTo>
                  <a:lnTo>
                    <a:pt x="113" y="511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340" y="397"/>
                  </a:lnTo>
                  <a:lnTo>
                    <a:pt x="340" y="340"/>
                  </a:lnTo>
                  <a:lnTo>
                    <a:pt x="283" y="340"/>
                  </a:lnTo>
                  <a:lnTo>
                    <a:pt x="283" y="284"/>
                  </a:lnTo>
                  <a:lnTo>
                    <a:pt x="113" y="284"/>
                  </a:lnTo>
                  <a:lnTo>
                    <a:pt x="113" y="227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113" y="170"/>
                  </a:lnTo>
                  <a:lnTo>
                    <a:pt x="113" y="57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453" y="114"/>
                  </a:lnTo>
                  <a:lnTo>
                    <a:pt x="453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680" y="57"/>
                  </a:lnTo>
                  <a:lnTo>
                    <a:pt x="680" y="170"/>
                  </a:lnTo>
                  <a:lnTo>
                    <a:pt x="737" y="170"/>
                  </a:lnTo>
                  <a:lnTo>
                    <a:pt x="737" y="227"/>
                  </a:lnTo>
                  <a:lnTo>
                    <a:pt x="794" y="227"/>
                  </a:lnTo>
                  <a:lnTo>
                    <a:pt x="794" y="284"/>
                  </a:lnTo>
                  <a:lnTo>
                    <a:pt x="737" y="284"/>
                  </a:lnTo>
                  <a:lnTo>
                    <a:pt x="737" y="397"/>
                  </a:lnTo>
                  <a:lnTo>
                    <a:pt x="680" y="397"/>
                  </a:lnTo>
                  <a:lnTo>
                    <a:pt x="680" y="511"/>
                  </a:lnTo>
                  <a:lnTo>
                    <a:pt x="340" y="511"/>
                  </a:lnTo>
                  <a:lnTo>
                    <a:pt x="340" y="567"/>
                  </a:lnTo>
                  <a:lnTo>
                    <a:pt x="283" y="567"/>
                  </a:lnTo>
                  <a:lnTo>
                    <a:pt x="283" y="624"/>
                  </a:lnTo>
                  <a:lnTo>
                    <a:pt x="227" y="624"/>
                  </a:lnTo>
                  <a:lnTo>
                    <a:pt x="227" y="681"/>
                  </a:lnTo>
                  <a:lnTo>
                    <a:pt x="170" y="681"/>
                  </a:lnTo>
                  <a:lnTo>
                    <a:pt x="170" y="737"/>
                  </a:lnTo>
                  <a:lnTo>
                    <a:pt x="0" y="73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77" name="Freeform 32">
              <a:extLst>
                <a:ext uri="{FF2B5EF4-FFF2-40B4-BE49-F238E27FC236}">
                  <a16:creationId xmlns:a16="http://schemas.microsoft.com/office/drawing/2014/main" id="{832DA1B7-7194-47E0-BB9B-E2CBC7ADF8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5" y="2287"/>
              <a:ext cx="341" cy="794"/>
            </a:xfrm>
            <a:custGeom>
              <a:avLst/>
              <a:gdLst>
                <a:gd name="T0" fmla="*/ 0 w 341"/>
                <a:gd name="T1" fmla="*/ 0 h 794"/>
                <a:gd name="T2" fmla="*/ 0 w 341"/>
                <a:gd name="T3" fmla="*/ 113 h 794"/>
                <a:gd name="T4" fmla="*/ 57 w 341"/>
                <a:gd name="T5" fmla="*/ 113 h 794"/>
                <a:gd name="T6" fmla="*/ 57 w 341"/>
                <a:gd name="T7" fmla="*/ 170 h 794"/>
                <a:gd name="T8" fmla="*/ 0 w 341"/>
                <a:gd name="T9" fmla="*/ 170 h 794"/>
                <a:gd name="T10" fmla="*/ 0 w 341"/>
                <a:gd name="T11" fmla="*/ 283 h 794"/>
                <a:gd name="T12" fmla="*/ 57 w 341"/>
                <a:gd name="T13" fmla="*/ 283 h 794"/>
                <a:gd name="T14" fmla="*/ 57 w 341"/>
                <a:gd name="T15" fmla="*/ 340 h 794"/>
                <a:gd name="T16" fmla="*/ 114 w 341"/>
                <a:gd name="T17" fmla="*/ 340 h 794"/>
                <a:gd name="T18" fmla="*/ 114 w 341"/>
                <a:gd name="T19" fmla="*/ 397 h 794"/>
                <a:gd name="T20" fmla="*/ 57 w 341"/>
                <a:gd name="T21" fmla="*/ 397 h 794"/>
                <a:gd name="T22" fmla="*/ 57 w 341"/>
                <a:gd name="T23" fmla="*/ 510 h 794"/>
                <a:gd name="T24" fmla="*/ 0 w 341"/>
                <a:gd name="T25" fmla="*/ 510 h 794"/>
                <a:gd name="T26" fmla="*/ 0 w 341"/>
                <a:gd name="T27" fmla="*/ 624 h 794"/>
                <a:gd name="T28" fmla="*/ 57 w 341"/>
                <a:gd name="T29" fmla="*/ 624 h 794"/>
                <a:gd name="T30" fmla="*/ 57 w 341"/>
                <a:gd name="T31" fmla="*/ 680 h 794"/>
                <a:gd name="T32" fmla="*/ 114 w 341"/>
                <a:gd name="T33" fmla="*/ 680 h 794"/>
                <a:gd name="T34" fmla="*/ 114 w 341"/>
                <a:gd name="T35" fmla="*/ 794 h 794"/>
                <a:gd name="T36" fmla="*/ 284 w 341"/>
                <a:gd name="T37" fmla="*/ 794 h 794"/>
                <a:gd name="T38" fmla="*/ 284 w 341"/>
                <a:gd name="T39" fmla="*/ 624 h 794"/>
                <a:gd name="T40" fmla="*/ 227 w 341"/>
                <a:gd name="T41" fmla="*/ 624 h 794"/>
                <a:gd name="T42" fmla="*/ 227 w 341"/>
                <a:gd name="T43" fmla="*/ 510 h 794"/>
                <a:gd name="T44" fmla="*/ 284 w 341"/>
                <a:gd name="T45" fmla="*/ 510 h 794"/>
                <a:gd name="T46" fmla="*/ 341 w 341"/>
                <a:gd name="T47" fmla="*/ 510 h 794"/>
                <a:gd name="T48" fmla="*/ 341 w 341"/>
                <a:gd name="T49" fmla="*/ 453 h 794"/>
                <a:gd name="T50" fmla="*/ 284 w 341"/>
                <a:gd name="T51" fmla="*/ 453 h 794"/>
                <a:gd name="T52" fmla="*/ 284 w 341"/>
                <a:gd name="T53" fmla="*/ 340 h 794"/>
                <a:gd name="T54" fmla="*/ 227 w 341"/>
                <a:gd name="T55" fmla="*/ 340 h 794"/>
                <a:gd name="T56" fmla="*/ 227 w 341"/>
                <a:gd name="T57" fmla="*/ 170 h 794"/>
                <a:gd name="T58" fmla="*/ 170 w 341"/>
                <a:gd name="T59" fmla="*/ 170 h 794"/>
                <a:gd name="T60" fmla="*/ 170 w 341"/>
                <a:gd name="T61" fmla="*/ 113 h 794"/>
                <a:gd name="T62" fmla="*/ 114 w 341"/>
                <a:gd name="T63" fmla="*/ 113 h 794"/>
                <a:gd name="T64" fmla="*/ 114 w 341"/>
                <a:gd name="T65" fmla="*/ 0 h 794"/>
                <a:gd name="T66" fmla="*/ 0 w 341"/>
                <a:gd name="T67" fmla="*/ 0 h 79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341" h="794">
                  <a:moveTo>
                    <a:pt x="0" y="0"/>
                  </a:moveTo>
                  <a:lnTo>
                    <a:pt x="0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680"/>
                  </a:lnTo>
                  <a:lnTo>
                    <a:pt x="114" y="680"/>
                  </a:lnTo>
                  <a:lnTo>
                    <a:pt x="114" y="794"/>
                  </a:lnTo>
                  <a:lnTo>
                    <a:pt x="284" y="794"/>
                  </a:lnTo>
                  <a:lnTo>
                    <a:pt x="284" y="624"/>
                  </a:lnTo>
                  <a:lnTo>
                    <a:pt x="227" y="624"/>
                  </a:lnTo>
                  <a:lnTo>
                    <a:pt x="227" y="510"/>
                  </a:lnTo>
                  <a:lnTo>
                    <a:pt x="284" y="510"/>
                  </a:lnTo>
                  <a:lnTo>
                    <a:pt x="341" y="510"/>
                  </a:lnTo>
                  <a:lnTo>
                    <a:pt x="341" y="453"/>
                  </a:lnTo>
                  <a:lnTo>
                    <a:pt x="284" y="453"/>
                  </a:lnTo>
                  <a:lnTo>
                    <a:pt x="284" y="340"/>
                  </a:lnTo>
                  <a:lnTo>
                    <a:pt x="227" y="340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78" name="Freeform 33">
              <a:extLst>
                <a:ext uri="{FF2B5EF4-FFF2-40B4-BE49-F238E27FC236}">
                  <a16:creationId xmlns:a16="http://schemas.microsoft.com/office/drawing/2014/main" id="{61943C80-963C-49AE-8E82-C72D094FB7E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2344"/>
              <a:ext cx="397" cy="510"/>
            </a:xfrm>
            <a:custGeom>
              <a:avLst/>
              <a:gdLst>
                <a:gd name="T0" fmla="*/ 0 w 397"/>
                <a:gd name="T1" fmla="*/ 56 h 510"/>
                <a:gd name="T2" fmla="*/ 114 w 397"/>
                <a:gd name="T3" fmla="*/ 56 h 510"/>
                <a:gd name="T4" fmla="*/ 114 w 397"/>
                <a:gd name="T5" fmla="*/ 113 h 510"/>
                <a:gd name="T6" fmla="*/ 171 w 397"/>
                <a:gd name="T7" fmla="*/ 113 h 510"/>
                <a:gd name="T8" fmla="*/ 171 w 397"/>
                <a:gd name="T9" fmla="*/ 0 h 510"/>
                <a:gd name="T10" fmla="*/ 397 w 397"/>
                <a:gd name="T11" fmla="*/ 0 h 510"/>
                <a:gd name="T12" fmla="*/ 397 w 397"/>
                <a:gd name="T13" fmla="*/ 510 h 510"/>
                <a:gd name="T14" fmla="*/ 57 w 397"/>
                <a:gd name="T15" fmla="*/ 510 h 510"/>
                <a:gd name="T16" fmla="*/ 57 w 397"/>
                <a:gd name="T17" fmla="*/ 453 h 510"/>
                <a:gd name="T18" fmla="*/ 171 w 397"/>
                <a:gd name="T19" fmla="*/ 453 h 510"/>
                <a:gd name="T20" fmla="*/ 171 w 397"/>
                <a:gd name="T21" fmla="*/ 396 h 510"/>
                <a:gd name="T22" fmla="*/ 114 w 397"/>
                <a:gd name="T23" fmla="*/ 396 h 510"/>
                <a:gd name="T24" fmla="*/ 114 w 397"/>
                <a:gd name="T25" fmla="*/ 283 h 510"/>
                <a:gd name="T26" fmla="*/ 57 w 397"/>
                <a:gd name="T27" fmla="*/ 283 h 510"/>
                <a:gd name="T28" fmla="*/ 57 w 397"/>
                <a:gd name="T29" fmla="*/ 113 h 510"/>
                <a:gd name="T30" fmla="*/ 0 w 397"/>
                <a:gd name="T31" fmla="*/ 113 h 510"/>
                <a:gd name="T32" fmla="*/ 0 w 397"/>
                <a:gd name="T33" fmla="*/ 56 h 51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97" h="510">
                  <a:moveTo>
                    <a:pt x="0" y="56"/>
                  </a:moveTo>
                  <a:lnTo>
                    <a:pt x="114" y="56"/>
                  </a:lnTo>
                  <a:lnTo>
                    <a:pt x="114" y="113"/>
                  </a:lnTo>
                  <a:lnTo>
                    <a:pt x="171" y="113"/>
                  </a:lnTo>
                  <a:lnTo>
                    <a:pt x="171" y="0"/>
                  </a:lnTo>
                  <a:lnTo>
                    <a:pt x="397" y="0"/>
                  </a:lnTo>
                  <a:lnTo>
                    <a:pt x="397" y="510"/>
                  </a:lnTo>
                  <a:lnTo>
                    <a:pt x="57" y="510"/>
                  </a:lnTo>
                  <a:lnTo>
                    <a:pt x="57" y="453"/>
                  </a:lnTo>
                  <a:lnTo>
                    <a:pt x="171" y="453"/>
                  </a:lnTo>
                  <a:lnTo>
                    <a:pt x="171" y="396"/>
                  </a:lnTo>
                  <a:lnTo>
                    <a:pt x="114" y="396"/>
                  </a:lnTo>
                  <a:lnTo>
                    <a:pt x="114" y="283"/>
                  </a:lnTo>
                  <a:lnTo>
                    <a:pt x="57" y="283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79" name="Freeform 34">
              <a:extLst>
                <a:ext uri="{FF2B5EF4-FFF2-40B4-BE49-F238E27FC236}">
                  <a16:creationId xmlns:a16="http://schemas.microsoft.com/office/drawing/2014/main" id="{B6755B14-FCAA-4E05-93D1-66535AF0C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2" y="2344"/>
              <a:ext cx="794" cy="964"/>
            </a:xfrm>
            <a:custGeom>
              <a:avLst/>
              <a:gdLst>
                <a:gd name="T0" fmla="*/ 454 w 794"/>
                <a:gd name="T1" fmla="*/ 0 h 964"/>
                <a:gd name="T2" fmla="*/ 340 w 794"/>
                <a:gd name="T3" fmla="*/ 0 h 964"/>
                <a:gd name="T4" fmla="*/ 340 w 794"/>
                <a:gd name="T5" fmla="*/ 510 h 964"/>
                <a:gd name="T6" fmla="*/ 0 w 794"/>
                <a:gd name="T7" fmla="*/ 510 h 964"/>
                <a:gd name="T8" fmla="*/ 0 w 794"/>
                <a:gd name="T9" fmla="*/ 567 h 964"/>
                <a:gd name="T10" fmla="*/ 57 w 794"/>
                <a:gd name="T11" fmla="*/ 567 h 964"/>
                <a:gd name="T12" fmla="*/ 57 w 794"/>
                <a:gd name="T13" fmla="*/ 737 h 964"/>
                <a:gd name="T14" fmla="*/ 114 w 794"/>
                <a:gd name="T15" fmla="*/ 737 h 964"/>
                <a:gd name="T16" fmla="*/ 114 w 794"/>
                <a:gd name="T17" fmla="*/ 793 h 964"/>
                <a:gd name="T18" fmla="*/ 227 w 794"/>
                <a:gd name="T19" fmla="*/ 793 h 964"/>
                <a:gd name="T20" fmla="*/ 227 w 794"/>
                <a:gd name="T21" fmla="*/ 850 h 964"/>
                <a:gd name="T22" fmla="*/ 284 w 794"/>
                <a:gd name="T23" fmla="*/ 850 h 964"/>
                <a:gd name="T24" fmla="*/ 284 w 794"/>
                <a:gd name="T25" fmla="*/ 907 h 964"/>
                <a:gd name="T26" fmla="*/ 340 w 794"/>
                <a:gd name="T27" fmla="*/ 907 h 964"/>
                <a:gd name="T28" fmla="*/ 340 w 794"/>
                <a:gd name="T29" fmla="*/ 964 h 964"/>
                <a:gd name="T30" fmla="*/ 510 w 794"/>
                <a:gd name="T31" fmla="*/ 964 h 964"/>
                <a:gd name="T32" fmla="*/ 510 w 794"/>
                <a:gd name="T33" fmla="*/ 907 h 964"/>
                <a:gd name="T34" fmla="*/ 567 w 794"/>
                <a:gd name="T35" fmla="*/ 907 h 964"/>
                <a:gd name="T36" fmla="*/ 567 w 794"/>
                <a:gd name="T37" fmla="*/ 850 h 964"/>
                <a:gd name="T38" fmla="*/ 624 w 794"/>
                <a:gd name="T39" fmla="*/ 850 h 964"/>
                <a:gd name="T40" fmla="*/ 624 w 794"/>
                <a:gd name="T41" fmla="*/ 793 h 964"/>
                <a:gd name="T42" fmla="*/ 794 w 794"/>
                <a:gd name="T43" fmla="*/ 793 h 964"/>
                <a:gd name="T44" fmla="*/ 794 w 794"/>
                <a:gd name="T45" fmla="*/ 680 h 964"/>
                <a:gd name="T46" fmla="*/ 681 w 794"/>
                <a:gd name="T47" fmla="*/ 680 h 964"/>
                <a:gd name="T48" fmla="*/ 681 w 794"/>
                <a:gd name="T49" fmla="*/ 623 h 964"/>
                <a:gd name="T50" fmla="*/ 624 w 794"/>
                <a:gd name="T51" fmla="*/ 623 h 964"/>
                <a:gd name="T52" fmla="*/ 624 w 794"/>
                <a:gd name="T53" fmla="*/ 510 h 964"/>
                <a:gd name="T54" fmla="*/ 567 w 794"/>
                <a:gd name="T55" fmla="*/ 510 h 964"/>
                <a:gd name="T56" fmla="*/ 567 w 794"/>
                <a:gd name="T57" fmla="*/ 283 h 964"/>
                <a:gd name="T58" fmla="*/ 624 w 794"/>
                <a:gd name="T59" fmla="*/ 283 h 964"/>
                <a:gd name="T60" fmla="*/ 624 w 794"/>
                <a:gd name="T61" fmla="*/ 226 h 964"/>
                <a:gd name="T62" fmla="*/ 510 w 794"/>
                <a:gd name="T63" fmla="*/ 226 h 964"/>
                <a:gd name="T64" fmla="*/ 510 w 794"/>
                <a:gd name="T65" fmla="*/ 170 h 964"/>
                <a:gd name="T66" fmla="*/ 567 w 794"/>
                <a:gd name="T67" fmla="*/ 170 h 964"/>
                <a:gd name="T68" fmla="*/ 567 w 794"/>
                <a:gd name="T69" fmla="*/ 56 h 964"/>
                <a:gd name="T70" fmla="*/ 454 w 794"/>
                <a:gd name="T71" fmla="*/ 56 h 964"/>
                <a:gd name="T72" fmla="*/ 454 w 794"/>
                <a:gd name="T73" fmla="*/ 0 h 96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794" h="964">
                  <a:moveTo>
                    <a:pt x="454" y="0"/>
                  </a:moveTo>
                  <a:lnTo>
                    <a:pt x="340" y="0"/>
                  </a:lnTo>
                  <a:lnTo>
                    <a:pt x="340" y="510"/>
                  </a:lnTo>
                  <a:lnTo>
                    <a:pt x="0" y="510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737"/>
                  </a:lnTo>
                  <a:lnTo>
                    <a:pt x="114" y="737"/>
                  </a:lnTo>
                  <a:lnTo>
                    <a:pt x="114" y="793"/>
                  </a:lnTo>
                  <a:lnTo>
                    <a:pt x="227" y="793"/>
                  </a:lnTo>
                  <a:lnTo>
                    <a:pt x="227" y="850"/>
                  </a:lnTo>
                  <a:lnTo>
                    <a:pt x="284" y="850"/>
                  </a:lnTo>
                  <a:lnTo>
                    <a:pt x="284" y="907"/>
                  </a:lnTo>
                  <a:lnTo>
                    <a:pt x="340" y="907"/>
                  </a:lnTo>
                  <a:lnTo>
                    <a:pt x="340" y="964"/>
                  </a:lnTo>
                  <a:lnTo>
                    <a:pt x="510" y="964"/>
                  </a:lnTo>
                  <a:lnTo>
                    <a:pt x="510" y="907"/>
                  </a:lnTo>
                  <a:lnTo>
                    <a:pt x="567" y="907"/>
                  </a:lnTo>
                  <a:lnTo>
                    <a:pt x="567" y="850"/>
                  </a:lnTo>
                  <a:lnTo>
                    <a:pt x="624" y="850"/>
                  </a:lnTo>
                  <a:lnTo>
                    <a:pt x="624" y="793"/>
                  </a:lnTo>
                  <a:lnTo>
                    <a:pt x="794" y="793"/>
                  </a:lnTo>
                  <a:lnTo>
                    <a:pt x="794" y="680"/>
                  </a:lnTo>
                  <a:lnTo>
                    <a:pt x="681" y="680"/>
                  </a:lnTo>
                  <a:lnTo>
                    <a:pt x="681" y="623"/>
                  </a:lnTo>
                  <a:lnTo>
                    <a:pt x="624" y="623"/>
                  </a:lnTo>
                  <a:lnTo>
                    <a:pt x="624" y="510"/>
                  </a:lnTo>
                  <a:lnTo>
                    <a:pt x="567" y="510"/>
                  </a:lnTo>
                  <a:lnTo>
                    <a:pt x="567" y="283"/>
                  </a:lnTo>
                  <a:lnTo>
                    <a:pt x="624" y="283"/>
                  </a:lnTo>
                  <a:lnTo>
                    <a:pt x="624" y="226"/>
                  </a:lnTo>
                  <a:lnTo>
                    <a:pt x="510" y="226"/>
                  </a:lnTo>
                  <a:lnTo>
                    <a:pt x="510" y="170"/>
                  </a:lnTo>
                  <a:lnTo>
                    <a:pt x="567" y="170"/>
                  </a:lnTo>
                  <a:lnTo>
                    <a:pt x="567" y="56"/>
                  </a:lnTo>
                  <a:lnTo>
                    <a:pt x="454" y="56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80" name="Freeform 35">
              <a:extLst>
                <a:ext uri="{FF2B5EF4-FFF2-40B4-BE49-F238E27FC236}">
                  <a16:creationId xmlns:a16="http://schemas.microsoft.com/office/drawing/2014/main" id="{E6F52F0D-185D-456E-81D5-2864CB26BEF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6" y="3194"/>
              <a:ext cx="737" cy="510"/>
            </a:xfrm>
            <a:custGeom>
              <a:avLst/>
              <a:gdLst>
                <a:gd name="T0" fmla="*/ 567 w 737"/>
                <a:gd name="T1" fmla="*/ 0 h 510"/>
                <a:gd name="T2" fmla="*/ 567 w 737"/>
                <a:gd name="T3" fmla="*/ 57 h 510"/>
                <a:gd name="T4" fmla="*/ 623 w 737"/>
                <a:gd name="T5" fmla="*/ 57 h 510"/>
                <a:gd name="T6" fmla="*/ 623 w 737"/>
                <a:gd name="T7" fmla="*/ 114 h 510"/>
                <a:gd name="T8" fmla="*/ 737 w 737"/>
                <a:gd name="T9" fmla="*/ 114 h 510"/>
                <a:gd name="T10" fmla="*/ 737 w 737"/>
                <a:gd name="T11" fmla="*/ 397 h 510"/>
                <a:gd name="T12" fmla="*/ 567 w 737"/>
                <a:gd name="T13" fmla="*/ 397 h 510"/>
                <a:gd name="T14" fmla="*/ 567 w 737"/>
                <a:gd name="T15" fmla="*/ 340 h 510"/>
                <a:gd name="T16" fmla="*/ 623 w 737"/>
                <a:gd name="T17" fmla="*/ 340 h 510"/>
                <a:gd name="T18" fmla="*/ 623 w 737"/>
                <a:gd name="T19" fmla="*/ 284 h 510"/>
                <a:gd name="T20" fmla="*/ 510 w 737"/>
                <a:gd name="T21" fmla="*/ 284 h 510"/>
                <a:gd name="T22" fmla="*/ 510 w 737"/>
                <a:gd name="T23" fmla="*/ 340 h 510"/>
                <a:gd name="T24" fmla="*/ 226 w 737"/>
                <a:gd name="T25" fmla="*/ 340 h 510"/>
                <a:gd name="T26" fmla="*/ 226 w 737"/>
                <a:gd name="T27" fmla="*/ 454 h 510"/>
                <a:gd name="T28" fmla="*/ 113 w 737"/>
                <a:gd name="T29" fmla="*/ 454 h 510"/>
                <a:gd name="T30" fmla="*/ 113 w 737"/>
                <a:gd name="T31" fmla="*/ 510 h 510"/>
                <a:gd name="T32" fmla="*/ 56 w 737"/>
                <a:gd name="T33" fmla="*/ 510 h 510"/>
                <a:gd name="T34" fmla="*/ 56 w 737"/>
                <a:gd name="T35" fmla="*/ 454 h 510"/>
                <a:gd name="T36" fmla="*/ 0 w 737"/>
                <a:gd name="T37" fmla="*/ 454 h 510"/>
                <a:gd name="T38" fmla="*/ 0 w 737"/>
                <a:gd name="T39" fmla="*/ 397 h 510"/>
                <a:gd name="T40" fmla="*/ 113 w 737"/>
                <a:gd name="T41" fmla="*/ 397 h 510"/>
                <a:gd name="T42" fmla="*/ 113 w 737"/>
                <a:gd name="T43" fmla="*/ 284 h 510"/>
                <a:gd name="T44" fmla="*/ 56 w 737"/>
                <a:gd name="T45" fmla="*/ 284 h 510"/>
                <a:gd name="T46" fmla="*/ 56 w 737"/>
                <a:gd name="T47" fmla="*/ 170 h 510"/>
                <a:gd name="T48" fmla="*/ 226 w 737"/>
                <a:gd name="T49" fmla="*/ 170 h 510"/>
                <a:gd name="T50" fmla="*/ 226 w 737"/>
                <a:gd name="T51" fmla="*/ 114 h 510"/>
                <a:gd name="T52" fmla="*/ 396 w 737"/>
                <a:gd name="T53" fmla="*/ 114 h 510"/>
                <a:gd name="T54" fmla="*/ 396 w 737"/>
                <a:gd name="T55" fmla="*/ 57 h 510"/>
                <a:gd name="T56" fmla="*/ 453 w 737"/>
                <a:gd name="T57" fmla="*/ 57 h 510"/>
                <a:gd name="T58" fmla="*/ 453 w 737"/>
                <a:gd name="T59" fmla="*/ 0 h 510"/>
                <a:gd name="T60" fmla="*/ 567 w 737"/>
                <a:gd name="T61" fmla="*/ 0 h 51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737" h="510">
                  <a:moveTo>
                    <a:pt x="567" y="0"/>
                  </a:moveTo>
                  <a:lnTo>
                    <a:pt x="567" y="57"/>
                  </a:lnTo>
                  <a:lnTo>
                    <a:pt x="623" y="57"/>
                  </a:lnTo>
                  <a:lnTo>
                    <a:pt x="623" y="114"/>
                  </a:lnTo>
                  <a:lnTo>
                    <a:pt x="737" y="114"/>
                  </a:lnTo>
                  <a:lnTo>
                    <a:pt x="737" y="397"/>
                  </a:lnTo>
                  <a:lnTo>
                    <a:pt x="567" y="397"/>
                  </a:lnTo>
                  <a:lnTo>
                    <a:pt x="567" y="340"/>
                  </a:lnTo>
                  <a:lnTo>
                    <a:pt x="623" y="340"/>
                  </a:lnTo>
                  <a:lnTo>
                    <a:pt x="623" y="284"/>
                  </a:lnTo>
                  <a:lnTo>
                    <a:pt x="510" y="284"/>
                  </a:lnTo>
                  <a:lnTo>
                    <a:pt x="510" y="340"/>
                  </a:lnTo>
                  <a:lnTo>
                    <a:pt x="226" y="340"/>
                  </a:lnTo>
                  <a:lnTo>
                    <a:pt x="226" y="454"/>
                  </a:lnTo>
                  <a:lnTo>
                    <a:pt x="113" y="454"/>
                  </a:lnTo>
                  <a:lnTo>
                    <a:pt x="113" y="510"/>
                  </a:lnTo>
                  <a:lnTo>
                    <a:pt x="56" y="510"/>
                  </a:lnTo>
                  <a:lnTo>
                    <a:pt x="56" y="454"/>
                  </a:lnTo>
                  <a:lnTo>
                    <a:pt x="0" y="454"/>
                  </a:lnTo>
                  <a:lnTo>
                    <a:pt x="0" y="397"/>
                  </a:lnTo>
                  <a:lnTo>
                    <a:pt x="113" y="397"/>
                  </a:lnTo>
                  <a:lnTo>
                    <a:pt x="113" y="284"/>
                  </a:lnTo>
                  <a:lnTo>
                    <a:pt x="56" y="284"/>
                  </a:lnTo>
                  <a:lnTo>
                    <a:pt x="56" y="170"/>
                  </a:lnTo>
                  <a:lnTo>
                    <a:pt x="226" y="170"/>
                  </a:lnTo>
                  <a:lnTo>
                    <a:pt x="226" y="114"/>
                  </a:lnTo>
                  <a:lnTo>
                    <a:pt x="396" y="114"/>
                  </a:lnTo>
                  <a:lnTo>
                    <a:pt x="396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81" name="Freeform 36">
              <a:extLst>
                <a:ext uri="{FF2B5EF4-FFF2-40B4-BE49-F238E27FC236}">
                  <a16:creationId xmlns:a16="http://schemas.microsoft.com/office/drawing/2014/main" id="{32114318-F173-4357-917E-DA2D5808E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3534"/>
              <a:ext cx="454" cy="284"/>
            </a:xfrm>
            <a:custGeom>
              <a:avLst/>
              <a:gdLst>
                <a:gd name="T0" fmla="*/ 454 w 454"/>
                <a:gd name="T1" fmla="*/ 0 h 284"/>
                <a:gd name="T2" fmla="*/ 454 w 454"/>
                <a:gd name="T3" fmla="*/ 114 h 284"/>
                <a:gd name="T4" fmla="*/ 397 w 454"/>
                <a:gd name="T5" fmla="*/ 114 h 284"/>
                <a:gd name="T6" fmla="*/ 397 w 454"/>
                <a:gd name="T7" fmla="*/ 227 h 284"/>
                <a:gd name="T8" fmla="*/ 340 w 454"/>
                <a:gd name="T9" fmla="*/ 227 h 284"/>
                <a:gd name="T10" fmla="*/ 340 w 454"/>
                <a:gd name="T11" fmla="*/ 284 h 284"/>
                <a:gd name="T12" fmla="*/ 114 w 454"/>
                <a:gd name="T13" fmla="*/ 284 h 284"/>
                <a:gd name="T14" fmla="*/ 114 w 454"/>
                <a:gd name="T15" fmla="*/ 227 h 284"/>
                <a:gd name="T16" fmla="*/ 0 w 454"/>
                <a:gd name="T17" fmla="*/ 227 h 284"/>
                <a:gd name="T18" fmla="*/ 0 w 454"/>
                <a:gd name="T19" fmla="*/ 170 h 284"/>
                <a:gd name="T20" fmla="*/ 57 w 454"/>
                <a:gd name="T21" fmla="*/ 170 h 284"/>
                <a:gd name="T22" fmla="*/ 57 w 454"/>
                <a:gd name="T23" fmla="*/ 114 h 284"/>
                <a:gd name="T24" fmla="*/ 170 w 454"/>
                <a:gd name="T25" fmla="*/ 114 h 284"/>
                <a:gd name="T26" fmla="*/ 170 w 454"/>
                <a:gd name="T27" fmla="*/ 0 h 284"/>
                <a:gd name="T28" fmla="*/ 454 w 454"/>
                <a:gd name="T29" fmla="*/ 0 h 28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54" h="284">
                  <a:moveTo>
                    <a:pt x="454" y="0"/>
                  </a:moveTo>
                  <a:lnTo>
                    <a:pt x="454" y="114"/>
                  </a:lnTo>
                  <a:lnTo>
                    <a:pt x="397" y="114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40" y="284"/>
                  </a:lnTo>
                  <a:lnTo>
                    <a:pt x="114" y="284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114"/>
                  </a:lnTo>
                  <a:lnTo>
                    <a:pt x="170" y="114"/>
                  </a:lnTo>
                  <a:lnTo>
                    <a:pt x="170" y="0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82" name="Freeform 37">
              <a:extLst>
                <a:ext uri="{FF2B5EF4-FFF2-40B4-BE49-F238E27FC236}">
                  <a16:creationId xmlns:a16="http://schemas.microsoft.com/office/drawing/2014/main" id="{A786A44A-221F-4A27-9207-2117D51C9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4668"/>
              <a:ext cx="283" cy="341"/>
            </a:xfrm>
            <a:custGeom>
              <a:avLst/>
              <a:gdLst>
                <a:gd name="T0" fmla="*/ 283 w 283"/>
                <a:gd name="T1" fmla="*/ 0 h 341"/>
                <a:gd name="T2" fmla="*/ 113 w 283"/>
                <a:gd name="T3" fmla="*/ 0 h 341"/>
                <a:gd name="T4" fmla="*/ 113 w 283"/>
                <a:gd name="T5" fmla="*/ 114 h 341"/>
                <a:gd name="T6" fmla="*/ 0 w 283"/>
                <a:gd name="T7" fmla="*/ 114 h 341"/>
                <a:gd name="T8" fmla="*/ 0 w 283"/>
                <a:gd name="T9" fmla="*/ 341 h 341"/>
                <a:gd name="T10" fmla="*/ 170 w 283"/>
                <a:gd name="T11" fmla="*/ 341 h 341"/>
                <a:gd name="T12" fmla="*/ 170 w 283"/>
                <a:gd name="T13" fmla="*/ 170 h 341"/>
                <a:gd name="T14" fmla="*/ 227 w 283"/>
                <a:gd name="T15" fmla="*/ 170 h 341"/>
                <a:gd name="T16" fmla="*/ 227 w 283"/>
                <a:gd name="T17" fmla="*/ 114 h 341"/>
                <a:gd name="T18" fmla="*/ 283 w 283"/>
                <a:gd name="T19" fmla="*/ 114 h 341"/>
                <a:gd name="T20" fmla="*/ 283 w 283"/>
                <a:gd name="T21" fmla="*/ 0 h 34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83" h="341">
                  <a:moveTo>
                    <a:pt x="283" y="0"/>
                  </a:move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341"/>
                  </a:lnTo>
                  <a:lnTo>
                    <a:pt x="170" y="341"/>
                  </a:lnTo>
                  <a:lnTo>
                    <a:pt x="170" y="170"/>
                  </a:lnTo>
                  <a:lnTo>
                    <a:pt x="227" y="170"/>
                  </a:lnTo>
                  <a:lnTo>
                    <a:pt x="227" y="114"/>
                  </a:lnTo>
                  <a:lnTo>
                    <a:pt x="283" y="114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83" name="Freeform 39">
              <a:extLst>
                <a:ext uri="{FF2B5EF4-FFF2-40B4-BE49-F238E27FC236}">
                  <a16:creationId xmlns:a16="http://schemas.microsoft.com/office/drawing/2014/main" id="{4197DBBD-ECC1-47BD-AB35-BCBE2B6CB40E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1" y="4328"/>
              <a:ext cx="340" cy="510"/>
            </a:xfrm>
            <a:custGeom>
              <a:avLst/>
              <a:gdLst>
                <a:gd name="T0" fmla="*/ 170 w 340"/>
                <a:gd name="T1" fmla="*/ 0 h 510"/>
                <a:gd name="T2" fmla="*/ 113 w 340"/>
                <a:gd name="T3" fmla="*/ 0 h 510"/>
                <a:gd name="T4" fmla="*/ 113 w 340"/>
                <a:gd name="T5" fmla="*/ 170 h 510"/>
                <a:gd name="T6" fmla="*/ 0 w 340"/>
                <a:gd name="T7" fmla="*/ 170 h 510"/>
                <a:gd name="T8" fmla="*/ 0 w 340"/>
                <a:gd name="T9" fmla="*/ 227 h 510"/>
                <a:gd name="T10" fmla="*/ 56 w 340"/>
                <a:gd name="T11" fmla="*/ 227 h 510"/>
                <a:gd name="T12" fmla="*/ 56 w 340"/>
                <a:gd name="T13" fmla="*/ 284 h 510"/>
                <a:gd name="T14" fmla="*/ 0 w 340"/>
                <a:gd name="T15" fmla="*/ 284 h 510"/>
                <a:gd name="T16" fmla="*/ 0 w 340"/>
                <a:gd name="T17" fmla="*/ 340 h 510"/>
                <a:gd name="T18" fmla="*/ 56 w 340"/>
                <a:gd name="T19" fmla="*/ 340 h 510"/>
                <a:gd name="T20" fmla="*/ 56 w 340"/>
                <a:gd name="T21" fmla="*/ 454 h 510"/>
                <a:gd name="T22" fmla="*/ 113 w 340"/>
                <a:gd name="T23" fmla="*/ 454 h 510"/>
                <a:gd name="T24" fmla="*/ 170 w 340"/>
                <a:gd name="T25" fmla="*/ 454 h 510"/>
                <a:gd name="T26" fmla="*/ 170 w 340"/>
                <a:gd name="T27" fmla="*/ 397 h 510"/>
                <a:gd name="T28" fmla="*/ 226 w 340"/>
                <a:gd name="T29" fmla="*/ 397 h 510"/>
                <a:gd name="T30" fmla="*/ 226 w 340"/>
                <a:gd name="T31" fmla="*/ 510 h 510"/>
                <a:gd name="T32" fmla="*/ 283 w 340"/>
                <a:gd name="T33" fmla="*/ 510 h 510"/>
                <a:gd name="T34" fmla="*/ 283 w 340"/>
                <a:gd name="T35" fmla="*/ 340 h 510"/>
                <a:gd name="T36" fmla="*/ 340 w 340"/>
                <a:gd name="T37" fmla="*/ 340 h 510"/>
                <a:gd name="T38" fmla="*/ 340 w 340"/>
                <a:gd name="T39" fmla="*/ 227 h 510"/>
                <a:gd name="T40" fmla="*/ 226 w 340"/>
                <a:gd name="T41" fmla="*/ 227 h 510"/>
                <a:gd name="T42" fmla="*/ 226 w 340"/>
                <a:gd name="T43" fmla="*/ 114 h 510"/>
                <a:gd name="T44" fmla="*/ 170 w 340"/>
                <a:gd name="T45" fmla="*/ 114 h 510"/>
                <a:gd name="T46" fmla="*/ 170 w 340"/>
                <a:gd name="T47" fmla="*/ 0 h 51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340" h="510">
                  <a:moveTo>
                    <a:pt x="170" y="0"/>
                  </a:moveTo>
                  <a:lnTo>
                    <a:pt x="113" y="0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284"/>
                  </a:lnTo>
                  <a:lnTo>
                    <a:pt x="0" y="284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454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226" y="397"/>
                  </a:lnTo>
                  <a:lnTo>
                    <a:pt x="226" y="510"/>
                  </a:lnTo>
                  <a:lnTo>
                    <a:pt x="283" y="510"/>
                  </a:lnTo>
                  <a:lnTo>
                    <a:pt x="283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226" y="227"/>
                  </a:lnTo>
                  <a:lnTo>
                    <a:pt x="226" y="114"/>
                  </a:lnTo>
                  <a:lnTo>
                    <a:pt x="170" y="114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84" name="Freeform 40">
              <a:extLst>
                <a:ext uri="{FF2B5EF4-FFF2-40B4-BE49-F238E27FC236}">
                  <a16:creationId xmlns:a16="http://schemas.microsoft.com/office/drawing/2014/main" id="{44B915E7-296B-4DF9-96C5-B95DD29DF0E1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4" y="3421"/>
              <a:ext cx="283" cy="454"/>
            </a:xfrm>
            <a:custGeom>
              <a:avLst/>
              <a:gdLst>
                <a:gd name="T0" fmla="*/ 170 w 283"/>
                <a:gd name="T1" fmla="*/ 0 h 454"/>
                <a:gd name="T2" fmla="*/ 170 w 283"/>
                <a:gd name="T3" fmla="*/ 57 h 454"/>
                <a:gd name="T4" fmla="*/ 227 w 283"/>
                <a:gd name="T5" fmla="*/ 57 h 454"/>
                <a:gd name="T6" fmla="*/ 227 w 283"/>
                <a:gd name="T7" fmla="*/ 170 h 454"/>
                <a:gd name="T8" fmla="*/ 283 w 283"/>
                <a:gd name="T9" fmla="*/ 170 h 454"/>
                <a:gd name="T10" fmla="*/ 283 w 283"/>
                <a:gd name="T11" fmla="*/ 283 h 454"/>
                <a:gd name="T12" fmla="*/ 227 w 283"/>
                <a:gd name="T13" fmla="*/ 283 h 454"/>
                <a:gd name="T14" fmla="*/ 227 w 283"/>
                <a:gd name="T15" fmla="*/ 397 h 454"/>
                <a:gd name="T16" fmla="*/ 283 w 283"/>
                <a:gd name="T17" fmla="*/ 397 h 454"/>
                <a:gd name="T18" fmla="*/ 283 w 283"/>
                <a:gd name="T19" fmla="*/ 454 h 454"/>
                <a:gd name="T20" fmla="*/ 57 w 283"/>
                <a:gd name="T21" fmla="*/ 454 h 454"/>
                <a:gd name="T22" fmla="*/ 57 w 283"/>
                <a:gd name="T23" fmla="*/ 397 h 454"/>
                <a:gd name="T24" fmla="*/ 0 w 283"/>
                <a:gd name="T25" fmla="*/ 397 h 454"/>
                <a:gd name="T26" fmla="*/ 0 w 283"/>
                <a:gd name="T27" fmla="*/ 340 h 454"/>
                <a:gd name="T28" fmla="*/ 57 w 283"/>
                <a:gd name="T29" fmla="*/ 340 h 454"/>
                <a:gd name="T30" fmla="*/ 57 w 283"/>
                <a:gd name="T31" fmla="*/ 227 h 454"/>
                <a:gd name="T32" fmla="*/ 0 w 283"/>
                <a:gd name="T33" fmla="*/ 227 h 454"/>
                <a:gd name="T34" fmla="*/ 0 w 283"/>
                <a:gd name="T35" fmla="*/ 113 h 454"/>
                <a:gd name="T36" fmla="*/ 57 w 283"/>
                <a:gd name="T37" fmla="*/ 113 h 454"/>
                <a:gd name="T38" fmla="*/ 57 w 283"/>
                <a:gd name="T39" fmla="*/ 57 h 454"/>
                <a:gd name="T40" fmla="*/ 113 w 283"/>
                <a:gd name="T41" fmla="*/ 57 h 454"/>
                <a:gd name="T42" fmla="*/ 113 w 283"/>
                <a:gd name="T43" fmla="*/ 0 h 454"/>
                <a:gd name="T44" fmla="*/ 170 w 283"/>
                <a:gd name="T45" fmla="*/ 0 h 45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83" h="454">
                  <a:moveTo>
                    <a:pt x="170" y="0"/>
                  </a:moveTo>
                  <a:lnTo>
                    <a:pt x="170" y="57"/>
                  </a:lnTo>
                  <a:lnTo>
                    <a:pt x="227" y="57"/>
                  </a:lnTo>
                  <a:lnTo>
                    <a:pt x="227" y="170"/>
                  </a:lnTo>
                  <a:lnTo>
                    <a:pt x="283" y="170"/>
                  </a:lnTo>
                  <a:lnTo>
                    <a:pt x="283" y="283"/>
                  </a:lnTo>
                  <a:lnTo>
                    <a:pt x="227" y="283"/>
                  </a:lnTo>
                  <a:lnTo>
                    <a:pt x="227" y="397"/>
                  </a:lnTo>
                  <a:lnTo>
                    <a:pt x="283" y="397"/>
                  </a:lnTo>
                  <a:lnTo>
                    <a:pt x="283" y="454"/>
                  </a:lnTo>
                  <a:lnTo>
                    <a:pt x="57" y="454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85" name="Freeform 41">
              <a:extLst>
                <a:ext uri="{FF2B5EF4-FFF2-40B4-BE49-F238E27FC236}">
                  <a16:creationId xmlns:a16="http://schemas.microsoft.com/office/drawing/2014/main" id="{6BD3F7EA-721A-43BD-BCF7-E4C63640D6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3" y="2967"/>
              <a:ext cx="340" cy="397"/>
            </a:xfrm>
            <a:custGeom>
              <a:avLst/>
              <a:gdLst>
                <a:gd name="T0" fmla="*/ 0 w 340"/>
                <a:gd name="T1" fmla="*/ 0 h 397"/>
                <a:gd name="T2" fmla="*/ 0 w 340"/>
                <a:gd name="T3" fmla="*/ 170 h 397"/>
                <a:gd name="T4" fmla="*/ 57 w 340"/>
                <a:gd name="T5" fmla="*/ 170 h 397"/>
                <a:gd name="T6" fmla="*/ 57 w 340"/>
                <a:gd name="T7" fmla="*/ 227 h 397"/>
                <a:gd name="T8" fmla="*/ 114 w 340"/>
                <a:gd name="T9" fmla="*/ 227 h 397"/>
                <a:gd name="T10" fmla="*/ 114 w 340"/>
                <a:gd name="T11" fmla="*/ 341 h 397"/>
                <a:gd name="T12" fmla="*/ 170 w 340"/>
                <a:gd name="T13" fmla="*/ 341 h 397"/>
                <a:gd name="T14" fmla="*/ 170 w 340"/>
                <a:gd name="T15" fmla="*/ 397 h 397"/>
                <a:gd name="T16" fmla="*/ 340 w 340"/>
                <a:gd name="T17" fmla="*/ 397 h 397"/>
                <a:gd name="T18" fmla="*/ 340 w 340"/>
                <a:gd name="T19" fmla="*/ 227 h 397"/>
                <a:gd name="T20" fmla="*/ 284 w 340"/>
                <a:gd name="T21" fmla="*/ 227 h 397"/>
                <a:gd name="T22" fmla="*/ 284 w 340"/>
                <a:gd name="T23" fmla="*/ 170 h 397"/>
                <a:gd name="T24" fmla="*/ 227 w 340"/>
                <a:gd name="T25" fmla="*/ 170 h 397"/>
                <a:gd name="T26" fmla="*/ 227 w 340"/>
                <a:gd name="T27" fmla="*/ 114 h 397"/>
                <a:gd name="T28" fmla="*/ 170 w 340"/>
                <a:gd name="T29" fmla="*/ 114 h 397"/>
                <a:gd name="T30" fmla="*/ 170 w 340"/>
                <a:gd name="T31" fmla="*/ 57 h 397"/>
                <a:gd name="T32" fmla="*/ 114 w 340"/>
                <a:gd name="T33" fmla="*/ 57 h 397"/>
                <a:gd name="T34" fmla="*/ 114 w 340"/>
                <a:gd name="T35" fmla="*/ 0 h 397"/>
                <a:gd name="T36" fmla="*/ 0 w 340"/>
                <a:gd name="T37" fmla="*/ 0 h 39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40" h="397">
                  <a:moveTo>
                    <a:pt x="0" y="0"/>
                  </a:moveTo>
                  <a:lnTo>
                    <a:pt x="0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114" y="227"/>
                  </a:lnTo>
                  <a:lnTo>
                    <a:pt x="114" y="341"/>
                  </a:lnTo>
                  <a:lnTo>
                    <a:pt x="170" y="341"/>
                  </a:lnTo>
                  <a:lnTo>
                    <a:pt x="170" y="397"/>
                  </a:lnTo>
                  <a:lnTo>
                    <a:pt x="340" y="397"/>
                  </a:lnTo>
                  <a:lnTo>
                    <a:pt x="340" y="227"/>
                  </a:lnTo>
                  <a:lnTo>
                    <a:pt x="284" y="227"/>
                  </a:lnTo>
                  <a:lnTo>
                    <a:pt x="284" y="170"/>
                  </a:lnTo>
                  <a:lnTo>
                    <a:pt x="227" y="170"/>
                  </a:lnTo>
                  <a:lnTo>
                    <a:pt x="227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86" name="Freeform 42">
              <a:extLst>
                <a:ext uri="{FF2B5EF4-FFF2-40B4-BE49-F238E27FC236}">
                  <a16:creationId xmlns:a16="http://schemas.microsoft.com/office/drawing/2014/main" id="{0035C575-DE6B-4F8A-A66F-DF792BDCCA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3" y="2911"/>
              <a:ext cx="624" cy="510"/>
            </a:xfrm>
            <a:custGeom>
              <a:avLst/>
              <a:gdLst>
                <a:gd name="T0" fmla="*/ 0 w 624"/>
                <a:gd name="T1" fmla="*/ 56 h 510"/>
                <a:gd name="T2" fmla="*/ 0 w 624"/>
                <a:gd name="T3" fmla="*/ 0 h 510"/>
                <a:gd name="T4" fmla="*/ 340 w 624"/>
                <a:gd name="T5" fmla="*/ 0 h 510"/>
                <a:gd name="T6" fmla="*/ 340 w 624"/>
                <a:gd name="T7" fmla="*/ 170 h 510"/>
                <a:gd name="T8" fmla="*/ 454 w 624"/>
                <a:gd name="T9" fmla="*/ 170 h 510"/>
                <a:gd name="T10" fmla="*/ 454 w 624"/>
                <a:gd name="T11" fmla="*/ 226 h 510"/>
                <a:gd name="T12" fmla="*/ 624 w 624"/>
                <a:gd name="T13" fmla="*/ 226 h 510"/>
                <a:gd name="T14" fmla="*/ 624 w 624"/>
                <a:gd name="T15" fmla="*/ 453 h 510"/>
                <a:gd name="T16" fmla="*/ 397 w 624"/>
                <a:gd name="T17" fmla="*/ 453 h 510"/>
                <a:gd name="T18" fmla="*/ 397 w 624"/>
                <a:gd name="T19" fmla="*/ 510 h 510"/>
                <a:gd name="T20" fmla="*/ 340 w 624"/>
                <a:gd name="T21" fmla="*/ 510 h 510"/>
                <a:gd name="T22" fmla="*/ 340 w 624"/>
                <a:gd name="T23" fmla="*/ 283 h 510"/>
                <a:gd name="T24" fmla="*/ 284 w 624"/>
                <a:gd name="T25" fmla="*/ 283 h 510"/>
                <a:gd name="T26" fmla="*/ 284 w 624"/>
                <a:gd name="T27" fmla="*/ 226 h 510"/>
                <a:gd name="T28" fmla="*/ 227 w 624"/>
                <a:gd name="T29" fmla="*/ 226 h 510"/>
                <a:gd name="T30" fmla="*/ 227 w 624"/>
                <a:gd name="T31" fmla="*/ 170 h 510"/>
                <a:gd name="T32" fmla="*/ 170 w 624"/>
                <a:gd name="T33" fmla="*/ 170 h 510"/>
                <a:gd name="T34" fmla="*/ 170 w 624"/>
                <a:gd name="T35" fmla="*/ 113 h 510"/>
                <a:gd name="T36" fmla="*/ 114 w 624"/>
                <a:gd name="T37" fmla="*/ 113 h 510"/>
                <a:gd name="T38" fmla="*/ 114 w 624"/>
                <a:gd name="T39" fmla="*/ 56 h 510"/>
                <a:gd name="T40" fmla="*/ 0 w 624"/>
                <a:gd name="T41" fmla="*/ 56 h 51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624" h="510">
                  <a:moveTo>
                    <a:pt x="0" y="56"/>
                  </a:moveTo>
                  <a:lnTo>
                    <a:pt x="0" y="0"/>
                  </a:lnTo>
                  <a:lnTo>
                    <a:pt x="340" y="0"/>
                  </a:lnTo>
                  <a:lnTo>
                    <a:pt x="340" y="170"/>
                  </a:lnTo>
                  <a:lnTo>
                    <a:pt x="454" y="170"/>
                  </a:lnTo>
                  <a:lnTo>
                    <a:pt x="454" y="226"/>
                  </a:lnTo>
                  <a:lnTo>
                    <a:pt x="624" y="226"/>
                  </a:lnTo>
                  <a:lnTo>
                    <a:pt x="624" y="453"/>
                  </a:lnTo>
                  <a:lnTo>
                    <a:pt x="397" y="453"/>
                  </a:lnTo>
                  <a:lnTo>
                    <a:pt x="397" y="510"/>
                  </a:lnTo>
                  <a:lnTo>
                    <a:pt x="340" y="510"/>
                  </a:lnTo>
                  <a:lnTo>
                    <a:pt x="340" y="283"/>
                  </a:lnTo>
                  <a:lnTo>
                    <a:pt x="284" y="283"/>
                  </a:lnTo>
                  <a:lnTo>
                    <a:pt x="284" y="226"/>
                  </a:lnTo>
                  <a:lnTo>
                    <a:pt x="227" y="226"/>
                  </a:lnTo>
                  <a:lnTo>
                    <a:pt x="227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114" y="113"/>
                  </a:lnTo>
                  <a:lnTo>
                    <a:pt x="114" y="56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87" name="Freeform 43">
              <a:extLst>
                <a:ext uri="{FF2B5EF4-FFF2-40B4-BE49-F238E27FC236}">
                  <a16:creationId xmlns:a16="http://schemas.microsoft.com/office/drawing/2014/main" id="{144A9B50-EAC8-4A02-82FD-FC39AE88857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0" y="1436"/>
              <a:ext cx="1134" cy="1134"/>
            </a:xfrm>
            <a:custGeom>
              <a:avLst/>
              <a:gdLst>
                <a:gd name="T0" fmla="*/ 907 w 1134"/>
                <a:gd name="T1" fmla="*/ 0 h 1134"/>
                <a:gd name="T2" fmla="*/ 793 w 1134"/>
                <a:gd name="T3" fmla="*/ 0 h 1134"/>
                <a:gd name="T4" fmla="*/ 793 w 1134"/>
                <a:gd name="T5" fmla="*/ 170 h 1134"/>
                <a:gd name="T6" fmla="*/ 680 w 1134"/>
                <a:gd name="T7" fmla="*/ 170 h 1134"/>
                <a:gd name="T8" fmla="*/ 680 w 1134"/>
                <a:gd name="T9" fmla="*/ 227 h 1134"/>
                <a:gd name="T10" fmla="*/ 623 w 1134"/>
                <a:gd name="T11" fmla="*/ 227 h 1134"/>
                <a:gd name="T12" fmla="*/ 623 w 1134"/>
                <a:gd name="T13" fmla="*/ 170 h 1134"/>
                <a:gd name="T14" fmla="*/ 510 w 1134"/>
                <a:gd name="T15" fmla="*/ 170 h 1134"/>
                <a:gd name="T16" fmla="*/ 510 w 1134"/>
                <a:gd name="T17" fmla="*/ 284 h 1134"/>
                <a:gd name="T18" fmla="*/ 567 w 1134"/>
                <a:gd name="T19" fmla="*/ 284 h 1134"/>
                <a:gd name="T20" fmla="*/ 567 w 1134"/>
                <a:gd name="T21" fmla="*/ 454 h 1134"/>
                <a:gd name="T22" fmla="*/ 510 w 1134"/>
                <a:gd name="T23" fmla="*/ 454 h 1134"/>
                <a:gd name="T24" fmla="*/ 510 w 1134"/>
                <a:gd name="T25" fmla="*/ 397 h 1134"/>
                <a:gd name="T26" fmla="*/ 396 w 1134"/>
                <a:gd name="T27" fmla="*/ 397 h 1134"/>
                <a:gd name="T28" fmla="*/ 396 w 1134"/>
                <a:gd name="T29" fmla="*/ 511 h 1134"/>
                <a:gd name="T30" fmla="*/ 340 w 1134"/>
                <a:gd name="T31" fmla="*/ 511 h 1134"/>
                <a:gd name="T32" fmla="*/ 340 w 1134"/>
                <a:gd name="T33" fmla="*/ 624 h 1134"/>
                <a:gd name="T34" fmla="*/ 0 w 1134"/>
                <a:gd name="T35" fmla="*/ 624 h 1134"/>
                <a:gd name="T36" fmla="*/ 0 w 1134"/>
                <a:gd name="T37" fmla="*/ 681 h 1134"/>
                <a:gd name="T38" fmla="*/ 56 w 1134"/>
                <a:gd name="T39" fmla="*/ 681 h 1134"/>
                <a:gd name="T40" fmla="*/ 56 w 1134"/>
                <a:gd name="T41" fmla="*/ 908 h 1134"/>
                <a:gd name="T42" fmla="*/ 170 w 1134"/>
                <a:gd name="T43" fmla="*/ 908 h 1134"/>
                <a:gd name="T44" fmla="*/ 170 w 1134"/>
                <a:gd name="T45" fmla="*/ 964 h 1134"/>
                <a:gd name="T46" fmla="*/ 113 w 1134"/>
                <a:gd name="T47" fmla="*/ 964 h 1134"/>
                <a:gd name="T48" fmla="*/ 113 w 1134"/>
                <a:gd name="T49" fmla="*/ 1134 h 1134"/>
                <a:gd name="T50" fmla="*/ 510 w 1134"/>
                <a:gd name="T51" fmla="*/ 1134 h 1134"/>
                <a:gd name="T52" fmla="*/ 510 w 1134"/>
                <a:gd name="T53" fmla="*/ 1078 h 1134"/>
                <a:gd name="T54" fmla="*/ 737 w 1134"/>
                <a:gd name="T55" fmla="*/ 1078 h 1134"/>
                <a:gd name="T56" fmla="*/ 737 w 1134"/>
                <a:gd name="T57" fmla="*/ 1021 h 1134"/>
                <a:gd name="T58" fmla="*/ 793 w 1134"/>
                <a:gd name="T59" fmla="*/ 1021 h 1134"/>
                <a:gd name="T60" fmla="*/ 793 w 1134"/>
                <a:gd name="T61" fmla="*/ 908 h 1134"/>
                <a:gd name="T62" fmla="*/ 963 w 1134"/>
                <a:gd name="T63" fmla="*/ 908 h 1134"/>
                <a:gd name="T64" fmla="*/ 963 w 1134"/>
                <a:gd name="T65" fmla="*/ 851 h 1134"/>
                <a:gd name="T66" fmla="*/ 907 w 1134"/>
                <a:gd name="T67" fmla="*/ 851 h 1134"/>
                <a:gd name="T68" fmla="*/ 907 w 1134"/>
                <a:gd name="T69" fmla="*/ 794 h 1134"/>
                <a:gd name="T70" fmla="*/ 963 w 1134"/>
                <a:gd name="T71" fmla="*/ 794 h 1134"/>
                <a:gd name="T72" fmla="*/ 963 w 1134"/>
                <a:gd name="T73" fmla="*/ 737 h 1134"/>
                <a:gd name="T74" fmla="*/ 1020 w 1134"/>
                <a:gd name="T75" fmla="*/ 737 h 1134"/>
                <a:gd name="T76" fmla="*/ 1020 w 1134"/>
                <a:gd name="T77" fmla="*/ 624 h 1134"/>
                <a:gd name="T78" fmla="*/ 1134 w 1134"/>
                <a:gd name="T79" fmla="*/ 624 h 1134"/>
                <a:gd name="T80" fmla="*/ 1134 w 1134"/>
                <a:gd name="T81" fmla="*/ 454 h 1134"/>
                <a:gd name="T82" fmla="*/ 1077 w 1134"/>
                <a:gd name="T83" fmla="*/ 454 h 1134"/>
                <a:gd name="T84" fmla="*/ 1077 w 1134"/>
                <a:gd name="T85" fmla="*/ 170 h 1134"/>
                <a:gd name="T86" fmla="*/ 1077 w 1134"/>
                <a:gd name="T87" fmla="*/ 114 h 1134"/>
                <a:gd name="T88" fmla="*/ 963 w 1134"/>
                <a:gd name="T89" fmla="*/ 114 h 1134"/>
                <a:gd name="T90" fmla="*/ 963 w 1134"/>
                <a:gd name="T91" fmla="*/ 57 h 1134"/>
                <a:gd name="T92" fmla="*/ 907 w 1134"/>
                <a:gd name="T93" fmla="*/ 57 h 1134"/>
                <a:gd name="T94" fmla="*/ 907 w 1134"/>
                <a:gd name="T95" fmla="*/ 0 h 1134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1134" h="1134">
                  <a:moveTo>
                    <a:pt x="907" y="0"/>
                  </a:moveTo>
                  <a:lnTo>
                    <a:pt x="793" y="0"/>
                  </a:lnTo>
                  <a:lnTo>
                    <a:pt x="793" y="170"/>
                  </a:lnTo>
                  <a:lnTo>
                    <a:pt x="680" y="170"/>
                  </a:lnTo>
                  <a:lnTo>
                    <a:pt x="680" y="227"/>
                  </a:lnTo>
                  <a:lnTo>
                    <a:pt x="623" y="227"/>
                  </a:lnTo>
                  <a:lnTo>
                    <a:pt x="623" y="170"/>
                  </a:lnTo>
                  <a:lnTo>
                    <a:pt x="510" y="170"/>
                  </a:lnTo>
                  <a:lnTo>
                    <a:pt x="510" y="284"/>
                  </a:lnTo>
                  <a:lnTo>
                    <a:pt x="567" y="284"/>
                  </a:lnTo>
                  <a:lnTo>
                    <a:pt x="567" y="454"/>
                  </a:lnTo>
                  <a:lnTo>
                    <a:pt x="510" y="454"/>
                  </a:lnTo>
                  <a:lnTo>
                    <a:pt x="510" y="397"/>
                  </a:lnTo>
                  <a:lnTo>
                    <a:pt x="396" y="397"/>
                  </a:lnTo>
                  <a:lnTo>
                    <a:pt x="396" y="511"/>
                  </a:lnTo>
                  <a:lnTo>
                    <a:pt x="340" y="511"/>
                  </a:lnTo>
                  <a:lnTo>
                    <a:pt x="340" y="624"/>
                  </a:lnTo>
                  <a:lnTo>
                    <a:pt x="0" y="624"/>
                  </a:lnTo>
                  <a:lnTo>
                    <a:pt x="0" y="681"/>
                  </a:lnTo>
                  <a:lnTo>
                    <a:pt x="56" y="681"/>
                  </a:lnTo>
                  <a:lnTo>
                    <a:pt x="56" y="908"/>
                  </a:lnTo>
                  <a:lnTo>
                    <a:pt x="170" y="908"/>
                  </a:lnTo>
                  <a:lnTo>
                    <a:pt x="170" y="964"/>
                  </a:lnTo>
                  <a:lnTo>
                    <a:pt x="113" y="964"/>
                  </a:lnTo>
                  <a:lnTo>
                    <a:pt x="113" y="1134"/>
                  </a:lnTo>
                  <a:lnTo>
                    <a:pt x="510" y="1134"/>
                  </a:lnTo>
                  <a:lnTo>
                    <a:pt x="510" y="1078"/>
                  </a:lnTo>
                  <a:lnTo>
                    <a:pt x="737" y="1078"/>
                  </a:lnTo>
                  <a:lnTo>
                    <a:pt x="737" y="1021"/>
                  </a:lnTo>
                  <a:lnTo>
                    <a:pt x="793" y="1021"/>
                  </a:lnTo>
                  <a:lnTo>
                    <a:pt x="793" y="908"/>
                  </a:lnTo>
                  <a:lnTo>
                    <a:pt x="963" y="908"/>
                  </a:lnTo>
                  <a:lnTo>
                    <a:pt x="963" y="851"/>
                  </a:lnTo>
                  <a:lnTo>
                    <a:pt x="907" y="851"/>
                  </a:lnTo>
                  <a:lnTo>
                    <a:pt x="907" y="794"/>
                  </a:lnTo>
                  <a:lnTo>
                    <a:pt x="963" y="794"/>
                  </a:lnTo>
                  <a:lnTo>
                    <a:pt x="963" y="737"/>
                  </a:lnTo>
                  <a:lnTo>
                    <a:pt x="1020" y="737"/>
                  </a:lnTo>
                  <a:lnTo>
                    <a:pt x="1020" y="624"/>
                  </a:lnTo>
                  <a:lnTo>
                    <a:pt x="1134" y="624"/>
                  </a:lnTo>
                  <a:lnTo>
                    <a:pt x="1134" y="454"/>
                  </a:lnTo>
                  <a:lnTo>
                    <a:pt x="1077" y="454"/>
                  </a:lnTo>
                  <a:lnTo>
                    <a:pt x="1077" y="170"/>
                  </a:lnTo>
                  <a:lnTo>
                    <a:pt x="1077" y="114"/>
                  </a:lnTo>
                  <a:lnTo>
                    <a:pt x="963" y="114"/>
                  </a:lnTo>
                  <a:lnTo>
                    <a:pt x="963" y="57"/>
                  </a:lnTo>
                  <a:lnTo>
                    <a:pt x="907" y="57"/>
                  </a:lnTo>
                  <a:lnTo>
                    <a:pt x="90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88" name="Freeform 44">
              <a:extLst>
                <a:ext uri="{FF2B5EF4-FFF2-40B4-BE49-F238E27FC236}">
                  <a16:creationId xmlns:a16="http://schemas.microsoft.com/office/drawing/2014/main" id="{92571364-BF89-41BA-ADE9-4F01A9327A6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3" y="1493"/>
              <a:ext cx="794" cy="567"/>
            </a:xfrm>
            <a:custGeom>
              <a:avLst/>
              <a:gdLst>
                <a:gd name="T0" fmla="*/ 794 w 794"/>
                <a:gd name="T1" fmla="*/ 57 h 567"/>
                <a:gd name="T2" fmla="*/ 794 w 794"/>
                <a:gd name="T3" fmla="*/ 113 h 567"/>
                <a:gd name="T4" fmla="*/ 737 w 794"/>
                <a:gd name="T5" fmla="*/ 113 h 567"/>
                <a:gd name="T6" fmla="*/ 737 w 794"/>
                <a:gd name="T7" fmla="*/ 227 h 567"/>
                <a:gd name="T8" fmla="*/ 794 w 794"/>
                <a:gd name="T9" fmla="*/ 227 h 567"/>
                <a:gd name="T10" fmla="*/ 794 w 794"/>
                <a:gd name="T11" fmla="*/ 397 h 567"/>
                <a:gd name="T12" fmla="*/ 737 w 794"/>
                <a:gd name="T13" fmla="*/ 397 h 567"/>
                <a:gd name="T14" fmla="*/ 737 w 794"/>
                <a:gd name="T15" fmla="*/ 340 h 567"/>
                <a:gd name="T16" fmla="*/ 623 w 794"/>
                <a:gd name="T17" fmla="*/ 340 h 567"/>
                <a:gd name="T18" fmla="*/ 623 w 794"/>
                <a:gd name="T19" fmla="*/ 454 h 567"/>
                <a:gd name="T20" fmla="*/ 567 w 794"/>
                <a:gd name="T21" fmla="*/ 454 h 567"/>
                <a:gd name="T22" fmla="*/ 567 w 794"/>
                <a:gd name="T23" fmla="*/ 567 h 567"/>
                <a:gd name="T24" fmla="*/ 170 w 794"/>
                <a:gd name="T25" fmla="*/ 567 h 567"/>
                <a:gd name="T26" fmla="*/ 170 w 794"/>
                <a:gd name="T27" fmla="*/ 454 h 567"/>
                <a:gd name="T28" fmla="*/ 56 w 794"/>
                <a:gd name="T29" fmla="*/ 454 h 567"/>
                <a:gd name="T30" fmla="*/ 56 w 794"/>
                <a:gd name="T31" fmla="*/ 340 h 567"/>
                <a:gd name="T32" fmla="*/ 0 w 794"/>
                <a:gd name="T33" fmla="*/ 340 h 567"/>
                <a:gd name="T34" fmla="*/ 0 w 794"/>
                <a:gd name="T35" fmla="*/ 284 h 567"/>
                <a:gd name="T36" fmla="*/ 56 w 794"/>
                <a:gd name="T37" fmla="*/ 284 h 567"/>
                <a:gd name="T38" fmla="*/ 56 w 794"/>
                <a:gd name="T39" fmla="*/ 113 h 567"/>
                <a:gd name="T40" fmla="*/ 170 w 794"/>
                <a:gd name="T41" fmla="*/ 113 h 567"/>
                <a:gd name="T42" fmla="*/ 170 w 794"/>
                <a:gd name="T43" fmla="*/ 170 h 567"/>
                <a:gd name="T44" fmla="*/ 283 w 794"/>
                <a:gd name="T45" fmla="*/ 170 h 567"/>
                <a:gd name="T46" fmla="*/ 283 w 794"/>
                <a:gd name="T47" fmla="*/ 113 h 567"/>
                <a:gd name="T48" fmla="*/ 397 w 794"/>
                <a:gd name="T49" fmla="*/ 113 h 567"/>
                <a:gd name="T50" fmla="*/ 397 w 794"/>
                <a:gd name="T51" fmla="*/ 57 h 567"/>
                <a:gd name="T52" fmla="*/ 567 w 794"/>
                <a:gd name="T53" fmla="*/ 57 h 567"/>
                <a:gd name="T54" fmla="*/ 567 w 794"/>
                <a:gd name="T55" fmla="*/ 0 h 567"/>
                <a:gd name="T56" fmla="*/ 737 w 794"/>
                <a:gd name="T57" fmla="*/ 0 h 567"/>
                <a:gd name="T58" fmla="*/ 737 w 794"/>
                <a:gd name="T59" fmla="*/ 57 h 567"/>
                <a:gd name="T60" fmla="*/ 794 w 794"/>
                <a:gd name="T61" fmla="*/ 57 h 56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794" h="567">
                  <a:moveTo>
                    <a:pt x="794" y="57"/>
                  </a:moveTo>
                  <a:lnTo>
                    <a:pt x="794" y="113"/>
                  </a:lnTo>
                  <a:lnTo>
                    <a:pt x="737" y="113"/>
                  </a:lnTo>
                  <a:lnTo>
                    <a:pt x="737" y="227"/>
                  </a:lnTo>
                  <a:lnTo>
                    <a:pt x="794" y="227"/>
                  </a:lnTo>
                  <a:lnTo>
                    <a:pt x="794" y="397"/>
                  </a:lnTo>
                  <a:lnTo>
                    <a:pt x="737" y="397"/>
                  </a:lnTo>
                  <a:lnTo>
                    <a:pt x="737" y="340"/>
                  </a:lnTo>
                  <a:lnTo>
                    <a:pt x="623" y="340"/>
                  </a:lnTo>
                  <a:lnTo>
                    <a:pt x="623" y="454"/>
                  </a:lnTo>
                  <a:lnTo>
                    <a:pt x="567" y="454"/>
                  </a:lnTo>
                  <a:lnTo>
                    <a:pt x="567" y="567"/>
                  </a:lnTo>
                  <a:lnTo>
                    <a:pt x="170" y="567"/>
                  </a:lnTo>
                  <a:lnTo>
                    <a:pt x="170" y="454"/>
                  </a:lnTo>
                  <a:lnTo>
                    <a:pt x="56" y="454"/>
                  </a:lnTo>
                  <a:lnTo>
                    <a:pt x="56" y="340"/>
                  </a:lnTo>
                  <a:lnTo>
                    <a:pt x="0" y="340"/>
                  </a:lnTo>
                  <a:lnTo>
                    <a:pt x="0" y="284"/>
                  </a:lnTo>
                  <a:lnTo>
                    <a:pt x="56" y="284"/>
                  </a:lnTo>
                  <a:lnTo>
                    <a:pt x="56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397" y="113"/>
                  </a:lnTo>
                  <a:lnTo>
                    <a:pt x="397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794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89" name="Freeform 45">
              <a:extLst>
                <a:ext uri="{FF2B5EF4-FFF2-40B4-BE49-F238E27FC236}">
                  <a16:creationId xmlns:a16="http://schemas.microsoft.com/office/drawing/2014/main" id="{0D032050-D737-4C46-9574-E5891A75926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9" y="1606"/>
              <a:ext cx="737" cy="851"/>
            </a:xfrm>
            <a:custGeom>
              <a:avLst/>
              <a:gdLst>
                <a:gd name="T0" fmla="*/ 510 w 737"/>
                <a:gd name="T1" fmla="*/ 0 h 851"/>
                <a:gd name="T2" fmla="*/ 510 w 737"/>
                <a:gd name="T3" fmla="*/ 171 h 851"/>
                <a:gd name="T4" fmla="*/ 454 w 737"/>
                <a:gd name="T5" fmla="*/ 171 h 851"/>
                <a:gd name="T6" fmla="*/ 454 w 737"/>
                <a:gd name="T7" fmla="*/ 227 h 851"/>
                <a:gd name="T8" fmla="*/ 510 w 737"/>
                <a:gd name="T9" fmla="*/ 227 h 851"/>
                <a:gd name="T10" fmla="*/ 510 w 737"/>
                <a:gd name="T11" fmla="*/ 341 h 851"/>
                <a:gd name="T12" fmla="*/ 624 w 737"/>
                <a:gd name="T13" fmla="*/ 341 h 851"/>
                <a:gd name="T14" fmla="*/ 624 w 737"/>
                <a:gd name="T15" fmla="*/ 454 h 851"/>
                <a:gd name="T16" fmla="*/ 681 w 737"/>
                <a:gd name="T17" fmla="*/ 454 h 851"/>
                <a:gd name="T18" fmla="*/ 681 w 737"/>
                <a:gd name="T19" fmla="*/ 511 h 851"/>
                <a:gd name="T20" fmla="*/ 737 w 737"/>
                <a:gd name="T21" fmla="*/ 511 h 851"/>
                <a:gd name="T22" fmla="*/ 737 w 737"/>
                <a:gd name="T23" fmla="*/ 624 h 851"/>
                <a:gd name="T24" fmla="*/ 624 w 737"/>
                <a:gd name="T25" fmla="*/ 624 h 851"/>
                <a:gd name="T26" fmla="*/ 624 w 737"/>
                <a:gd name="T27" fmla="*/ 567 h 851"/>
                <a:gd name="T28" fmla="*/ 567 w 737"/>
                <a:gd name="T29" fmla="*/ 567 h 851"/>
                <a:gd name="T30" fmla="*/ 567 w 737"/>
                <a:gd name="T31" fmla="*/ 681 h 851"/>
                <a:gd name="T32" fmla="*/ 510 w 737"/>
                <a:gd name="T33" fmla="*/ 681 h 851"/>
                <a:gd name="T34" fmla="*/ 510 w 737"/>
                <a:gd name="T35" fmla="*/ 851 h 851"/>
                <a:gd name="T36" fmla="*/ 454 w 737"/>
                <a:gd name="T37" fmla="*/ 851 h 851"/>
                <a:gd name="T38" fmla="*/ 454 w 737"/>
                <a:gd name="T39" fmla="*/ 794 h 851"/>
                <a:gd name="T40" fmla="*/ 397 w 737"/>
                <a:gd name="T41" fmla="*/ 794 h 851"/>
                <a:gd name="T42" fmla="*/ 397 w 737"/>
                <a:gd name="T43" fmla="*/ 738 h 851"/>
                <a:gd name="T44" fmla="*/ 340 w 737"/>
                <a:gd name="T45" fmla="*/ 738 h 851"/>
                <a:gd name="T46" fmla="*/ 340 w 737"/>
                <a:gd name="T47" fmla="*/ 681 h 851"/>
                <a:gd name="T48" fmla="*/ 227 w 737"/>
                <a:gd name="T49" fmla="*/ 681 h 851"/>
                <a:gd name="T50" fmla="*/ 227 w 737"/>
                <a:gd name="T51" fmla="*/ 624 h 851"/>
                <a:gd name="T52" fmla="*/ 114 w 737"/>
                <a:gd name="T53" fmla="*/ 624 h 851"/>
                <a:gd name="T54" fmla="*/ 114 w 737"/>
                <a:gd name="T55" fmla="*/ 511 h 851"/>
                <a:gd name="T56" fmla="*/ 57 w 737"/>
                <a:gd name="T57" fmla="*/ 511 h 851"/>
                <a:gd name="T58" fmla="*/ 57 w 737"/>
                <a:gd name="T59" fmla="*/ 397 h 851"/>
                <a:gd name="T60" fmla="*/ 114 w 737"/>
                <a:gd name="T61" fmla="*/ 397 h 851"/>
                <a:gd name="T62" fmla="*/ 114 w 737"/>
                <a:gd name="T63" fmla="*/ 227 h 851"/>
                <a:gd name="T64" fmla="*/ 0 w 737"/>
                <a:gd name="T65" fmla="*/ 227 h 851"/>
                <a:gd name="T66" fmla="*/ 0 w 737"/>
                <a:gd name="T67" fmla="*/ 0 h 851"/>
                <a:gd name="T68" fmla="*/ 227 w 737"/>
                <a:gd name="T69" fmla="*/ 0 h 851"/>
                <a:gd name="T70" fmla="*/ 227 w 737"/>
                <a:gd name="T71" fmla="*/ 57 h 851"/>
                <a:gd name="T72" fmla="*/ 454 w 737"/>
                <a:gd name="T73" fmla="*/ 57 h 851"/>
                <a:gd name="T74" fmla="*/ 454 w 737"/>
                <a:gd name="T75" fmla="*/ 0 h 851"/>
                <a:gd name="T76" fmla="*/ 510 w 737"/>
                <a:gd name="T77" fmla="*/ 0 h 85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737" h="851">
                  <a:moveTo>
                    <a:pt x="510" y="0"/>
                  </a:moveTo>
                  <a:lnTo>
                    <a:pt x="510" y="171"/>
                  </a:lnTo>
                  <a:lnTo>
                    <a:pt x="454" y="171"/>
                  </a:lnTo>
                  <a:lnTo>
                    <a:pt x="454" y="227"/>
                  </a:lnTo>
                  <a:lnTo>
                    <a:pt x="510" y="227"/>
                  </a:lnTo>
                  <a:lnTo>
                    <a:pt x="510" y="341"/>
                  </a:lnTo>
                  <a:lnTo>
                    <a:pt x="624" y="341"/>
                  </a:lnTo>
                  <a:lnTo>
                    <a:pt x="624" y="454"/>
                  </a:lnTo>
                  <a:lnTo>
                    <a:pt x="681" y="454"/>
                  </a:lnTo>
                  <a:lnTo>
                    <a:pt x="681" y="511"/>
                  </a:lnTo>
                  <a:lnTo>
                    <a:pt x="737" y="511"/>
                  </a:lnTo>
                  <a:lnTo>
                    <a:pt x="737" y="624"/>
                  </a:lnTo>
                  <a:lnTo>
                    <a:pt x="624" y="624"/>
                  </a:lnTo>
                  <a:lnTo>
                    <a:pt x="624" y="567"/>
                  </a:lnTo>
                  <a:lnTo>
                    <a:pt x="567" y="567"/>
                  </a:lnTo>
                  <a:lnTo>
                    <a:pt x="567" y="681"/>
                  </a:lnTo>
                  <a:lnTo>
                    <a:pt x="510" y="681"/>
                  </a:lnTo>
                  <a:lnTo>
                    <a:pt x="510" y="851"/>
                  </a:lnTo>
                  <a:lnTo>
                    <a:pt x="454" y="851"/>
                  </a:lnTo>
                  <a:lnTo>
                    <a:pt x="454" y="794"/>
                  </a:lnTo>
                  <a:lnTo>
                    <a:pt x="397" y="794"/>
                  </a:lnTo>
                  <a:lnTo>
                    <a:pt x="397" y="738"/>
                  </a:lnTo>
                  <a:lnTo>
                    <a:pt x="340" y="738"/>
                  </a:lnTo>
                  <a:lnTo>
                    <a:pt x="340" y="681"/>
                  </a:lnTo>
                  <a:lnTo>
                    <a:pt x="227" y="681"/>
                  </a:lnTo>
                  <a:lnTo>
                    <a:pt x="227" y="624"/>
                  </a:lnTo>
                  <a:lnTo>
                    <a:pt x="114" y="624"/>
                  </a:lnTo>
                  <a:lnTo>
                    <a:pt x="114" y="511"/>
                  </a:lnTo>
                  <a:lnTo>
                    <a:pt x="57" y="511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51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90" name="Freeform 46">
              <a:extLst>
                <a:ext uri="{FF2B5EF4-FFF2-40B4-BE49-F238E27FC236}">
                  <a16:creationId xmlns:a16="http://schemas.microsoft.com/office/drawing/2014/main" id="{9986F984-1B39-4212-82DE-A90EA25B77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3" y="2173"/>
              <a:ext cx="850" cy="738"/>
            </a:xfrm>
            <a:custGeom>
              <a:avLst/>
              <a:gdLst>
                <a:gd name="T0" fmla="*/ 0 w 850"/>
                <a:gd name="T1" fmla="*/ 57 h 738"/>
                <a:gd name="T2" fmla="*/ 113 w 850"/>
                <a:gd name="T3" fmla="*/ 57 h 738"/>
                <a:gd name="T4" fmla="*/ 113 w 850"/>
                <a:gd name="T5" fmla="*/ 114 h 738"/>
                <a:gd name="T6" fmla="*/ 226 w 850"/>
                <a:gd name="T7" fmla="*/ 114 h 738"/>
                <a:gd name="T8" fmla="*/ 226 w 850"/>
                <a:gd name="T9" fmla="*/ 171 h 738"/>
                <a:gd name="T10" fmla="*/ 283 w 850"/>
                <a:gd name="T11" fmla="*/ 171 h 738"/>
                <a:gd name="T12" fmla="*/ 283 w 850"/>
                <a:gd name="T13" fmla="*/ 227 h 738"/>
                <a:gd name="T14" fmla="*/ 340 w 850"/>
                <a:gd name="T15" fmla="*/ 227 h 738"/>
                <a:gd name="T16" fmla="*/ 340 w 850"/>
                <a:gd name="T17" fmla="*/ 284 h 738"/>
                <a:gd name="T18" fmla="*/ 396 w 850"/>
                <a:gd name="T19" fmla="*/ 284 h 738"/>
                <a:gd name="T20" fmla="*/ 396 w 850"/>
                <a:gd name="T21" fmla="*/ 114 h 738"/>
                <a:gd name="T22" fmla="*/ 453 w 850"/>
                <a:gd name="T23" fmla="*/ 114 h 738"/>
                <a:gd name="T24" fmla="*/ 453 w 850"/>
                <a:gd name="T25" fmla="*/ 0 h 738"/>
                <a:gd name="T26" fmla="*/ 510 w 850"/>
                <a:gd name="T27" fmla="*/ 0 h 738"/>
                <a:gd name="T28" fmla="*/ 510 w 850"/>
                <a:gd name="T29" fmla="*/ 57 h 738"/>
                <a:gd name="T30" fmla="*/ 623 w 850"/>
                <a:gd name="T31" fmla="*/ 57 h 738"/>
                <a:gd name="T32" fmla="*/ 623 w 850"/>
                <a:gd name="T33" fmla="*/ 171 h 738"/>
                <a:gd name="T34" fmla="*/ 737 w 850"/>
                <a:gd name="T35" fmla="*/ 171 h 738"/>
                <a:gd name="T36" fmla="*/ 737 w 850"/>
                <a:gd name="T37" fmla="*/ 227 h 738"/>
                <a:gd name="T38" fmla="*/ 680 w 850"/>
                <a:gd name="T39" fmla="*/ 227 h 738"/>
                <a:gd name="T40" fmla="*/ 680 w 850"/>
                <a:gd name="T41" fmla="*/ 397 h 738"/>
                <a:gd name="T42" fmla="*/ 850 w 850"/>
                <a:gd name="T43" fmla="*/ 397 h 738"/>
                <a:gd name="T44" fmla="*/ 850 w 850"/>
                <a:gd name="T45" fmla="*/ 567 h 738"/>
                <a:gd name="T46" fmla="*/ 850 w 850"/>
                <a:gd name="T47" fmla="*/ 681 h 738"/>
                <a:gd name="T48" fmla="*/ 793 w 850"/>
                <a:gd name="T49" fmla="*/ 681 h 738"/>
                <a:gd name="T50" fmla="*/ 793 w 850"/>
                <a:gd name="T51" fmla="*/ 624 h 738"/>
                <a:gd name="T52" fmla="*/ 680 w 850"/>
                <a:gd name="T53" fmla="*/ 624 h 738"/>
                <a:gd name="T54" fmla="*/ 680 w 850"/>
                <a:gd name="T55" fmla="*/ 567 h 738"/>
                <a:gd name="T56" fmla="*/ 623 w 850"/>
                <a:gd name="T57" fmla="*/ 567 h 738"/>
                <a:gd name="T58" fmla="*/ 623 w 850"/>
                <a:gd name="T59" fmla="*/ 511 h 738"/>
                <a:gd name="T60" fmla="*/ 567 w 850"/>
                <a:gd name="T61" fmla="*/ 511 h 738"/>
                <a:gd name="T62" fmla="*/ 567 w 850"/>
                <a:gd name="T63" fmla="*/ 738 h 738"/>
                <a:gd name="T64" fmla="*/ 396 w 850"/>
                <a:gd name="T65" fmla="*/ 738 h 738"/>
                <a:gd name="T66" fmla="*/ 396 w 850"/>
                <a:gd name="T67" fmla="*/ 681 h 738"/>
                <a:gd name="T68" fmla="*/ 340 w 850"/>
                <a:gd name="T69" fmla="*/ 681 h 738"/>
                <a:gd name="T70" fmla="*/ 340 w 850"/>
                <a:gd name="T71" fmla="*/ 567 h 738"/>
                <a:gd name="T72" fmla="*/ 283 w 850"/>
                <a:gd name="T73" fmla="*/ 567 h 738"/>
                <a:gd name="T74" fmla="*/ 283 w 850"/>
                <a:gd name="T75" fmla="*/ 511 h 738"/>
                <a:gd name="T76" fmla="*/ 226 w 850"/>
                <a:gd name="T77" fmla="*/ 511 h 738"/>
                <a:gd name="T78" fmla="*/ 226 w 850"/>
                <a:gd name="T79" fmla="*/ 397 h 738"/>
                <a:gd name="T80" fmla="*/ 170 w 850"/>
                <a:gd name="T81" fmla="*/ 397 h 738"/>
                <a:gd name="T82" fmla="*/ 170 w 850"/>
                <a:gd name="T83" fmla="*/ 341 h 738"/>
                <a:gd name="T84" fmla="*/ 0 w 850"/>
                <a:gd name="T85" fmla="*/ 341 h 738"/>
                <a:gd name="T86" fmla="*/ 0 w 850"/>
                <a:gd name="T87" fmla="*/ 57 h 73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850" h="738">
                  <a:moveTo>
                    <a:pt x="0" y="57"/>
                  </a:moveTo>
                  <a:lnTo>
                    <a:pt x="113" y="57"/>
                  </a:lnTo>
                  <a:lnTo>
                    <a:pt x="113" y="114"/>
                  </a:lnTo>
                  <a:lnTo>
                    <a:pt x="226" y="114"/>
                  </a:lnTo>
                  <a:lnTo>
                    <a:pt x="226" y="171"/>
                  </a:lnTo>
                  <a:lnTo>
                    <a:pt x="283" y="171"/>
                  </a:lnTo>
                  <a:lnTo>
                    <a:pt x="283" y="227"/>
                  </a:lnTo>
                  <a:lnTo>
                    <a:pt x="340" y="227"/>
                  </a:lnTo>
                  <a:lnTo>
                    <a:pt x="340" y="284"/>
                  </a:lnTo>
                  <a:lnTo>
                    <a:pt x="396" y="284"/>
                  </a:lnTo>
                  <a:lnTo>
                    <a:pt x="396" y="114"/>
                  </a:lnTo>
                  <a:lnTo>
                    <a:pt x="453" y="114"/>
                  </a:lnTo>
                  <a:lnTo>
                    <a:pt x="453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623" y="57"/>
                  </a:lnTo>
                  <a:lnTo>
                    <a:pt x="623" y="171"/>
                  </a:lnTo>
                  <a:lnTo>
                    <a:pt x="737" y="171"/>
                  </a:lnTo>
                  <a:lnTo>
                    <a:pt x="737" y="227"/>
                  </a:lnTo>
                  <a:lnTo>
                    <a:pt x="680" y="227"/>
                  </a:lnTo>
                  <a:lnTo>
                    <a:pt x="680" y="397"/>
                  </a:lnTo>
                  <a:lnTo>
                    <a:pt x="850" y="397"/>
                  </a:lnTo>
                  <a:lnTo>
                    <a:pt x="850" y="567"/>
                  </a:lnTo>
                  <a:lnTo>
                    <a:pt x="850" y="681"/>
                  </a:lnTo>
                  <a:lnTo>
                    <a:pt x="793" y="681"/>
                  </a:lnTo>
                  <a:lnTo>
                    <a:pt x="793" y="624"/>
                  </a:lnTo>
                  <a:lnTo>
                    <a:pt x="680" y="624"/>
                  </a:lnTo>
                  <a:lnTo>
                    <a:pt x="680" y="567"/>
                  </a:lnTo>
                  <a:lnTo>
                    <a:pt x="623" y="567"/>
                  </a:lnTo>
                  <a:lnTo>
                    <a:pt x="623" y="511"/>
                  </a:lnTo>
                  <a:lnTo>
                    <a:pt x="567" y="511"/>
                  </a:lnTo>
                  <a:lnTo>
                    <a:pt x="567" y="738"/>
                  </a:lnTo>
                  <a:lnTo>
                    <a:pt x="396" y="738"/>
                  </a:lnTo>
                  <a:lnTo>
                    <a:pt x="396" y="681"/>
                  </a:lnTo>
                  <a:lnTo>
                    <a:pt x="340" y="681"/>
                  </a:lnTo>
                  <a:lnTo>
                    <a:pt x="340" y="567"/>
                  </a:lnTo>
                  <a:lnTo>
                    <a:pt x="283" y="567"/>
                  </a:lnTo>
                  <a:lnTo>
                    <a:pt x="283" y="511"/>
                  </a:lnTo>
                  <a:lnTo>
                    <a:pt x="226" y="511"/>
                  </a:lnTo>
                  <a:lnTo>
                    <a:pt x="226" y="397"/>
                  </a:lnTo>
                  <a:lnTo>
                    <a:pt x="170" y="397"/>
                  </a:lnTo>
                  <a:lnTo>
                    <a:pt x="170" y="341"/>
                  </a:lnTo>
                  <a:lnTo>
                    <a:pt x="0" y="341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91" name="Freeform 47">
              <a:extLst>
                <a:ext uri="{FF2B5EF4-FFF2-40B4-BE49-F238E27FC236}">
                  <a16:creationId xmlns:a16="http://schemas.microsoft.com/office/drawing/2014/main" id="{75BC28F5-C1A8-4A61-8552-A84006CFAE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9" y="2514"/>
              <a:ext cx="567" cy="567"/>
            </a:xfrm>
            <a:custGeom>
              <a:avLst/>
              <a:gdLst>
                <a:gd name="T0" fmla="*/ 114 w 567"/>
                <a:gd name="T1" fmla="*/ 0 h 567"/>
                <a:gd name="T2" fmla="*/ 114 w 567"/>
                <a:gd name="T3" fmla="*/ 56 h 567"/>
                <a:gd name="T4" fmla="*/ 57 w 567"/>
                <a:gd name="T5" fmla="*/ 56 h 567"/>
                <a:gd name="T6" fmla="*/ 57 w 567"/>
                <a:gd name="T7" fmla="*/ 113 h 567"/>
                <a:gd name="T8" fmla="*/ 0 w 567"/>
                <a:gd name="T9" fmla="*/ 113 h 567"/>
                <a:gd name="T10" fmla="*/ 0 w 567"/>
                <a:gd name="T11" fmla="*/ 340 h 567"/>
                <a:gd name="T12" fmla="*/ 57 w 567"/>
                <a:gd name="T13" fmla="*/ 340 h 567"/>
                <a:gd name="T14" fmla="*/ 57 w 567"/>
                <a:gd name="T15" fmla="*/ 453 h 567"/>
                <a:gd name="T16" fmla="*/ 114 w 567"/>
                <a:gd name="T17" fmla="*/ 453 h 567"/>
                <a:gd name="T18" fmla="*/ 114 w 567"/>
                <a:gd name="T19" fmla="*/ 510 h 567"/>
                <a:gd name="T20" fmla="*/ 227 w 567"/>
                <a:gd name="T21" fmla="*/ 510 h 567"/>
                <a:gd name="T22" fmla="*/ 227 w 567"/>
                <a:gd name="T23" fmla="*/ 567 h 567"/>
                <a:gd name="T24" fmla="*/ 340 w 567"/>
                <a:gd name="T25" fmla="*/ 567 h 567"/>
                <a:gd name="T26" fmla="*/ 340 w 567"/>
                <a:gd name="T27" fmla="*/ 510 h 567"/>
                <a:gd name="T28" fmla="*/ 567 w 567"/>
                <a:gd name="T29" fmla="*/ 510 h 567"/>
                <a:gd name="T30" fmla="*/ 567 w 567"/>
                <a:gd name="T31" fmla="*/ 397 h 567"/>
                <a:gd name="T32" fmla="*/ 510 w 567"/>
                <a:gd name="T33" fmla="*/ 397 h 567"/>
                <a:gd name="T34" fmla="*/ 510 w 567"/>
                <a:gd name="T35" fmla="*/ 340 h 567"/>
                <a:gd name="T36" fmla="*/ 454 w 567"/>
                <a:gd name="T37" fmla="*/ 340 h 567"/>
                <a:gd name="T38" fmla="*/ 454 w 567"/>
                <a:gd name="T39" fmla="*/ 226 h 567"/>
                <a:gd name="T40" fmla="*/ 397 w 567"/>
                <a:gd name="T41" fmla="*/ 226 h 567"/>
                <a:gd name="T42" fmla="*/ 397 w 567"/>
                <a:gd name="T43" fmla="*/ 170 h 567"/>
                <a:gd name="T44" fmla="*/ 340 w 567"/>
                <a:gd name="T45" fmla="*/ 170 h 567"/>
                <a:gd name="T46" fmla="*/ 340 w 567"/>
                <a:gd name="T47" fmla="*/ 56 h 567"/>
                <a:gd name="T48" fmla="*/ 284 w 567"/>
                <a:gd name="T49" fmla="*/ 56 h 567"/>
                <a:gd name="T50" fmla="*/ 284 w 567"/>
                <a:gd name="T51" fmla="*/ 0 h 567"/>
                <a:gd name="T52" fmla="*/ 114 w 567"/>
                <a:gd name="T53" fmla="*/ 0 h 56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567" h="567">
                  <a:moveTo>
                    <a:pt x="114" y="0"/>
                  </a:moveTo>
                  <a:lnTo>
                    <a:pt x="114" y="56"/>
                  </a:lnTo>
                  <a:lnTo>
                    <a:pt x="57" y="56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453"/>
                  </a:lnTo>
                  <a:lnTo>
                    <a:pt x="114" y="453"/>
                  </a:lnTo>
                  <a:lnTo>
                    <a:pt x="114" y="510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567" y="510"/>
                  </a:lnTo>
                  <a:lnTo>
                    <a:pt x="567" y="397"/>
                  </a:lnTo>
                  <a:lnTo>
                    <a:pt x="510" y="397"/>
                  </a:lnTo>
                  <a:lnTo>
                    <a:pt x="510" y="340"/>
                  </a:lnTo>
                  <a:lnTo>
                    <a:pt x="454" y="340"/>
                  </a:lnTo>
                  <a:lnTo>
                    <a:pt x="454" y="226"/>
                  </a:lnTo>
                  <a:lnTo>
                    <a:pt x="397" y="226"/>
                  </a:lnTo>
                  <a:lnTo>
                    <a:pt x="397" y="170"/>
                  </a:lnTo>
                  <a:lnTo>
                    <a:pt x="340" y="170"/>
                  </a:lnTo>
                  <a:lnTo>
                    <a:pt x="340" y="56"/>
                  </a:lnTo>
                  <a:lnTo>
                    <a:pt x="284" y="56"/>
                  </a:lnTo>
                  <a:lnTo>
                    <a:pt x="284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92" name="Freeform 48">
              <a:extLst>
                <a:ext uri="{FF2B5EF4-FFF2-40B4-BE49-F238E27FC236}">
                  <a16:creationId xmlns:a16="http://schemas.microsoft.com/office/drawing/2014/main" id="{A1E51B6D-A2C4-4111-8C43-4F3C210D0D6B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9" y="2684"/>
              <a:ext cx="397" cy="510"/>
            </a:xfrm>
            <a:custGeom>
              <a:avLst/>
              <a:gdLst>
                <a:gd name="T0" fmla="*/ 0 w 397"/>
                <a:gd name="T1" fmla="*/ 340 h 510"/>
                <a:gd name="T2" fmla="*/ 0 w 397"/>
                <a:gd name="T3" fmla="*/ 397 h 510"/>
                <a:gd name="T4" fmla="*/ 57 w 397"/>
                <a:gd name="T5" fmla="*/ 397 h 510"/>
                <a:gd name="T6" fmla="*/ 57 w 397"/>
                <a:gd name="T7" fmla="*/ 510 h 510"/>
                <a:gd name="T8" fmla="*/ 114 w 397"/>
                <a:gd name="T9" fmla="*/ 510 h 510"/>
                <a:gd name="T10" fmla="*/ 114 w 397"/>
                <a:gd name="T11" fmla="*/ 453 h 510"/>
                <a:gd name="T12" fmla="*/ 171 w 397"/>
                <a:gd name="T13" fmla="*/ 453 h 510"/>
                <a:gd name="T14" fmla="*/ 171 w 397"/>
                <a:gd name="T15" fmla="*/ 397 h 510"/>
                <a:gd name="T16" fmla="*/ 397 w 397"/>
                <a:gd name="T17" fmla="*/ 397 h 510"/>
                <a:gd name="T18" fmla="*/ 397 w 397"/>
                <a:gd name="T19" fmla="*/ 113 h 510"/>
                <a:gd name="T20" fmla="*/ 284 w 397"/>
                <a:gd name="T21" fmla="*/ 113 h 510"/>
                <a:gd name="T22" fmla="*/ 284 w 397"/>
                <a:gd name="T23" fmla="*/ 56 h 510"/>
                <a:gd name="T24" fmla="*/ 227 w 397"/>
                <a:gd name="T25" fmla="*/ 56 h 510"/>
                <a:gd name="T26" fmla="*/ 227 w 397"/>
                <a:gd name="T27" fmla="*/ 0 h 510"/>
                <a:gd name="T28" fmla="*/ 171 w 397"/>
                <a:gd name="T29" fmla="*/ 0 h 510"/>
                <a:gd name="T30" fmla="*/ 171 w 397"/>
                <a:gd name="T31" fmla="*/ 227 h 510"/>
                <a:gd name="T32" fmla="*/ 57 w 397"/>
                <a:gd name="T33" fmla="*/ 227 h 510"/>
                <a:gd name="T34" fmla="*/ 57 w 397"/>
                <a:gd name="T35" fmla="*/ 340 h 510"/>
                <a:gd name="T36" fmla="*/ 0 w 397"/>
                <a:gd name="T37" fmla="*/ 340 h 51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97" h="510">
                  <a:moveTo>
                    <a:pt x="0" y="340"/>
                  </a:moveTo>
                  <a:lnTo>
                    <a:pt x="0" y="397"/>
                  </a:lnTo>
                  <a:lnTo>
                    <a:pt x="57" y="397"/>
                  </a:lnTo>
                  <a:lnTo>
                    <a:pt x="57" y="510"/>
                  </a:lnTo>
                  <a:lnTo>
                    <a:pt x="114" y="510"/>
                  </a:lnTo>
                  <a:lnTo>
                    <a:pt x="114" y="453"/>
                  </a:lnTo>
                  <a:lnTo>
                    <a:pt x="171" y="453"/>
                  </a:lnTo>
                  <a:lnTo>
                    <a:pt x="171" y="397"/>
                  </a:lnTo>
                  <a:lnTo>
                    <a:pt x="397" y="397"/>
                  </a:lnTo>
                  <a:lnTo>
                    <a:pt x="397" y="113"/>
                  </a:lnTo>
                  <a:lnTo>
                    <a:pt x="284" y="113"/>
                  </a:lnTo>
                  <a:lnTo>
                    <a:pt x="284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171" y="0"/>
                  </a:lnTo>
                  <a:lnTo>
                    <a:pt x="171" y="227"/>
                  </a:lnTo>
                  <a:lnTo>
                    <a:pt x="57" y="227"/>
                  </a:lnTo>
                  <a:lnTo>
                    <a:pt x="57" y="340"/>
                  </a:lnTo>
                  <a:lnTo>
                    <a:pt x="0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93" name="Freeform 49">
              <a:extLst>
                <a:ext uri="{FF2B5EF4-FFF2-40B4-BE49-F238E27FC236}">
                  <a16:creationId xmlns:a16="http://schemas.microsoft.com/office/drawing/2014/main" id="{9D905B14-5262-4800-8FFC-8CABB63DFB9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3024"/>
              <a:ext cx="737" cy="567"/>
            </a:xfrm>
            <a:custGeom>
              <a:avLst/>
              <a:gdLst>
                <a:gd name="T0" fmla="*/ 510 w 737"/>
                <a:gd name="T1" fmla="*/ 170 h 567"/>
                <a:gd name="T2" fmla="*/ 510 w 737"/>
                <a:gd name="T3" fmla="*/ 57 h 567"/>
                <a:gd name="T4" fmla="*/ 453 w 737"/>
                <a:gd name="T5" fmla="*/ 57 h 567"/>
                <a:gd name="T6" fmla="*/ 453 w 737"/>
                <a:gd name="T7" fmla="*/ 0 h 567"/>
                <a:gd name="T8" fmla="*/ 283 w 737"/>
                <a:gd name="T9" fmla="*/ 0 h 567"/>
                <a:gd name="T10" fmla="*/ 283 w 737"/>
                <a:gd name="T11" fmla="*/ 57 h 567"/>
                <a:gd name="T12" fmla="*/ 170 w 737"/>
                <a:gd name="T13" fmla="*/ 57 h 567"/>
                <a:gd name="T14" fmla="*/ 170 w 737"/>
                <a:gd name="T15" fmla="*/ 113 h 567"/>
                <a:gd name="T16" fmla="*/ 0 w 737"/>
                <a:gd name="T17" fmla="*/ 113 h 567"/>
                <a:gd name="T18" fmla="*/ 0 w 737"/>
                <a:gd name="T19" fmla="*/ 170 h 567"/>
                <a:gd name="T20" fmla="*/ 57 w 737"/>
                <a:gd name="T21" fmla="*/ 170 h 567"/>
                <a:gd name="T22" fmla="*/ 57 w 737"/>
                <a:gd name="T23" fmla="*/ 227 h 567"/>
                <a:gd name="T24" fmla="*/ 113 w 737"/>
                <a:gd name="T25" fmla="*/ 227 h 567"/>
                <a:gd name="T26" fmla="*/ 113 w 737"/>
                <a:gd name="T27" fmla="*/ 284 h 567"/>
                <a:gd name="T28" fmla="*/ 227 w 737"/>
                <a:gd name="T29" fmla="*/ 284 h 567"/>
                <a:gd name="T30" fmla="*/ 227 w 737"/>
                <a:gd name="T31" fmla="*/ 454 h 567"/>
                <a:gd name="T32" fmla="*/ 340 w 737"/>
                <a:gd name="T33" fmla="*/ 454 h 567"/>
                <a:gd name="T34" fmla="*/ 340 w 737"/>
                <a:gd name="T35" fmla="*/ 510 h 567"/>
                <a:gd name="T36" fmla="*/ 567 w 737"/>
                <a:gd name="T37" fmla="*/ 510 h 567"/>
                <a:gd name="T38" fmla="*/ 567 w 737"/>
                <a:gd name="T39" fmla="*/ 567 h 567"/>
                <a:gd name="T40" fmla="*/ 737 w 737"/>
                <a:gd name="T41" fmla="*/ 567 h 567"/>
                <a:gd name="T42" fmla="*/ 737 w 737"/>
                <a:gd name="T43" fmla="*/ 454 h 567"/>
                <a:gd name="T44" fmla="*/ 624 w 737"/>
                <a:gd name="T45" fmla="*/ 454 h 567"/>
                <a:gd name="T46" fmla="*/ 624 w 737"/>
                <a:gd name="T47" fmla="*/ 340 h 567"/>
                <a:gd name="T48" fmla="*/ 567 w 737"/>
                <a:gd name="T49" fmla="*/ 340 h 567"/>
                <a:gd name="T50" fmla="*/ 567 w 737"/>
                <a:gd name="T51" fmla="*/ 170 h 567"/>
                <a:gd name="T52" fmla="*/ 510 w 737"/>
                <a:gd name="T53" fmla="*/ 170 h 56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737" h="567">
                  <a:moveTo>
                    <a:pt x="510" y="170"/>
                  </a:moveTo>
                  <a:lnTo>
                    <a:pt x="510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170" y="57"/>
                  </a:lnTo>
                  <a:lnTo>
                    <a:pt x="170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227" y="284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510"/>
                  </a:lnTo>
                  <a:lnTo>
                    <a:pt x="567" y="510"/>
                  </a:lnTo>
                  <a:lnTo>
                    <a:pt x="567" y="567"/>
                  </a:lnTo>
                  <a:lnTo>
                    <a:pt x="737" y="567"/>
                  </a:lnTo>
                  <a:lnTo>
                    <a:pt x="737" y="454"/>
                  </a:lnTo>
                  <a:lnTo>
                    <a:pt x="624" y="454"/>
                  </a:lnTo>
                  <a:lnTo>
                    <a:pt x="624" y="340"/>
                  </a:lnTo>
                  <a:lnTo>
                    <a:pt x="567" y="340"/>
                  </a:lnTo>
                  <a:lnTo>
                    <a:pt x="567" y="170"/>
                  </a:lnTo>
                  <a:lnTo>
                    <a:pt x="510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94" name="Freeform 50">
              <a:extLst>
                <a:ext uri="{FF2B5EF4-FFF2-40B4-BE49-F238E27FC236}">
                  <a16:creationId xmlns:a16="http://schemas.microsoft.com/office/drawing/2014/main" id="{66AEA3CB-742B-49E7-87FE-3445758C58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" y="2854"/>
              <a:ext cx="510" cy="624"/>
            </a:xfrm>
            <a:custGeom>
              <a:avLst/>
              <a:gdLst>
                <a:gd name="T0" fmla="*/ 510 w 510"/>
                <a:gd name="T1" fmla="*/ 57 h 624"/>
                <a:gd name="T2" fmla="*/ 397 w 510"/>
                <a:gd name="T3" fmla="*/ 57 h 624"/>
                <a:gd name="T4" fmla="*/ 397 w 510"/>
                <a:gd name="T5" fmla="*/ 0 h 624"/>
                <a:gd name="T6" fmla="*/ 283 w 510"/>
                <a:gd name="T7" fmla="*/ 0 h 624"/>
                <a:gd name="T8" fmla="*/ 283 w 510"/>
                <a:gd name="T9" fmla="*/ 227 h 624"/>
                <a:gd name="T10" fmla="*/ 57 w 510"/>
                <a:gd name="T11" fmla="*/ 227 h 624"/>
                <a:gd name="T12" fmla="*/ 57 w 510"/>
                <a:gd name="T13" fmla="*/ 283 h 624"/>
                <a:gd name="T14" fmla="*/ 0 w 510"/>
                <a:gd name="T15" fmla="*/ 283 h 624"/>
                <a:gd name="T16" fmla="*/ 0 w 510"/>
                <a:gd name="T17" fmla="*/ 510 h 624"/>
                <a:gd name="T18" fmla="*/ 57 w 510"/>
                <a:gd name="T19" fmla="*/ 510 h 624"/>
                <a:gd name="T20" fmla="*/ 57 w 510"/>
                <a:gd name="T21" fmla="*/ 624 h 624"/>
                <a:gd name="T22" fmla="*/ 113 w 510"/>
                <a:gd name="T23" fmla="*/ 624 h 624"/>
                <a:gd name="T24" fmla="*/ 113 w 510"/>
                <a:gd name="T25" fmla="*/ 510 h 624"/>
                <a:gd name="T26" fmla="*/ 170 w 510"/>
                <a:gd name="T27" fmla="*/ 510 h 624"/>
                <a:gd name="T28" fmla="*/ 170 w 510"/>
                <a:gd name="T29" fmla="*/ 397 h 624"/>
                <a:gd name="T30" fmla="*/ 397 w 510"/>
                <a:gd name="T31" fmla="*/ 397 h 624"/>
                <a:gd name="T32" fmla="*/ 397 w 510"/>
                <a:gd name="T33" fmla="*/ 227 h 624"/>
                <a:gd name="T34" fmla="*/ 510 w 510"/>
                <a:gd name="T35" fmla="*/ 227 h 624"/>
                <a:gd name="T36" fmla="*/ 510 w 510"/>
                <a:gd name="T37" fmla="*/ 57 h 62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10" h="624">
                  <a:moveTo>
                    <a:pt x="510" y="57"/>
                  </a:moveTo>
                  <a:lnTo>
                    <a:pt x="397" y="57"/>
                  </a:lnTo>
                  <a:lnTo>
                    <a:pt x="397" y="0"/>
                  </a:lnTo>
                  <a:lnTo>
                    <a:pt x="283" y="0"/>
                  </a:lnTo>
                  <a:lnTo>
                    <a:pt x="283" y="227"/>
                  </a:lnTo>
                  <a:lnTo>
                    <a:pt x="57" y="227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624"/>
                  </a:lnTo>
                  <a:lnTo>
                    <a:pt x="113" y="624"/>
                  </a:lnTo>
                  <a:lnTo>
                    <a:pt x="113" y="510"/>
                  </a:lnTo>
                  <a:lnTo>
                    <a:pt x="170" y="510"/>
                  </a:lnTo>
                  <a:lnTo>
                    <a:pt x="170" y="397"/>
                  </a:lnTo>
                  <a:lnTo>
                    <a:pt x="397" y="397"/>
                  </a:lnTo>
                  <a:lnTo>
                    <a:pt x="397" y="227"/>
                  </a:lnTo>
                  <a:lnTo>
                    <a:pt x="510" y="227"/>
                  </a:lnTo>
                  <a:lnTo>
                    <a:pt x="510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95" name="Freeform 51">
              <a:extLst>
                <a:ext uri="{FF2B5EF4-FFF2-40B4-BE49-F238E27FC236}">
                  <a16:creationId xmlns:a16="http://schemas.microsoft.com/office/drawing/2014/main" id="{A09CF37B-0FE7-45B4-BFFD-187F1BCA1F6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3081"/>
              <a:ext cx="794" cy="623"/>
            </a:xfrm>
            <a:custGeom>
              <a:avLst/>
              <a:gdLst>
                <a:gd name="T0" fmla="*/ 57 w 794"/>
                <a:gd name="T1" fmla="*/ 510 h 623"/>
                <a:gd name="T2" fmla="*/ 57 w 794"/>
                <a:gd name="T3" fmla="*/ 397 h 623"/>
                <a:gd name="T4" fmla="*/ 0 w 794"/>
                <a:gd name="T5" fmla="*/ 397 h 623"/>
                <a:gd name="T6" fmla="*/ 0 w 794"/>
                <a:gd name="T7" fmla="*/ 283 h 623"/>
                <a:gd name="T8" fmla="*/ 57 w 794"/>
                <a:gd name="T9" fmla="*/ 283 h 623"/>
                <a:gd name="T10" fmla="*/ 57 w 794"/>
                <a:gd name="T11" fmla="*/ 170 h 623"/>
                <a:gd name="T12" fmla="*/ 284 w 794"/>
                <a:gd name="T13" fmla="*/ 170 h 623"/>
                <a:gd name="T14" fmla="*/ 284 w 794"/>
                <a:gd name="T15" fmla="*/ 0 h 623"/>
                <a:gd name="T16" fmla="*/ 397 w 794"/>
                <a:gd name="T17" fmla="*/ 0 h 623"/>
                <a:gd name="T18" fmla="*/ 397 w 794"/>
                <a:gd name="T19" fmla="*/ 56 h 623"/>
                <a:gd name="T20" fmla="*/ 454 w 794"/>
                <a:gd name="T21" fmla="*/ 56 h 623"/>
                <a:gd name="T22" fmla="*/ 454 w 794"/>
                <a:gd name="T23" fmla="*/ 113 h 623"/>
                <a:gd name="T24" fmla="*/ 511 w 794"/>
                <a:gd name="T25" fmla="*/ 113 h 623"/>
                <a:gd name="T26" fmla="*/ 511 w 794"/>
                <a:gd name="T27" fmla="*/ 227 h 623"/>
                <a:gd name="T28" fmla="*/ 567 w 794"/>
                <a:gd name="T29" fmla="*/ 227 h 623"/>
                <a:gd name="T30" fmla="*/ 567 w 794"/>
                <a:gd name="T31" fmla="*/ 283 h 623"/>
                <a:gd name="T32" fmla="*/ 737 w 794"/>
                <a:gd name="T33" fmla="*/ 283 h 623"/>
                <a:gd name="T34" fmla="*/ 737 w 794"/>
                <a:gd name="T35" fmla="*/ 340 h 623"/>
                <a:gd name="T36" fmla="*/ 794 w 794"/>
                <a:gd name="T37" fmla="*/ 340 h 623"/>
                <a:gd name="T38" fmla="*/ 794 w 794"/>
                <a:gd name="T39" fmla="*/ 397 h 623"/>
                <a:gd name="T40" fmla="*/ 737 w 794"/>
                <a:gd name="T41" fmla="*/ 397 h 623"/>
                <a:gd name="T42" fmla="*/ 737 w 794"/>
                <a:gd name="T43" fmla="*/ 453 h 623"/>
                <a:gd name="T44" fmla="*/ 567 w 794"/>
                <a:gd name="T45" fmla="*/ 453 h 623"/>
                <a:gd name="T46" fmla="*/ 567 w 794"/>
                <a:gd name="T47" fmla="*/ 340 h 623"/>
                <a:gd name="T48" fmla="*/ 511 w 794"/>
                <a:gd name="T49" fmla="*/ 340 h 623"/>
                <a:gd name="T50" fmla="*/ 511 w 794"/>
                <a:gd name="T51" fmla="*/ 397 h 623"/>
                <a:gd name="T52" fmla="*/ 397 w 794"/>
                <a:gd name="T53" fmla="*/ 397 h 623"/>
                <a:gd name="T54" fmla="*/ 397 w 794"/>
                <a:gd name="T55" fmla="*/ 510 h 623"/>
                <a:gd name="T56" fmla="*/ 454 w 794"/>
                <a:gd name="T57" fmla="*/ 510 h 623"/>
                <a:gd name="T58" fmla="*/ 454 w 794"/>
                <a:gd name="T59" fmla="*/ 567 h 623"/>
                <a:gd name="T60" fmla="*/ 340 w 794"/>
                <a:gd name="T61" fmla="*/ 567 h 623"/>
                <a:gd name="T62" fmla="*/ 340 w 794"/>
                <a:gd name="T63" fmla="*/ 510 h 623"/>
                <a:gd name="T64" fmla="*/ 227 w 794"/>
                <a:gd name="T65" fmla="*/ 510 h 623"/>
                <a:gd name="T66" fmla="*/ 227 w 794"/>
                <a:gd name="T67" fmla="*/ 623 h 623"/>
                <a:gd name="T68" fmla="*/ 114 w 794"/>
                <a:gd name="T69" fmla="*/ 623 h 623"/>
                <a:gd name="T70" fmla="*/ 114 w 794"/>
                <a:gd name="T71" fmla="*/ 567 h 623"/>
                <a:gd name="T72" fmla="*/ 57 w 794"/>
                <a:gd name="T73" fmla="*/ 567 h 623"/>
                <a:gd name="T74" fmla="*/ 57 w 794"/>
                <a:gd name="T75" fmla="*/ 510 h 62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794" h="623">
                  <a:moveTo>
                    <a:pt x="57" y="510"/>
                  </a:moveTo>
                  <a:lnTo>
                    <a:pt x="57" y="397"/>
                  </a:lnTo>
                  <a:lnTo>
                    <a:pt x="0" y="397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170"/>
                  </a:lnTo>
                  <a:lnTo>
                    <a:pt x="284" y="170"/>
                  </a:lnTo>
                  <a:lnTo>
                    <a:pt x="284" y="0"/>
                  </a:lnTo>
                  <a:lnTo>
                    <a:pt x="397" y="0"/>
                  </a:lnTo>
                  <a:lnTo>
                    <a:pt x="397" y="56"/>
                  </a:lnTo>
                  <a:lnTo>
                    <a:pt x="454" y="56"/>
                  </a:lnTo>
                  <a:lnTo>
                    <a:pt x="454" y="113"/>
                  </a:lnTo>
                  <a:lnTo>
                    <a:pt x="511" y="113"/>
                  </a:lnTo>
                  <a:lnTo>
                    <a:pt x="511" y="227"/>
                  </a:lnTo>
                  <a:lnTo>
                    <a:pt x="567" y="227"/>
                  </a:lnTo>
                  <a:lnTo>
                    <a:pt x="567" y="283"/>
                  </a:lnTo>
                  <a:lnTo>
                    <a:pt x="737" y="283"/>
                  </a:lnTo>
                  <a:lnTo>
                    <a:pt x="737" y="340"/>
                  </a:lnTo>
                  <a:lnTo>
                    <a:pt x="794" y="340"/>
                  </a:lnTo>
                  <a:lnTo>
                    <a:pt x="794" y="397"/>
                  </a:lnTo>
                  <a:lnTo>
                    <a:pt x="737" y="397"/>
                  </a:lnTo>
                  <a:lnTo>
                    <a:pt x="737" y="453"/>
                  </a:lnTo>
                  <a:lnTo>
                    <a:pt x="567" y="453"/>
                  </a:lnTo>
                  <a:lnTo>
                    <a:pt x="567" y="340"/>
                  </a:lnTo>
                  <a:lnTo>
                    <a:pt x="511" y="340"/>
                  </a:lnTo>
                  <a:lnTo>
                    <a:pt x="511" y="397"/>
                  </a:lnTo>
                  <a:lnTo>
                    <a:pt x="397" y="397"/>
                  </a:lnTo>
                  <a:lnTo>
                    <a:pt x="397" y="510"/>
                  </a:lnTo>
                  <a:lnTo>
                    <a:pt x="454" y="510"/>
                  </a:lnTo>
                  <a:lnTo>
                    <a:pt x="454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227" y="510"/>
                  </a:lnTo>
                  <a:lnTo>
                    <a:pt x="227" y="623"/>
                  </a:lnTo>
                  <a:lnTo>
                    <a:pt x="114" y="623"/>
                  </a:lnTo>
                  <a:lnTo>
                    <a:pt x="114" y="567"/>
                  </a:lnTo>
                  <a:lnTo>
                    <a:pt x="57" y="567"/>
                  </a:lnTo>
                  <a:lnTo>
                    <a:pt x="57" y="51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96" name="Freeform 52">
              <a:extLst>
                <a:ext uri="{FF2B5EF4-FFF2-40B4-BE49-F238E27FC236}">
                  <a16:creationId xmlns:a16="http://schemas.microsoft.com/office/drawing/2014/main" id="{FD3AA2AE-04CD-4781-829A-B40D766AAD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7" y="4498"/>
              <a:ext cx="283" cy="114"/>
            </a:xfrm>
            <a:custGeom>
              <a:avLst/>
              <a:gdLst>
                <a:gd name="T0" fmla="*/ 0 w 283"/>
                <a:gd name="T1" fmla="*/ 0 h 114"/>
                <a:gd name="T2" fmla="*/ 170 w 283"/>
                <a:gd name="T3" fmla="*/ 0 h 114"/>
                <a:gd name="T4" fmla="*/ 170 w 283"/>
                <a:gd name="T5" fmla="*/ 57 h 114"/>
                <a:gd name="T6" fmla="*/ 283 w 283"/>
                <a:gd name="T7" fmla="*/ 57 h 114"/>
                <a:gd name="T8" fmla="*/ 283 w 283"/>
                <a:gd name="T9" fmla="*/ 114 h 114"/>
                <a:gd name="T10" fmla="*/ 56 w 283"/>
                <a:gd name="T11" fmla="*/ 114 h 114"/>
                <a:gd name="T12" fmla="*/ 56 w 283"/>
                <a:gd name="T13" fmla="*/ 57 h 114"/>
                <a:gd name="T14" fmla="*/ 0 w 283"/>
                <a:gd name="T15" fmla="*/ 57 h 114"/>
                <a:gd name="T16" fmla="*/ 0 w 283"/>
                <a:gd name="T17" fmla="*/ 0 h 1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83" h="114">
                  <a:moveTo>
                    <a:pt x="0" y="0"/>
                  </a:moveTo>
                  <a:lnTo>
                    <a:pt x="170" y="0"/>
                  </a:lnTo>
                  <a:lnTo>
                    <a:pt x="170" y="57"/>
                  </a:lnTo>
                  <a:lnTo>
                    <a:pt x="283" y="57"/>
                  </a:lnTo>
                  <a:lnTo>
                    <a:pt x="283" y="114"/>
                  </a:lnTo>
                  <a:lnTo>
                    <a:pt x="56" y="114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97" name="Freeform 53">
              <a:extLst>
                <a:ext uri="{FF2B5EF4-FFF2-40B4-BE49-F238E27FC236}">
                  <a16:creationId xmlns:a16="http://schemas.microsoft.com/office/drawing/2014/main" id="{C0691D51-C631-4097-8931-2FAE4587E57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0" y="4498"/>
              <a:ext cx="283" cy="397"/>
            </a:xfrm>
            <a:custGeom>
              <a:avLst/>
              <a:gdLst>
                <a:gd name="T0" fmla="*/ 283 w 283"/>
                <a:gd name="T1" fmla="*/ 0 h 397"/>
                <a:gd name="T2" fmla="*/ 283 w 283"/>
                <a:gd name="T3" fmla="*/ 284 h 397"/>
                <a:gd name="T4" fmla="*/ 170 w 283"/>
                <a:gd name="T5" fmla="*/ 284 h 397"/>
                <a:gd name="T6" fmla="*/ 170 w 283"/>
                <a:gd name="T7" fmla="*/ 397 h 397"/>
                <a:gd name="T8" fmla="*/ 56 w 283"/>
                <a:gd name="T9" fmla="*/ 397 h 397"/>
                <a:gd name="T10" fmla="*/ 56 w 283"/>
                <a:gd name="T11" fmla="*/ 340 h 397"/>
                <a:gd name="T12" fmla="*/ 0 w 283"/>
                <a:gd name="T13" fmla="*/ 340 h 397"/>
                <a:gd name="T14" fmla="*/ 0 w 283"/>
                <a:gd name="T15" fmla="*/ 57 h 397"/>
                <a:gd name="T16" fmla="*/ 56 w 283"/>
                <a:gd name="T17" fmla="*/ 57 h 397"/>
                <a:gd name="T18" fmla="*/ 56 w 283"/>
                <a:gd name="T19" fmla="*/ 0 h 397"/>
                <a:gd name="T20" fmla="*/ 283 w 283"/>
                <a:gd name="T21" fmla="*/ 0 h 39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83" h="397">
                  <a:moveTo>
                    <a:pt x="283" y="0"/>
                  </a:moveTo>
                  <a:lnTo>
                    <a:pt x="283" y="284"/>
                  </a:lnTo>
                  <a:lnTo>
                    <a:pt x="170" y="284"/>
                  </a:lnTo>
                  <a:lnTo>
                    <a:pt x="170" y="397"/>
                  </a:lnTo>
                  <a:lnTo>
                    <a:pt x="56" y="397"/>
                  </a:lnTo>
                  <a:lnTo>
                    <a:pt x="56" y="340"/>
                  </a:lnTo>
                  <a:lnTo>
                    <a:pt x="0" y="340"/>
                  </a:lnTo>
                  <a:lnTo>
                    <a:pt x="0" y="57"/>
                  </a:lnTo>
                  <a:lnTo>
                    <a:pt x="56" y="57"/>
                  </a:lnTo>
                  <a:lnTo>
                    <a:pt x="56" y="0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98" name="Freeform 54">
              <a:extLst>
                <a:ext uri="{FF2B5EF4-FFF2-40B4-BE49-F238E27FC236}">
                  <a16:creationId xmlns:a16="http://schemas.microsoft.com/office/drawing/2014/main" id="{4FF294C6-1716-47AC-8207-87F2D1C84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" y="4498"/>
              <a:ext cx="511" cy="284"/>
            </a:xfrm>
            <a:custGeom>
              <a:avLst/>
              <a:gdLst>
                <a:gd name="T0" fmla="*/ 511 w 511"/>
                <a:gd name="T1" fmla="*/ 114 h 284"/>
                <a:gd name="T2" fmla="*/ 511 w 511"/>
                <a:gd name="T3" fmla="*/ 227 h 284"/>
                <a:gd name="T4" fmla="*/ 397 w 511"/>
                <a:gd name="T5" fmla="*/ 227 h 284"/>
                <a:gd name="T6" fmla="*/ 397 w 511"/>
                <a:gd name="T7" fmla="*/ 284 h 284"/>
                <a:gd name="T8" fmla="*/ 170 w 511"/>
                <a:gd name="T9" fmla="*/ 284 h 284"/>
                <a:gd name="T10" fmla="*/ 170 w 511"/>
                <a:gd name="T11" fmla="*/ 170 h 284"/>
                <a:gd name="T12" fmla="*/ 0 w 511"/>
                <a:gd name="T13" fmla="*/ 170 h 284"/>
                <a:gd name="T14" fmla="*/ 0 w 511"/>
                <a:gd name="T15" fmla="*/ 0 h 284"/>
                <a:gd name="T16" fmla="*/ 284 w 511"/>
                <a:gd name="T17" fmla="*/ 0 h 284"/>
                <a:gd name="T18" fmla="*/ 284 w 511"/>
                <a:gd name="T19" fmla="*/ 57 h 284"/>
                <a:gd name="T20" fmla="*/ 340 w 511"/>
                <a:gd name="T21" fmla="*/ 57 h 284"/>
                <a:gd name="T22" fmla="*/ 340 w 511"/>
                <a:gd name="T23" fmla="*/ 114 h 284"/>
                <a:gd name="T24" fmla="*/ 511 w 511"/>
                <a:gd name="T25" fmla="*/ 114 h 28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11" h="284">
                  <a:moveTo>
                    <a:pt x="511" y="114"/>
                  </a:moveTo>
                  <a:lnTo>
                    <a:pt x="511" y="227"/>
                  </a:lnTo>
                  <a:lnTo>
                    <a:pt x="397" y="227"/>
                  </a:lnTo>
                  <a:lnTo>
                    <a:pt x="397" y="284"/>
                  </a:lnTo>
                  <a:lnTo>
                    <a:pt x="170" y="284"/>
                  </a:lnTo>
                  <a:lnTo>
                    <a:pt x="170" y="170"/>
                  </a:lnTo>
                  <a:lnTo>
                    <a:pt x="0" y="170"/>
                  </a:lnTo>
                  <a:lnTo>
                    <a:pt x="0" y="0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511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99" name="Freeform 55">
              <a:extLst>
                <a:ext uri="{FF2B5EF4-FFF2-40B4-BE49-F238E27FC236}">
                  <a16:creationId xmlns:a16="http://schemas.microsoft.com/office/drawing/2014/main" id="{23097BC7-03C4-4674-A0F5-F7FCE19A7E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" y="4555"/>
              <a:ext cx="510" cy="567"/>
            </a:xfrm>
            <a:custGeom>
              <a:avLst/>
              <a:gdLst>
                <a:gd name="T0" fmla="*/ 397 w 510"/>
                <a:gd name="T1" fmla="*/ 57 h 567"/>
                <a:gd name="T2" fmla="*/ 283 w 510"/>
                <a:gd name="T3" fmla="*/ 57 h 567"/>
                <a:gd name="T4" fmla="*/ 283 w 510"/>
                <a:gd name="T5" fmla="*/ 0 h 567"/>
                <a:gd name="T6" fmla="*/ 227 w 510"/>
                <a:gd name="T7" fmla="*/ 0 h 567"/>
                <a:gd name="T8" fmla="*/ 227 w 510"/>
                <a:gd name="T9" fmla="*/ 57 h 567"/>
                <a:gd name="T10" fmla="*/ 170 w 510"/>
                <a:gd name="T11" fmla="*/ 57 h 567"/>
                <a:gd name="T12" fmla="*/ 170 w 510"/>
                <a:gd name="T13" fmla="*/ 113 h 567"/>
                <a:gd name="T14" fmla="*/ 227 w 510"/>
                <a:gd name="T15" fmla="*/ 113 h 567"/>
                <a:gd name="T16" fmla="*/ 227 w 510"/>
                <a:gd name="T17" fmla="*/ 227 h 567"/>
                <a:gd name="T18" fmla="*/ 170 w 510"/>
                <a:gd name="T19" fmla="*/ 227 h 567"/>
                <a:gd name="T20" fmla="*/ 170 w 510"/>
                <a:gd name="T21" fmla="*/ 340 h 567"/>
                <a:gd name="T22" fmla="*/ 113 w 510"/>
                <a:gd name="T23" fmla="*/ 340 h 567"/>
                <a:gd name="T24" fmla="*/ 113 w 510"/>
                <a:gd name="T25" fmla="*/ 397 h 567"/>
                <a:gd name="T26" fmla="*/ 0 w 510"/>
                <a:gd name="T27" fmla="*/ 397 h 567"/>
                <a:gd name="T28" fmla="*/ 0 w 510"/>
                <a:gd name="T29" fmla="*/ 454 h 567"/>
                <a:gd name="T30" fmla="*/ 170 w 510"/>
                <a:gd name="T31" fmla="*/ 454 h 567"/>
                <a:gd name="T32" fmla="*/ 170 w 510"/>
                <a:gd name="T33" fmla="*/ 397 h 567"/>
                <a:gd name="T34" fmla="*/ 227 w 510"/>
                <a:gd name="T35" fmla="*/ 397 h 567"/>
                <a:gd name="T36" fmla="*/ 227 w 510"/>
                <a:gd name="T37" fmla="*/ 567 h 567"/>
                <a:gd name="T38" fmla="*/ 283 w 510"/>
                <a:gd name="T39" fmla="*/ 567 h 567"/>
                <a:gd name="T40" fmla="*/ 283 w 510"/>
                <a:gd name="T41" fmla="*/ 510 h 567"/>
                <a:gd name="T42" fmla="*/ 340 w 510"/>
                <a:gd name="T43" fmla="*/ 510 h 567"/>
                <a:gd name="T44" fmla="*/ 340 w 510"/>
                <a:gd name="T45" fmla="*/ 454 h 567"/>
                <a:gd name="T46" fmla="*/ 397 w 510"/>
                <a:gd name="T47" fmla="*/ 454 h 567"/>
                <a:gd name="T48" fmla="*/ 453 w 510"/>
                <a:gd name="T49" fmla="*/ 454 h 567"/>
                <a:gd name="T50" fmla="*/ 453 w 510"/>
                <a:gd name="T51" fmla="*/ 397 h 567"/>
                <a:gd name="T52" fmla="*/ 510 w 510"/>
                <a:gd name="T53" fmla="*/ 397 h 567"/>
                <a:gd name="T54" fmla="*/ 510 w 510"/>
                <a:gd name="T55" fmla="*/ 340 h 567"/>
                <a:gd name="T56" fmla="*/ 453 w 510"/>
                <a:gd name="T57" fmla="*/ 340 h 567"/>
                <a:gd name="T58" fmla="*/ 453 w 510"/>
                <a:gd name="T59" fmla="*/ 283 h 567"/>
                <a:gd name="T60" fmla="*/ 397 w 510"/>
                <a:gd name="T61" fmla="*/ 283 h 567"/>
                <a:gd name="T62" fmla="*/ 397 w 510"/>
                <a:gd name="T63" fmla="*/ 57 h 56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10" h="567">
                  <a:moveTo>
                    <a:pt x="397" y="57"/>
                  </a:moveTo>
                  <a:lnTo>
                    <a:pt x="283" y="57"/>
                  </a:lnTo>
                  <a:lnTo>
                    <a:pt x="283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0" y="397"/>
                  </a:lnTo>
                  <a:lnTo>
                    <a:pt x="0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567"/>
                  </a:lnTo>
                  <a:lnTo>
                    <a:pt x="283" y="567"/>
                  </a:lnTo>
                  <a:lnTo>
                    <a:pt x="283" y="510"/>
                  </a:lnTo>
                  <a:lnTo>
                    <a:pt x="340" y="510"/>
                  </a:lnTo>
                  <a:lnTo>
                    <a:pt x="340" y="454"/>
                  </a:lnTo>
                  <a:lnTo>
                    <a:pt x="397" y="454"/>
                  </a:lnTo>
                  <a:lnTo>
                    <a:pt x="453" y="454"/>
                  </a:lnTo>
                  <a:lnTo>
                    <a:pt x="453" y="397"/>
                  </a:lnTo>
                  <a:lnTo>
                    <a:pt x="510" y="397"/>
                  </a:lnTo>
                  <a:lnTo>
                    <a:pt x="510" y="340"/>
                  </a:lnTo>
                  <a:lnTo>
                    <a:pt x="453" y="340"/>
                  </a:lnTo>
                  <a:lnTo>
                    <a:pt x="453" y="283"/>
                  </a:lnTo>
                  <a:lnTo>
                    <a:pt x="397" y="283"/>
                  </a:lnTo>
                  <a:lnTo>
                    <a:pt x="397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00" name="Freeform 56">
              <a:extLst>
                <a:ext uri="{FF2B5EF4-FFF2-40B4-BE49-F238E27FC236}">
                  <a16:creationId xmlns:a16="http://schemas.microsoft.com/office/drawing/2014/main" id="{0D546FAB-5755-4A5B-A09E-0F3EA3CEBD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6" y="4328"/>
              <a:ext cx="341" cy="284"/>
            </a:xfrm>
            <a:custGeom>
              <a:avLst/>
              <a:gdLst>
                <a:gd name="T0" fmla="*/ 341 w 341"/>
                <a:gd name="T1" fmla="*/ 114 h 284"/>
                <a:gd name="T2" fmla="*/ 284 w 341"/>
                <a:gd name="T3" fmla="*/ 114 h 284"/>
                <a:gd name="T4" fmla="*/ 284 w 341"/>
                <a:gd name="T5" fmla="*/ 57 h 284"/>
                <a:gd name="T6" fmla="*/ 227 w 341"/>
                <a:gd name="T7" fmla="*/ 57 h 284"/>
                <a:gd name="T8" fmla="*/ 227 w 341"/>
                <a:gd name="T9" fmla="*/ 0 h 284"/>
                <a:gd name="T10" fmla="*/ 114 w 341"/>
                <a:gd name="T11" fmla="*/ 0 h 284"/>
                <a:gd name="T12" fmla="*/ 114 w 341"/>
                <a:gd name="T13" fmla="*/ 114 h 284"/>
                <a:gd name="T14" fmla="*/ 57 w 341"/>
                <a:gd name="T15" fmla="*/ 114 h 284"/>
                <a:gd name="T16" fmla="*/ 57 w 341"/>
                <a:gd name="T17" fmla="*/ 170 h 284"/>
                <a:gd name="T18" fmla="*/ 0 w 341"/>
                <a:gd name="T19" fmla="*/ 170 h 284"/>
                <a:gd name="T20" fmla="*/ 0 w 341"/>
                <a:gd name="T21" fmla="*/ 284 h 284"/>
                <a:gd name="T22" fmla="*/ 114 w 341"/>
                <a:gd name="T23" fmla="*/ 284 h 284"/>
                <a:gd name="T24" fmla="*/ 114 w 341"/>
                <a:gd name="T25" fmla="*/ 227 h 284"/>
                <a:gd name="T26" fmla="*/ 170 w 341"/>
                <a:gd name="T27" fmla="*/ 227 h 284"/>
                <a:gd name="T28" fmla="*/ 170 w 341"/>
                <a:gd name="T29" fmla="*/ 170 h 284"/>
                <a:gd name="T30" fmla="*/ 341 w 341"/>
                <a:gd name="T31" fmla="*/ 170 h 284"/>
                <a:gd name="T32" fmla="*/ 341 w 341"/>
                <a:gd name="T33" fmla="*/ 114 h 28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41" h="284">
                  <a:moveTo>
                    <a:pt x="341" y="114"/>
                  </a:moveTo>
                  <a:lnTo>
                    <a:pt x="284" y="114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114" y="284"/>
                  </a:lnTo>
                  <a:lnTo>
                    <a:pt x="114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341" y="170"/>
                  </a:lnTo>
                  <a:lnTo>
                    <a:pt x="341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01" name="Freeform 57">
              <a:extLst>
                <a:ext uri="{FF2B5EF4-FFF2-40B4-BE49-F238E27FC236}">
                  <a16:creationId xmlns:a16="http://schemas.microsoft.com/office/drawing/2014/main" id="{38D0AD06-077A-4BCD-BBA7-68C375594A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4101"/>
              <a:ext cx="340" cy="454"/>
            </a:xfrm>
            <a:custGeom>
              <a:avLst/>
              <a:gdLst>
                <a:gd name="T0" fmla="*/ 284 w 340"/>
                <a:gd name="T1" fmla="*/ 114 h 454"/>
                <a:gd name="T2" fmla="*/ 170 w 340"/>
                <a:gd name="T3" fmla="*/ 114 h 454"/>
                <a:gd name="T4" fmla="*/ 170 w 340"/>
                <a:gd name="T5" fmla="*/ 0 h 454"/>
                <a:gd name="T6" fmla="*/ 114 w 340"/>
                <a:gd name="T7" fmla="*/ 0 h 454"/>
                <a:gd name="T8" fmla="*/ 114 w 340"/>
                <a:gd name="T9" fmla="*/ 114 h 454"/>
                <a:gd name="T10" fmla="*/ 0 w 340"/>
                <a:gd name="T11" fmla="*/ 114 h 454"/>
                <a:gd name="T12" fmla="*/ 0 w 340"/>
                <a:gd name="T13" fmla="*/ 284 h 454"/>
                <a:gd name="T14" fmla="*/ 57 w 340"/>
                <a:gd name="T15" fmla="*/ 284 h 454"/>
                <a:gd name="T16" fmla="*/ 57 w 340"/>
                <a:gd name="T17" fmla="*/ 397 h 454"/>
                <a:gd name="T18" fmla="*/ 114 w 340"/>
                <a:gd name="T19" fmla="*/ 397 h 454"/>
                <a:gd name="T20" fmla="*/ 114 w 340"/>
                <a:gd name="T21" fmla="*/ 454 h 454"/>
                <a:gd name="T22" fmla="*/ 170 w 340"/>
                <a:gd name="T23" fmla="*/ 454 h 454"/>
                <a:gd name="T24" fmla="*/ 170 w 340"/>
                <a:gd name="T25" fmla="*/ 397 h 454"/>
                <a:gd name="T26" fmla="*/ 227 w 340"/>
                <a:gd name="T27" fmla="*/ 397 h 454"/>
                <a:gd name="T28" fmla="*/ 227 w 340"/>
                <a:gd name="T29" fmla="*/ 341 h 454"/>
                <a:gd name="T30" fmla="*/ 284 w 340"/>
                <a:gd name="T31" fmla="*/ 341 h 454"/>
                <a:gd name="T32" fmla="*/ 284 w 340"/>
                <a:gd name="T33" fmla="*/ 227 h 454"/>
                <a:gd name="T34" fmla="*/ 340 w 340"/>
                <a:gd name="T35" fmla="*/ 227 h 454"/>
                <a:gd name="T36" fmla="*/ 340 w 340"/>
                <a:gd name="T37" fmla="*/ 170 h 454"/>
                <a:gd name="T38" fmla="*/ 284 w 340"/>
                <a:gd name="T39" fmla="*/ 170 h 454"/>
                <a:gd name="T40" fmla="*/ 284 w 340"/>
                <a:gd name="T41" fmla="*/ 114 h 45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40" h="454">
                  <a:moveTo>
                    <a:pt x="284" y="114"/>
                  </a:moveTo>
                  <a:lnTo>
                    <a:pt x="170" y="114"/>
                  </a:lnTo>
                  <a:lnTo>
                    <a:pt x="170" y="0"/>
                  </a:lnTo>
                  <a:lnTo>
                    <a:pt x="114" y="0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114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227" y="397"/>
                  </a:lnTo>
                  <a:lnTo>
                    <a:pt x="227" y="341"/>
                  </a:lnTo>
                  <a:lnTo>
                    <a:pt x="284" y="341"/>
                  </a:lnTo>
                  <a:lnTo>
                    <a:pt x="284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284" y="170"/>
                  </a:lnTo>
                  <a:lnTo>
                    <a:pt x="284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02" name="Freeform 58">
              <a:extLst>
                <a:ext uri="{FF2B5EF4-FFF2-40B4-BE49-F238E27FC236}">
                  <a16:creationId xmlns:a16="http://schemas.microsoft.com/office/drawing/2014/main" id="{FBE62D65-43AA-427D-A1C2-BC535E660D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4328"/>
              <a:ext cx="454" cy="284"/>
            </a:xfrm>
            <a:custGeom>
              <a:avLst/>
              <a:gdLst>
                <a:gd name="T0" fmla="*/ 397 w 454"/>
                <a:gd name="T1" fmla="*/ 57 h 284"/>
                <a:gd name="T2" fmla="*/ 227 w 454"/>
                <a:gd name="T3" fmla="*/ 57 h 284"/>
                <a:gd name="T4" fmla="*/ 227 w 454"/>
                <a:gd name="T5" fmla="*/ 0 h 284"/>
                <a:gd name="T6" fmla="*/ 113 w 454"/>
                <a:gd name="T7" fmla="*/ 0 h 284"/>
                <a:gd name="T8" fmla="*/ 113 w 454"/>
                <a:gd name="T9" fmla="*/ 57 h 284"/>
                <a:gd name="T10" fmla="*/ 57 w 454"/>
                <a:gd name="T11" fmla="*/ 57 h 284"/>
                <a:gd name="T12" fmla="*/ 57 w 454"/>
                <a:gd name="T13" fmla="*/ 114 h 284"/>
                <a:gd name="T14" fmla="*/ 0 w 454"/>
                <a:gd name="T15" fmla="*/ 114 h 284"/>
                <a:gd name="T16" fmla="*/ 0 w 454"/>
                <a:gd name="T17" fmla="*/ 170 h 284"/>
                <a:gd name="T18" fmla="*/ 57 w 454"/>
                <a:gd name="T19" fmla="*/ 170 h 284"/>
                <a:gd name="T20" fmla="*/ 57 w 454"/>
                <a:gd name="T21" fmla="*/ 227 h 284"/>
                <a:gd name="T22" fmla="*/ 113 w 454"/>
                <a:gd name="T23" fmla="*/ 227 h 284"/>
                <a:gd name="T24" fmla="*/ 113 w 454"/>
                <a:gd name="T25" fmla="*/ 284 h 284"/>
                <a:gd name="T26" fmla="*/ 284 w 454"/>
                <a:gd name="T27" fmla="*/ 284 h 284"/>
                <a:gd name="T28" fmla="*/ 284 w 454"/>
                <a:gd name="T29" fmla="*/ 227 h 284"/>
                <a:gd name="T30" fmla="*/ 340 w 454"/>
                <a:gd name="T31" fmla="*/ 227 h 284"/>
                <a:gd name="T32" fmla="*/ 340 w 454"/>
                <a:gd name="T33" fmla="*/ 284 h 284"/>
                <a:gd name="T34" fmla="*/ 454 w 454"/>
                <a:gd name="T35" fmla="*/ 284 h 284"/>
                <a:gd name="T36" fmla="*/ 454 w 454"/>
                <a:gd name="T37" fmla="*/ 170 h 284"/>
                <a:gd name="T38" fmla="*/ 397 w 454"/>
                <a:gd name="T39" fmla="*/ 170 h 284"/>
                <a:gd name="T40" fmla="*/ 397 w 454"/>
                <a:gd name="T41" fmla="*/ 57 h 28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54" h="284">
                  <a:moveTo>
                    <a:pt x="397" y="57"/>
                  </a:moveTo>
                  <a:lnTo>
                    <a:pt x="227" y="57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284" y="284"/>
                  </a:lnTo>
                  <a:lnTo>
                    <a:pt x="284" y="227"/>
                  </a:lnTo>
                  <a:lnTo>
                    <a:pt x="340" y="227"/>
                  </a:lnTo>
                  <a:lnTo>
                    <a:pt x="340" y="284"/>
                  </a:lnTo>
                  <a:lnTo>
                    <a:pt x="454" y="284"/>
                  </a:lnTo>
                  <a:lnTo>
                    <a:pt x="454" y="170"/>
                  </a:lnTo>
                  <a:lnTo>
                    <a:pt x="397" y="170"/>
                  </a:lnTo>
                  <a:lnTo>
                    <a:pt x="397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03" name="Freeform 59">
              <a:extLst>
                <a:ext uri="{FF2B5EF4-FFF2-40B4-BE49-F238E27FC236}">
                  <a16:creationId xmlns:a16="http://schemas.microsoft.com/office/drawing/2014/main" id="{A55C6AB8-60AA-47AA-8AAB-BDC4A86BEAD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3" y="4045"/>
              <a:ext cx="397" cy="340"/>
            </a:xfrm>
            <a:custGeom>
              <a:avLst/>
              <a:gdLst>
                <a:gd name="T0" fmla="*/ 397 w 397"/>
                <a:gd name="T1" fmla="*/ 56 h 340"/>
                <a:gd name="T2" fmla="*/ 227 w 397"/>
                <a:gd name="T3" fmla="*/ 56 h 340"/>
                <a:gd name="T4" fmla="*/ 227 w 397"/>
                <a:gd name="T5" fmla="*/ 0 h 340"/>
                <a:gd name="T6" fmla="*/ 170 w 397"/>
                <a:gd name="T7" fmla="*/ 0 h 340"/>
                <a:gd name="T8" fmla="*/ 170 w 397"/>
                <a:gd name="T9" fmla="*/ 56 h 340"/>
                <a:gd name="T10" fmla="*/ 113 w 397"/>
                <a:gd name="T11" fmla="*/ 56 h 340"/>
                <a:gd name="T12" fmla="*/ 113 w 397"/>
                <a:gd name="T13" fmla="*/ 170 h 340"/>
                <a:gd name="T14" fmla="*/ 0 w 397"/>
                <a:gd name="T15" fmla="*/ 170 h 340"/>
                <a:gd name="T16" fmla="*/ 0 w 397"/>
                <a:gd name="T17" fmla="*/ 340 h 340"/>
                <a:gd name="T18" fmla="*/ 56 w 397"/>
                <a:gd name="T19" fmla="*/ 340 h 340"/>
                <a:gd name="T20" fmla="*/ 56 w 397"/>
                <a:gd name="T21" fmla="*/ 283 h 340"/>
                <a:gd name="T22" fmla="*/ 170 w 397"/>
                <a:gd name="T23" fmla="*/ 283 h 340"/>
                <a:gd name="T24" fmla="*/ 170 w 397"/>
                <a:gd name="T25" fmla="*/ 340 h 340"/>
                <a:gd name="T26" fmla="*/ 283 w 397"/>
                <a:gd name="T27" fmla="*/ 340 h 340"/>
                <a:gd name="T28" fmla="*/ 283 w 397"/>
                <a:gd name="T29" fmla="*/ 170 h 340"/>
                <a:gd name="T30" fmla="*/ 397 w 397"/>
                <a:gd name="T31" fmla="*/ 170 h 340"/>
                <a:gd name="T32" fmla="*/ 397 w 397"/>
                <a:gd name="T33" fmla="*/ 56 h 3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97" h="340">
                  <a:moveTo>
                    <a:pt x="397" y="56"/>
                  </a:moveTo>
                  <a:lnTo>
                    <a:pt x="227" y="56"/>
                  </a:lnTo>
                  <a:lnTo>
                    <a:pt x="227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113" y="56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283" y="340"/>
                  </a:lnTo>
                  <a:lnTo>
                    <a:pt x="283" y="170"/>
                  </a:lnTo>
                  <a:lnTo>
                    <a:pt x="397" y="170"/>
                  </a:lnTo>
                  <a:lnTo>
                    <a:pt x="397" y="5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04" name="Freeform 60">
              <a:extLst>
                <a:ext uri="{FF2B5EF4-FFF2-40B4-BE49-F238E27FC236}">
                  <a16:creationId xmlns:a16="http://schemas.microsoft.com/office/drawing/2014/main" id="{3756950E-BAFB-401A-8391-E40691A8FE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2" y="3478"/>
              <a:ext cx="1134" cy="964"/>
            </a:xfrm>
            <a:custGeom>
              <a:avLst/>
              <a:gdLst>
                <a:gd name="T0" fmla="*/ 1021 w 1134"/>
                <a:gd name="T1" fmla="*/ 113 h 964"/>
                <a:gd name="T2" fmla="*/ 851 w 1134"/>
                <a:gd name="T3" fmla="*/ 113 h 964"/>
                <a:gd name="T4" fmla="*/ 851 w 1134"/>
                <a:gd name="T5" fmla="*/ 56 h 964"/>
                <a:gd name="T6" fmla="*/ 624 w 1134"/>
                <a:gd name="T7" fmla="*/ 56 h 964"/>
                <a:gd name="T8" fmla="*/ 624 w 1134"/>
                <a:gd name="T9" fmla="*/ 0 h 964"/>
                <a:gd name="T10" fmla="*/ 511 w 1134"/>
                <a:gd name="T11" fmla="*/ 0 h 964"/>
                <a:gd name="T12" fmla="*/ 511 w 1134"/>
                <a:gd name="T13" fmla="*/ 113 h 964"/>
                <a:gd name="T14" fmla="*/ 341 w 1134"/>
                <a:gd name="T15" fmla="*/ 113 h 964"/>
                <a:gd name="T16" fmla="*/ 341 w 1134"/>
                <a:gd name="T17" fmla="*/ 56 h 964"/>
                <a:gd name="T18" fmla="*/ 397 w 1134"/>
                <a:gd name="T19" fmla="*/ 56 h 964"/>
                <a:gd name="T20" fmla="*/ 397 w 1134"/>
                <a:gd name="T21" fmla="*/ 0 h 964"/>
                <a:gd name="T22" fmla="*/ 284 w 1134"/>
                <a:gd name="T23" fmla="*/ 0 h 964"/>
                <a:gd name="T24" fmla="*/ 284 w 1134"/>
                <a:gd name="T25" fmla="*/ 170 h 964"/>
                <a:gd name="T26" fmla="*/ 227 w 1134"/>
                <a:gd name="T27" fmla="*/ 170 h 964"/>
                <a:gd name="T28" fmla="*/ 227 w 1134"/>
                <a:gd name="T29" fmla="*/ 283 h 964"/>
                <a:gd name="T30" fmla="*/ 170 w 1134"/>
                <a:gd name="T31" fmla="*/ 283 h 964"/>
                <a:gd name="T32" fmla="*/ 170 w 1134"/>
                <a:gd name="T33" fmla="*/ 340 h 964"/>
                <a:gd name="T34" fmla="*/ 0 w 1134"/>
                <a:gd name="T35" fmla="*/ 340 h 964"/>
                <a:gd name="T36" fmla="*/ 0 w 1134"/>
                <a:gd name="T37" fmla="*/ 397 h 964"/>
                <a:gd name="T38" fmla="*/ 57 w 1134"/>
                <a:gd name="T39" fmla="*/ 397 h 964"/>
                <a:gd name="T40" fmla="*/ 57 w 1134"/>
                <a:gd name="T41" fmla="*/ 453 h 964"/>
                <a:gd name="T42" fmla="*/ 114 w 1134"/>
                <a:gd name="T43" fmla="*/ 453 h 964"/>
                <a:gd name="T44" fmla="*/ 114 w 1134"/>
                <a:gd name="T45" fmla="*/ 510 h 964"/>
                <a:gd name="T46" fmla="*/ 284 w 1134"/>
                <a:gd name="T47" fmla="*/ 510 h 964"/>
                <a:gd name="T48" fmla="*/ 284 w 1134"/>
                <a:gd name="T49" fmla="*/ 567 h 964"/>
                <a:gd name="T50" fmla="*/ 341 w 1134"/>
                <a:gd name="T51" fmla="*/ 567 h 964"/>
                <a:gd name="T52" fmla="*/ 341 w 1134"/>
                <a:gd name="T53" fmla="*/ 623 h 964"/>
                <a:gd name="T54" fmla="*/ 454 w 1134"/>
                <a:gd name="T55" fmla="*/ 623 h 964"/>
                <a:gd name="T56" fmla="*/ 454 w 1134"/>
                <a:gd name="T57" fmla="*/ 567 h 964"/>
                <a:gd name="T58" fmla="*/ 511 w 1134"/>
                <a:gd name="T59" fmla="*/ 567 h 964"/>
                <a:gd name="T60" fmla="*/ 511 w 1134"/>
                <a:gd name="T61" fmla="*/ 623 h 964"/>
                <a:gd name="T62" fmla="*/ 567 w 1134"/>
                <a:gd name="T63" fmla="*/ 623 h 964"/>
                <a:gd name="T64" fmla="*/ 567 w 1134"/>
                <a:gd name="T65" fmla="*/ 737 h 964"/>
                <a:gd name="T66" fmla="*/ 511 w 1134"/>
                <a:gd name="T67" fmla="*/ 737 h 964"/>
                <a:gd name="T68" fmla="*/ 511 w 1134"/>
                <a:gd name="T69" fmla="*/ 850 h 964"/>
                <a:gd name="T70" fmla="*/ 567 w 1134"/>
                <a:gd name="T71" fmla="*/ 850 h 964"/>
                <a:gd name="T72" fmla="*/ 567 w 1134"/>
                <a:gd name="T73" fmla="*/ 907 h 964"/>
                <a:gd name="T74" fmla="*/ 624 w 1134"/>
                <a:gd name="T75" fmla="*/ 907 h 964"/>
                <a:gd name="T76" fmla="*/ 624 w 1134"/>
                <a:gd name="T77" fmla="*/ 964 h 964"/>
                <a:gd name="T78" fmla="*/ 681 w 1134"/>
                <a:gd name="T79" fmla="*/ 964 h 964"/>
                <a:gd name="T80" fmla="*/ 681 w 1134"/>
                <a:gd name="T81" fmla="*/ 737 h 964"/>
                <a:gd name="T82" fmla="*/ 794 w 1134"/>
                <a:gd name="T83" fmla="*/ 737 h 964"/>
                <a:gd name="T84" fmla="*/ 794 w 1134"/>
                <a:gd name="T85" fmla="*/ 623 h 964"/>
                <a:gd name="T86" fmla="*/ 851 w 1134"/>
                <a:gd name="T87" fmla="*/ 623 h 964"/>
                <a:gd name="T88" fmla="*/ 851 w 1134"/>
                <a:gd name="T89" fmla="*/ 567 h 964"/>
                <a:gd name="T90" fmla="*/ 908 w 1134"/>
                <a:gd name="T91" fmla="*/ 567 h 964"/>
                <a:gd name="T92" fmla="*/ 908 w 1134"/>
                <a:gd name="T93" fmla="*/ 623 h 964"/>
                <a:gd name="T94" fmla="*/ 1078 w 1134"/>
                <a:gd name="T95" fmla="*/ 623 h 964"/>
                <a:gd name="T96" fmla="*/ 1078 w 1134"/>
                <a:gd name="T97" fmla="*/ 567 h 964"/>
                <a:gd name="T98" fmla="*/ 1134 w 1134"/>
                <a:gd name="T99" fmla="*/ 567 h 964"/>
                <a:gd name="T100" fmla="*/ 1134 w 1134"/>
                <a:gd name="T101" fmla="*/ 510 h 964"/>
                <a:gd name="T102" fmla="*/ 1078 w 1134"/>
                <a:gd name="T103" fmla="*/ 510 h 964"/>
                <a:gd name="T104" fmla="*/ 1078 w 1134"/>
                <a:gd name="T105" fmla="*/ 170 h 964"/>
                <a:gd name="T106" fmla="*/ 1021 w 1134"/>
                <a:gd name="T107" fmla="*/ 170 h 964"/>
                <a:gd name="T108" fmla="*/ 1021 w 1134"/>
                <a:gd name="T109" fmla="*/ 113 h 96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134" h="964">
                  <a:moveTo>
                    <a:pt x="1021" y="113"/>
                  </a:moveTo>
                  <a:lnTo>
                    <a:pt x="851" y="113"/>
                  </a:lnTo>
                  <a:lnTo>
                    <a:pt x="851" y="56"/>
                  </a:lnTo>
                  <a:lnTo>
                    <a:pt x="624" y="56"/>
                  </a:lnTo>
                  <a:lnTo>
                    <a:pt x="624" y="0"/>
                  </a:lnTo>
                  <a:lnTo>
                    <a:pt x="511" y="0"/>
                  </a:lnTo>
                  <a:lnTo>
                    <a:pt x="511" y="113"/>
                  </a:lnTo>
                  <a:lnTo>
                    <a:pt x="341" y="113"/>
                  </a:lnTo>
                  <a:lnTo>
                    <a:pt x="341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284" y="0"/>
                  </a:lnTo>
                  <a:lnTo>
                    <a:pt x="284" y="170"/>
                  </a:lnTo>
                  <a:lnTo>
                    <a:pt x="227" y="170"/>
                  </a:lnTo>
                  <a:lnTo>
                    <a:pt x="227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453"/>
                  </a:lnTo>
                  <a:lnTo>
                    <a:pt x="114" y="453"/>
                  </a:lnTo>
                  <a:lnTo>
                    <a:pt x="114" y="510"/>
                  </a:lnTo>
                  <a:lnTo>
                    <a:pt x="284" y="510"/>
                  </a:lnTo>
                  <a:lnTo>
                    <a:pt x="284" y="567"/>
                  </a:lnTo>
                  <a:lnTo>
                    <a:pt x="341" y="567"/>
                  </a:lnTo>
                  <a:lnTo>
                    <a:pt x="341" y="623"/>
                  </a:lnTo>
                  <a:lnTo>
                    <a:pt x="454" y="623"/>
                  </a:lnTo>
                  <a:lnTo>
                    <a:pt x="454" y="567"/>
                  </a:lnTo>
                  <a:lnTo>
                    <a:pt x="511" y="567"/>
                  </a:lnTo>
                  <a:lnTo>
                    <a:pt x="511" y="623"/>
                  </a:lnTo>
                  <a:lnTo>
                    <a:pt x="567" y="623"/>
                  </a:lnTo>
                  <a:lnTo>
                    <a:pt x="567" y="737"/>
                  </a:lnTo>
                  <a:lnTo>
                    <a:pt x="511" y="737"/>
                  </a:lnTo>
                  <a:lnTo>
                    <a:pt x="511" y="850"/>
                  </a:lnTo>
                  <a:lnTo>
                    <a:pt x="567" y="850"/>
                  </a:lnTo>
                  <a:lnTo>
                    <a:pt x="567" y="907"/>
                  </a:lnTo>
                  <a:lnTo>
                    <a:pt x="624" y="907"/>
                  </a:lnTo>
                  <a:lnTo>
                    <a:pt x="624" y="964"/>
                  </a:lnTo>
                  <a:lnTo>
                    <a:pt x="681" y="964"/>
                  </a:lnTo>
                  <a:lnTo>
                    <a:pt x="681" y="737"/>
                  </a:lnTo>
                  <a:lnTo>
                    <a:pt x="794" y="737"/>
                  </a:lnTo>
                  <a:lnTo>
                    <a:pt x="794" y="623"/>
                  </a:lnTo>
                  <a:lnTo>
                    <a:pt x="851" y="623"/>
                  </a:lnTo>
                  <a:lnTo>
                    <a:pt x="851" y="567"/>
                  </a:lnTo>
                  <a:lnTo>
                    <a:pt x="908" y="567"/>
                  </a:lnTo>
                  <a:lnTo>
                    <a:pt x="908" y="623"/>
                  </a:lnTo>
                  <a:lnTo>
                    <a:pt x="1078" y="623"/>
                  </a:lnTo>
                  <a:lnTo>
                    <a:pt x="1078" y="567"/>
                  </a:lnTo>
                  <a:lnTo>
                    <a:pt x="1134" y="567"/>
                  </a:lnTo>
                  <a:lnTo>
                    <a:pt x="1134" y="510"/>
                  </a:lnTo>
                  <a:lnTo>
                    <a:pt x="1078" y="510"/>
                  </a:lnTo>
                  <a:lnTo>
                    <a:pt x="1078" y="170"/>
                  </a:lnTo>
                  <a:lnTo>
                    <a:pt x="1021" y="170"/>
                  </a:lnTo>
                  <a:lnTo>
                    <a:pt x="1021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05" name="Freeform 61">
              <a:extLst>
                <a:ext uri="{FF2B5EF4-FFF2-40B4-BE49-F238E27FC236}">
                  <a16:creationId xmlns:a16="http://schemas.microsoft.com/office/drawing/2014/main" id="{ED34511E-45E3-41E0-AA7D-21C8B8A01F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2" y="4442"/>
              <a:ext cx="1021" cy="567"/>
            </a:xfrm>
            <a:custGeom>
              <a:avLst/>
              <a:gdLst>
                <a:gd name="T0" fmla="*/ 1021 w 1021"/>
                <a:gd name="T1" fmla="*/ 170 h 567"/>
                <a:gd name="T2" fmla="*/ 1021 w 1021"/>
                <a:gd name="T3" fmla="*/ 283 h 567"/>
                <a:gd name="T4" fmla="*/ 964 w 1021"/>
                <a:gd name="T5" fmla="*/ 283 h 567"/>
                <a:gd name="T6" fmla="*/ 964 w 1021"/>
                <a:gd name="T7" fmla="*/ 396 h 567"/>
                <a:gd name="T8" fmla="*/ 851 w 1021"/>
                <a:gd name="T9" fmla="*/ 396 h 567"/>
                <a:gd name="T10" fmla="*/ 851 w 1021"/>
                <a:gd name="T11" fmla="*/ 453 h 567"/>
                <a:gd name="T12" fmla="*/ 624 w 1021"/>
                <a:gd name="T13" fmla="*/ 453 h 567"/>
                <a:gd name="T14" fmla="*/ 624 w 1021"/>
                <a:gd name="T15" fmla="*/ 510 h 567"/>
                <a:gd name="T16" fmla="*/ 511 w 1021"/>
                <a:gd name="T17" fmla="*/ 510 h 567"/>
                <a:gd name="T18" fmla="*/ 511 w 1021"/>
                <a:gd name="T19" fmla="*/ 567 h 567"/>
                <a:gd name="T20" fmla="*/ 0 w 1021"/>
                <a:gd name="T21" fmla="*/ 567 h 567"/>
                <a:gd name="T22" fmla="*/ 0 w 1021"/>
                <a:gd name="T23" fmla="*/ 510 h 567"/>
                <a:gd name="T24" fmla="*/ 114 w 1021"/>
                <a:gd name="T25" fmla="*/ 510 h 567"/>
                <a:gd name="T26" fmla="*/ 114 w 1021"/>
                <a:gd name="T27" fmla="*/ 453 h 567"/>
                <a:gd name="T28" fmla="*/ 57 w 1021"/>
                <a:gd name="T29" fmla="*/ 453 h 567"/>
                <a:gd name="T30" fmla="*/ 57 w 1021"/>
                <a:gd name="T31" fmla="*/ 226 h 567"/>
                <a:gd name="T32" fmla="*/ 227 w 1021"/>
                <a:gd name="T33" fmla="*/ 226 h 567"/>
                <a:gd name="T34" fmla="*/ 227 w 1021"/>
                <a:gd name="T35" fmla="*/ 170 h 567"/>
                <a:gd name="T36" fmla="*/ 341 w 1021"/>
                <a:gd name="T37" fmla="*/ 170 h 567"/>
                <a:gd name="T38" fmla="*/ 341 w 1021"/>
                <a:gd name="T39" fmla="*/ 113 h 567"/>
                <a:gd name="T40" fmla="*/ 454 w 1021"/>
                <a:gd name="T41" fmla="*/ 113 h 567"/>
                <a:gd name="T42" fmla="*/ 454 w 1021"/>
                <a:gd name="T43" fmla="*/ 0 h 567"/>
                <a:gd name="T44" fmla="*/ 567 w 1021"/>
                <a:gd name="T45" fmla="*/ 0 h 567"/>
                <a:gd name="T46" fmla="*/ 567 w 1021"/>
                <a:gd name="T47" fmla="*/ 56 h 567"/>
                <a:gd name="T48" fmla="*/ 681 w 1021"/>
                <a:gd name="T49" fmla="*/ 56 h 567"/>
                <a:gd name="T50" fmla="*/ 681 w 1021"/>
                <a:gd name="T51" fmla="*/ 113 h 567"/>
                <a:gd name="T52" fmla="*/ 737 w 1021"/>
                <a:gd name="T53" fmla="*/ 113 h 567"/>
                <a:gd name="T54" fmla="*/ 737 w 1021"/>
                <a:gd name="T55" fmla="*/ 170 h 567"/>
                <a:gd name="T56" fmla="*/ 908 w 1021"/>
                <a:gd name="T57" fmla="*/ 170 h 567"/>
                <a:gd name="T58" fmla="*/ 908 w 1021"/>
                <a:gd name="T59" fmla="*/ 113 h 567"/>
                <a:gd name="T60" fmla="*/ 964 w 1021"/>
                <a:gd name="T61" fmla="*/ 113 h 567"/>
                <a:gd name="T62" fmla="*/ 964 w 1021"/>
                <a:gd name="T63" fmla="*/ 170 h 567"/>
                <a:gd name="T64" fmla="*/ 1021 w 1021"/>
                <a:gd name="T65" fmla="*/ 170 h 56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021" h="567">
                  <a:moveTo>
                    <a:pt x="1021" y="170"/>
                  </a:moveTo>
                  <a:lnTo>
                    <a:pt x="1021" y="283"/>
                  </a:lnTo>
                  <a:lnTo>
                    <a:pt x="964" y="283"/>
                  </a:lnTo>
                  <a:lnTo>
                    <a:pt x="964" y="396"/>
                  </a:lnTo>
                  <a:lnTo>
                    <a:pt x="851" y="396"/>
                  </a:lnTo>
                  <a:lnTo>
                    <a:pt x="851" y="453"/>
                  </a:lnTo>
                  <a:lnTo>
                    <a:pt x="624" y="453"/>
                  </a:lnTo>
                  <a:lnTo>
                    <a:pt x="624" y="510"/>
                  </a:lnTo>
                  <a:lnTo>
                    <a:pt x="511" y="510"/>
                  </a:lnTo>
                  <a:lnTo>
                    <a:pt x="511" y="567"/>
                  </a:lnTo>
                  <a:lnTo>
                    <a:pt x="0" y="567"/>
                  </a:lnTo>
                  <a:lnTo>
                    <a:pt x="0" y="510"/>
                  </a:lnTo>
                  <a:lnTo>
                    <a:pt x="114" y="510"/>
                  </a:lnTo>
                  <a:lnTo>
                    <a:pt x="114" y="453"/>
                  </a:lnTo>
                  <a:lnTo>
                    <a:pt x="57" y="453"/>
                  </a:lnTo>
                  <a:lnTo>
                    <a:pt x="57" y="226"/>
                  </a:lnTo>
                  <a:lnTo>
                    <a:pt x="227" y="226"/>
                  </a:lnTo>
                  <a:lnTo>
                    <a:pt x="227" y="170"/>
                  </a:lnTo>
                  <a:lnTo>
                    <a:pt x="341" y="170"/>
                  </a:lnTo>
                  <a:lnTo>
                    <a:pt x="341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56"/>
                  </a:lnTo>
                  <a:lnTo>
                    <a:pt x="681" y="56"/>
                  </a:lnTo>
                  <a:lnTo>
                    <a:pt x="681" y="113"/>
                  </a:lnTo>
                  <a:lnTo>
                    <a:pt x="737" y="113"/>
                  </a:lnTo>
                  <a:lnTo>
                    <a:pt x="737" y="170"/>
                  </a:lnTo>
                  <a:lnTo>
                    <a:pt x="908" y="170"/>
                  </a:lnTo>
                  <a:lnTo>
                    <a:pt x="908" y="113"/>
                  </a:lnTo>
                  <a:lnTo>
                    <a:pt x="964" y="113"/>
                  </a:lnTo>
                  <a:lnTo>
                    <a:pt x="964" y="170"/>
                  </a:lnTo>
                  <a:lnTo>
                    <a:pt x="1021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06" name="Freeform 63">
              <a:extLst>
                <a:ext uri="{FF2B5EF4-FFF2-40B4-BE49-F238E27FC236}">
                  <a16:creationId xmlns:a16="http://schemas.microsoft.com/office/drawing/2014/main" id="{B007226B-35C5-49FC-A18B-A8DE26C65EE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1" y="4215"/>
              <a:ext cx="397" cy="680"/>
            </a:xfrm>
            <a:custGeom>
              <a:avLst/>
              <a:gdLst>
                <a:gd name="T0" fmla="*/ 0 w 397"/>
                <a:gd name="T1" fmla="*/ 56 h 680"/>
                <a:gd name="T2" fmla="*/ 113 w 397"/>
                <a:gd name="T3" fmla="*/ 56 h 680"/>
                <a:gd name="T4" fmla="*/ 113 w 397"/>
                <a:gd name="T5" fmla="*/ 0 h 680"/>
                <a:gd name="T6" fmla="*/ 397 w 397"/>
                <a:gd name="T7" fmla="*/ 0 h 680"/>
                <a:gd name="T8" fmla="*/ 397 w 397"/>
                <a:gd name="T9" fmla="*/ 113 h 680"/>
                <a:gd name="T10" fmla="*/ 340 w 397"/>
                <a:gd name="T11" fmla="*/ 113 h 680"/>
                <a:gd name="T12" fmla="*/ 340 w 397"/>
                <a:gd name="T13" fmla="*/ 680 h 680"/>
                <a:gd name="T14" fmla="*/ 227 w 397"/>
                <a:gd name="T15" fmla="*/ 680 h 680"/>
                <a:gd name="T16" fmla="*/ 227 w 397"/>
                <a:gd name="T17" fmla="*/ 567 h 680"/>
                <a:gd name="T18" fmla="*/ 113 w 397"/>
                <a:gd name="T19" fmla="*/ 567 h 680"/>
                <a:gd name="T20" fmla="*/ 113 w 397"/>
                <a:gd name="T21" fmla="*/ 453 h 680"/>
                <a:gd name="T22" fmla="*/ 170 w 397"/>
                <a:gd name="T23" fmla="*/ 453 h 680"/>
                <a:gd name="T24" fmla="*/ 170 w 397"/>
                <a:gd name="T25" fmla="*/ 340 h 680"/>
                <a:gd name="T26" fmla="*/ 56 w 397"/>
                <a:gd name="T27" fmla="*/ 340 h 680"/>
                <a:gd name="T28" fmla="*/ 56 w 397"/>
                <a:gd name="T29" fmla="*/ 227 h 680"/>
                <a:gd name="T30" fmla="*/ 0 w 397"/>
                <a:gd name="T31" fmla="*/ 227 h 680"/>
                <a:gd name="T32" fmla="*/ 0 w 397"/>
                <a:gd name="T33" fmla="*/ 56 h 68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97" h="680">
                  <a:moveTo>
                    <a:pt x="0" y="56"/>
                  </a:moveTo>
                  <a:lnTo>
                    <a:pt x="113" y="56"/>
                  </a:lnTo>
                  <a:lnTo>
                    <a:pt x="113" y="0"/>
                  </a:lnTo>
                  <a:lnTo>
                    <a:pt x="397" y="0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170" y="453"/>
                  </a:lnTo>
                  <a:lnTo>
                    <a:pt x="170" y="340"/>
                  </a:lnTo>
                  <a:lnTo>
                    <a:pt x="56" y="340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07" name="Freeform 64">
              <a:extLst>
                <a:ext uri="{FF2B5EF4-FFF2-40B4-BE49-F238E27FC236}">
                  <a16:creationId xmlns:a16="http://schemas.microsoft.com/office/drawing/2014/main" id="{EC5C766E-6120-4056-970E-4906299DAEC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" y="4215"/>
              <a:ext cx="511" cy="510"/>
            </a:xfrm>
            <a:custGeom>
              <a:avLst/>
              <a:gdLst>
                <a:gd name="T0" fmla="*/ 341 w 511"/>
                <a:gd name="T1" fmla="*/ 453 h 510"/>
                <a:gd name="T2" fmla="*/ 227 w 511"/>
                <a:gd name="T3" fmla="*/ 453 h 510"/>
                <a:gd name="T4" fmla="*/ 227 w 511"/>
                <a:gd name="T5" fmla="*/ 510 h 510"/>
                <a:gd name="T6" fmla="*/ 114 w 511"/>
                <a:gd name="T7" fmla="*/ 510 h 510"/>
                <a:gd name="T8" fmla="*/ 114 w 511"/>
                <a:gd name="T9" fmla="*/ 340 h 510"/>
                <a:gd name="T10" fmla="*/ 171 w 511"/>
                <a:gd name="T11" fmla="*/ 340 h 510"/>
                <a:gd name="T12" fmla="*/ 171 w 511"/>
                <a:gd name="T13" fmla="*/ 283 h 510"/>
                <a:gd name="T14" fmla="*/ 114 w 511"/>
                <a:gd name="T15" fmla="*/ 283 h 510"/>
                <a:gd name="T16" fmla="*/ 114 w 511"/>
                <a:gd name="T17" fmla="*/ 170 h 510"/>
                <a:gd name="T18" fmla="*/ 57 w 511"/>
                <a:gd name="T19" fmla="*/ 170 h 510"/>
                <a:gd name="T20" fmla="*/ 57 w 511"/>
                <a:gd name="T21" fmla="*/ 113 h 510"/>
                <a:gd name="T22" fmla="*/ 0 w 511"/>
                <a:gd name="T23" fmla="*/ 113 h 510"/>
                <a:gd name="T24" fmla="*/ 0 w 511"/>
                <a:gd name="T25" fmla="*/ 56 h 510"/>
                <a:gd name="T26" fmla="*/ 227 w 511"/>
                <a:gd name="T27" fmla="*/ 56 h 510"/>
                <a:gd name="T28" fmla="*/ 227 w 511"/>
                <a:gd name="T29" fmla="*/ 113 h 510"/>
                <a:gd name="T30" fmla="*/ 284 w 511"/>
                <a:gd name="T31" fmla="*/ 113 h 510"/>
                <a:gd name="T32" fmla="*/ 284 w 511"/>
                <a:gd name="T33" fmla="*/ 56 h 510"/>
                <a:gd name="T34" fmla="*/ 397 w 511"/>
                <a:gd name="T35" fmla="*/ 56 h 510"/>
                <a:gd name="T36" fmla="*/ 397 w 511"/>
                <a:gd name="T37" fmla="*/ 0 h 510"/>
                <a:gd name="T38" fmla="*/ 511 w 511"/>
                <a:gd name="T39" fmla="*/ 0 h 510"/>
                <a:gd name="T40" fmla="*/ 511 w 511"/>
                <a:gd name="T41" fmla="*/ 113 h 510"/>
                <a:gd name="T42" fmla="*/ 454 w 511"/>
                <a:gd name="T43" fmla="*/ 113 h 510"/>
                <a:gd name="T44" fmla="*/ 454 w 511"/>
                <a:gd name="T45" fmla="*/ 283 h 510"/>
                <a:gd name="T46" fmla="*/ 341 w 511"/>
                <a:gd name="T47" fmla="*/ 283 h 510"/>
                <a:gd name="T48" fmla="*/ 341 w 511"/>
                <a:gd name="T49" fmla="*/ 340 h 510"/>
                <a:gd name="T50" fmla="*/ 397 w 511"/>
                <a:gd name="T51" fmla="*/ 340 h 510"/>
                <a:gd name="T52" fmla="*/ 397 w 511"/>
                <a:gd name="T53" fmla="*/ 397 h 510"/>
                <a:gd name="T54" fmla="*/ 341 w 511"/>
                <a:gd name="T55" fmla="*/ 397 h 510"/>
                <a:gd name="T56" fmla="*/ 341 w 511"/>
                <a:gd name="T57" fmla="*/ 453 h 51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511" h="510">
                  <a:moveTo>
                    <a:pt x="341" y="453"/>
                  </a:moveTo>
                  <a:lnTo>
                    <a:pt x="227" y="453"/>
                  </a:lnTo>
                  <a:lnTo>
                    <a:pt x="227" y="510"/>
                  </a:lnTo>
                  <a:lnTo>
                    <a:pt x="114" y="510"/>
                  </a:lnTo>
                  <a:lnTo>
                    <a:pt x="114" y="340"/>
                  </a:lnTo>
                  <a:lnTo>
                    <a:pt x="171" y="340"/>
                  </a:lnTo>
                  <a:lnTo>
                    <a:pt x="171" y="283"/>
                  </a:lnTo>
                  <a:lnTo>
                    <a:pt x="114" y="283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56"/>
                  </a:lnTo>
                  <a:lnTo>
                    <a:pt x="227" y="56"/>
                  </a:lnTo>
                  <a:lnTo>
                    <a:pt x="227" y="113"/>
                  </a:lnTo>
                  <a:lnTo>
                    <a:pt x="284" y="113"/>
                  </a:lnTo>
                  <a:lnTo>
                    <a:pt x="284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511" y="0"/>
                  </a:lnTo>
                  <a:lnTo>
                    <a:pt x="511" y="113"/>
                  </a:lnTo>
                  <a:lnTo>
                    <a:pt x="454" y="113"/>
                  </a:lnTo>
                  <a:lnTo>
                    <a:pt x="454" y="283"/>
                  </a:lnTo>
                  <a:lnTo>
                    <a:pt x="341" y="283"/>
                  </a:lnTo>
                  <a:lnTo>
                    <a:pt x="341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341" y="397"/>
                  </a:lnTo>
                  <a:lnTo>
                    <a:pt x="341" y="45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08" name="Freeform 65">
              <a:extLst>
                <a:ext uri="{FF2B5EF4-FFF2-40B4-BE49-F238E27FC236}">
                  <a16:creationId xmlns:a16="http://schemas.microsoft.com/office/drawing/2014/main" id="{47E3351E-081B-46D5-8CDA-C117DC788F5C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4" y="3704"/>
              <a:ext cx="454" cy="567"/>
            </a:xfrm>
            <a:custGeom>
              <a:avLst/>
              <a:gdLst>
                <a:gd name="T0" fmla="*/ 227 w 454"/>
                <a:gd name="T1" fmla="*/ 0 h 567"/>
                <a:gd name="T2" fmla="*/ 57 w 454"/>
                <a:gd name="T3" fmla="*/ 0 h 567"/>
                <a:gd name="T4" fmla="*/ 57 w 454"/>
                <a:gd name="T5" fmla="*/ 114 h 567"/>
                <a:gd name="T6" fmla="*/ 113 w 454"/>
                <a:gd name="T7" fmla="*/ 114 h 567"/>
                <a:gd name="T8" fmla="*/ 113 w 454"/>
                <a:gd name="T9" fmla="*/ 171 h 567"/>
                <a:gd name="T10" fmla="*/ 0 w 454"/>
                <a:gd name="T11" fmla="*/ 171 h 567"/>
                <a:gd name="T12" fmla="*/ 0 w 454"/>
                <a:gd name="T13" fmla="*/ 284 h 567"/>
                <a:gd name="T14" fmla="*/ 57 w 454"/>
                <a:gd name="T15" fmla="*/ 284 h 567"/>
                <a:gd name="T16" fmla="*/ 57 w 454"/>
                <a:gd name="T17" fmla="*/ 567 h 567"/>
                <a:gd name="T18" fmla="*/ 170 w 454"/>
                <a:gd name="T19" fmla="*/ 567 h 567"/>
                <a:gd name="T20" fmla="*/ 170 w 454"/>
                <a:gd name="T21" fmla="*/ 511 h 567"/>
                <a:gd name="T22" fmla="*/ 454 w 454"/>
                <a:gd name="T23" fmla="*/ 511 h 567"/>
                <a:gd name="T24" fmla="*/ 454 w 454"/>
                <a:gd name="T25" fmla="*/ 454 h 567"/>
                <a:gd name="T26" fmla="*/ 397 w 454"/>
                <a:gd name="T27" fmla="*/ 454 h 567"/>
                <a:gd name="T28" fmla="*/ 397 w 454"/>
                <a:gd name="T29" fmla="*/ 284 h 567"/>
                <a:gd name="T30" fmla="*/ 340 w 454"/>
                <a:gd name="T31" fmla="*/ 284 h 567"/>
                <a:gd name="T32" fmla="*/ 340 w 454"/>
                <a:gd name="T33" fmla="*/ 227 h 567"/>
                <a:gd name="T34" fmla="*/ 284 w 454"/>
                <a:gd name="T35" fmla="*/ 227 h 567"/>
                <a:gd name="T36" fmla="*/ 284 w 454"/>
                <a:gd name="T37" fmla="*/ 114 h 567"/>
                <a:gd name="T38" fmla="*/ 227 w 454"/>
                <a:gd name="T39" fmla="*/ 114 h 567"/>
                <a:gd name="T40" fmla="*/ 227 w 454"/>
                <a:gd name="T41" fmla="*/ 0 h 56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54" h="567">
                  <a:moveTo>
                    <a:pt x="227" y="0"/>
                  </a:moveTo>
                  <a:lnTo>
                    <a:pt x="57" y="0"/>
                  </a:lnTo>
                  <a:lnTo>
                    <a:pt x="57" y="114"/>
                  </a:lnTo>
                  <a:lnTo>
                    <a:pt x="113" y="114"/>
                  </a:lnTo>
                  <a:lnTo>
                    <a:pt x="113" y="171"/>
                  </a:lnTo>
                  <a:lnTo>
                    <a:pt x="0" y="171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567"/>
                  </a:lnTo>
                  <a:lnTo>
                    <a:pt x="170" y="567"/>
                  </a:lnTo>
                  <a:lnTo>
                    <a:pt x="170" y="511"/>
                  </a:lnTo>
                  <a:lnTo>
                    <a:pt x="454" y="511"/>
                  </a:lnTo>
                  <a:lnTo>
                    <a:pt x="454" y="454"/>
                  </a:lnTo>
                  <a:lnTo>
                    <a:pt x="397" y="454"/>
                  </a:lnTo>
                  <a:lnTo>
                    <a:pt x="397" y="284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284" y="227"/>
                  </a:lnTo>
                  <a:lnTo>
                    <a:pt x="284" y="114"/>
                  </a:lnTo>
                  <a:lnTo>
                    <a:pt x="227" y="114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09" name="Freeform 66">
              <a:extLst>
                <a:ext uri="{FF2B5EF4-FFF2-40B4-BE49-F238E27FC236}">
                  <a16:creationId xmlns:a16="http://schemas.microsoft.com/office/drawing/2014/main" id="{52B708FD-4B16-4183-8DEB-B72930A0FB94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4" y="3534"/>
              <a:ext cx="567" cy="794"/>
            </a:xfrm>
            <a:custGeom>
              <a:avLst/>
              <a:gdLst>
                <a:gd name="T0" fmla="*/ 340 w 567"/>
                <a:gd name="T1" fmla="*/ 57 h 794"/>
                <a:gd name="T2" fmla="*/ 283 w 567"/>
                <a:gd name="T3" fmla="*/ 57 h 794"/>
                <a:gd name="T4" fmla="*/ 283 w 567"/>
                <a:gd name="T5" fmla="*/ 0 h 794"/>
                <a:gd name="T6" fmla="*/ 170 w 567"/>
                <a:gd name="T7" fmla="*/ 0 h 794"/>
                <a:gd name="T8" fmla="*/ 170 w 567"/>
                <a:gd name="T9" fmla="*/ 114 h 794"/>
                <a:gd name="T10" fmla="*/ 0 w 567"/>
                <a:gd name="T11" fmla="*/ 114 h 794"/>
                <a:gd name="T12" fmla="*/ 0 w 567"/>
                <a:gd name="T13" fmla="*/ 624 h 794"/>
                <a:gd name="T14" fmla="*/ 56 w 567"/>
                <a:gd name="T15" fmla="*/ 624 h 794"/>
                <a:gd name="T16" fmla="*/ 56 w 567"/>
                <a:gd name="T17" fmla="*/ 681 h 794"/>
                <a:gd name="T18" fmla="*/ 113 w 567"/>
                <a:gd name="T19" fmla="*/ 681 h 794"/>
                <a:gd name="T20" fmla="*/ 113 w 567"/>
                <a:gd name="T21" fmla="*/ 737 h 794"/>
                <a:gd name="T22" fmla="*/ 283 w 567"/>
                <a:gd name="T23" fmla="*/ 737 h 794"/>
                <a:gd name="T24" fmla="*/ 283 w 567"/>
                <a:gd name="T25" fmla="*/ 794 h 794"/>
                <a:gd name="T26" fmla="*/ 340 w 567"/>
                <a:gd name="T27" fmla="*/ 794 h 794"/>
                <a:gd name="T28" fmla="*/ 340 w 567"/>
                <a:gd name="T29" fmla="*/ 737 h 794"/>
                <a:gd name="T30" fmla="*/ 453 w 567"/>
                <a:gd name="T31" fmla="*/ 737 h 794"/>
                <a:gd name="T32" fmla="*/ 453 w 567"/>
                <a:gd name="T33" fmla="*/ 681 h 794"/>
                <a:gd name="T34" fmla="*/ 567 w 567"/>
                <a:gd name="T35" fmla="*/ 681 h 794"/>
                <a:gd name="T36" fmla="*/ 567 w 567"/>
                <a:gd name="T37" fmla="*/ 454 h 794"/>
                <a:gd name="T38" fmla="*/ 510 w 567"/>
                <a:gd name="T39" fmla="*/ 454 h 794"/>
                <a:gd name="T40" fmla="*/ 510 w 567"/>
                <a:gd name="T41" fmla="*/ 341 h 794"/>
                <a:gd name="T42" fmla="*/ 397 w 567"/>
                <a:gd name="T43" fmla="*/ 341 h 794"/>
                <a:gd name="T44" fmla="*/ 397 w 567"/>
                <a:gd name="T45" fmla="*/ 284 h 794"/>
                <a:gd name="T46" fmla="*/ 340 w 567"/>
                <a:gd name="T47" fmla="*/ 284 h 794"/>
                <a:gd name="T48" fmla="*/ 340 w 567"/>
                <a:gd name="T49" fmla="*/ 227 h 794"/>
                <a:gd name="T50" fmla="*/ 397 w 567"/>
                <a:gd name="T51" fmla="*/ 227 h 794"/>
                <a:gd name="T52" fmla="*/ 397 w 567"/>
                <a:gd name="T53" fmla="*/ 114 h 794"/>
                <a:gd name="T54" fmla="*/ 340 w 567"/>
                <a:gd name="T55" fmla="*/ 114 h 794"/>
                <a:gd name="T56" fmla="*/ 340 w 567"/>
                <a:gd name="T57" fmla="*/ 57 h 79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567" h="794">
                  <a:moveTo>
                    <a:pt x="340" y="57"/>
                  </a:moveTo>
                  <a:lnTo>
                    <a:pt x="283" y="57"/>
                  </a:lnTo>
                  <a:lnTo>
                    <a:pt x="283" y="0"/>
                  </a:lnTo>
                  <a:lnTo>
                    <a:pt x="170" y="0"/>
                  </a:lnTo>
                  <a:lnTo>
                    <a:pt x="170" y="114"/>
                  </a:lnTo>
                  <a:lnTo>
                    <a:pt x="0" y="114"/>
                  </a:lnTo>
                  <a:lnTo>
                    <a:pt x="0" y="624"/>
                  </a:lnTo>
                  <a:lnTo>
                    <a:pt x="56" y="624"/>
                  </a:lnTo>
                  <a:lnTo>
                    <a:pt x="56" y="681"/>
                  </a:lnTo>
                  <a:lnTo>
                    <a:pt x="113" y="681"/>
                  </a:lnTo>
                  <a:lnTo>
                    <a:pt x="113" y="737"/>
                  </a:lnTo>
                  <a:lnTo>
                    <a:pt x="283" y="737"/>
                  </a:lnTo>
                  <a:lnTo>
                    <a:pt x="283" y="794"/>
                  </a:lnTo>
                  <a:lnTo>
                    <a:pt x="340" y="794"/>
                  </a:lnTo>
                  <a:lnTo>
                    <a:pt x="340" y="737"/>
                  </a:lnTo>
                  <a:lnTo>
                    <a:pt x="453" y="737"/>
                  </a:lnTo>
                  <a:lnTo>
                    <a:pt x="453" y="681"/>
                  </a:lnTo>
                  <a:lnTo>
                    <a:pt x="567" y="681"/>
                  </a:lnTo>
                  <a:lnTo>
                    <a:pt x="567" y="454"/>
                  </a:lnTo>
                  <a:lnTo>
                    <a:pt x="510" y="454"/>
                  </a:lnTo>
                  <a:lnTo>
                    <a:pt x="510" y="341"/>
                  </a:lnTo>
                  <a:lnTo>
                    <a:pt x="397" y="341"/>
                  </a:lnTo>
                  <a:lnTo>
                    <a:pt x="397" y="284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397" y="114"/>
                  </a:lnTo>
                  <a:lnTo>
                    <a:pt x="340" y="114"/>
                  </a:lnTo>
                  <a:lnTo>
                    <a:pt x="340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10" name="Freeform 67">
              <a:extLst>
                <a:ext uri="{FF2B5EF4-FFF2-40B4-BE49-F238E27FC236}">
                  <a16:creationId xmlns:a16="http://schemas.microsoft.com/office/drawing/2014/main" id="{55907BEB-FE8F-44B5-8A3A-1DF1C0A01B4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0" y="2854"/>
              <a:ext cx="794" cy="794"/>
            </a:xfrm>
            <a:custGeom>
              <a:avLst/>
              <a:gdLst>
                <a:gd name="T0" fmla="*/ 0 w 794"/>
                <a:gd name="T1" fmla="*/ 340 h 794"/>
                <a:gd name="T2" fmla="*/ 0 w 794"/>
                <a:gd name="T3" fmla="*/ 283 h 794"/>
                <a:gd name="T4" fmla="*/ 114 w 794"/>
                <a:gd name="T5" fmla="*/ 283 h 794"/>
                <a:gd name="T6" fmla="*/ 114 w 794"/>
                <a:gd name="T7" fmla="*/ 340 h 794"/>
                <a:gd name="T8" fmla="*/ 284 w 794"/>
                <a:gd name="T9" fmla="*/ 340 h 794"/>
                <a:gd name="T10" fmla="*/ 284 w 794"/>
                <a:gd name="T11" fmla="*/ 283 h 794"/>
                <a:gd name="T12" fmla="*/ 340 w 794"/>
                <a:gd name="T13" fmla="*/ 283 h 794"/>
                <a:gd name="T14" fmla="*/ 340 w 794"/>
                <a:gd name="T15" fmla="*/ 227 h 794"/>
                <a:gd name="T16" fmla="*/ 454 w 794"/>
                <a:gd name="T17" fmla="*/ 227 h 794"/>
                <a:gd name="T18" fmla="*/ 454 w 794"/>
                <a:gd name="T19" fmla="*/ 57 h 794"/>
                <a:gd name="T20" fmla="*/ 624 w 794"/>
                <a:gd name="T21" fmla="*/ 57 h 794"/>
                <a:gd name="T22" fmla="*/ 624 w 794"/>
                <a:gd name="T23" fmla="*/ 0 h 794"/>
                <a:gd name="T24" fmla="*/ 681 w 794"/>
                <a:gd name="T25" fmla="*/ 0 h 794"/>
                <a:gd name="T26" fmla="*/ 681 w 794"/>
                <a:gd name="T27" fmla="*/ 340 h 794"/>
                <a:gd name="T28" fmla="*/ 737 w 794"/>
                <a:gd name="T29" fmla="*/ 340 h 794"/>
                <a:gd name="T30" fmla="*/ 737 w 794"/>
                <a:gd name="T31" fmla="*/ 454 h 794"/>
                <a:gd name="T32" fmla="*/ 794 w 794"/>
                <a:gd name="T33" fmla="*/ 454 h 794"/>
                <a:gd name="T34" fmla="*/ 794 w 794"/>
                <a:gd name="T35" fmla="*/ 567 h 794"/>
                <a:gd name="T36" fmla="*/ 737 w 794"/>
                <a:gd name="T37" fmla="*/ 567 h 794"/>
                <a:gd name="T38" fmla="*/ 737 w 794"/>
                <a:gd name="T39" fmla="*/ 624 h 794"/>
                <a:gd name="T40" fmla="*/ 681 w 794"/>
                <a:gd name="T41" fmla="*/ 624 h 794"/>
                <a:gd name="T42" fmla="*/ 681 w 794"/>
                <a:gd name="T43" fmla="*/ 680 h 794"/>
                <a:gd name="T44" fmla="*/ 624 w 794"/>
                <a:gd name="T45" fmla="*/ 680 h 794"/>
                <a:gd name="T46" fmla="*/ 624 w 794"/>
                <a:gd name="T47" fmla="*/ 737 h 794"/>
                <a:gd name="T48" fmla="*/ 567 w 794"/>
                <a:gd name="T49" fmla="*/ 737 h 794"/>
                <a:gd name="T50" fmla="*/ 567 w 794"/>
                <a:gd name="T51" fmla="*/ 680 h 794"/>
                <a:gd name="T52" fmla="*/ 454 w 794"/>
                <a:gd name="T53" fmla="*/ 680 h 794"/>
                <a:gd name="T54" fmla="*/ 454 w 794"/>
                <a:gd name="T55" fmla="*/ 794 h 794"/>
                <a:gd name="T56" fmla="*/ 284 w 794"/>
                <a:gd name="T57" fmla="*/ 794 h 794"/>
                <a:gd name="T58" fmla="*/ 284 w 794"/>
                <a:gd name="T59" fmla="*/ 680 h 794"/>
                <a:gd name="T60" fmla="*/ 57 w 794"/>
                <a:gd name="T61" fmla="*/ 680 h 794"/>
                <a:gd name="T62" fmla="*/ 57 w 794"/>
                <a:gd name="T63" fmla="*/ 567 h 794"/>
                <a:gd name="T64" fmla="*/ 114 w 794"/>
                <a:gd name="T65" fmla="*/ 567 h 794"/>
                <a:gd name="T66" fmla="*/ 114 w 794"/>
                <a:gd name="T67" fmla="*/ 397 h 794"/>
                <a:gd name="T68" fmla="*/ 57 w 794"/>
                <a:gd name="T69" fmla="*/ 397 h 794"/>
                <a:gd name="T70" fmla="*/ 57 w 794"/>
                <a:gd name="T71" fmla="*/ 340 h 794"/>
                <a:gd name="T72" fmla="*/ 0 w 794"/>
                <a:gd name="T73" fmla="*/ 340 h 79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794" h="794">
                  <a:moveTo>
                    <a:pt x="0" y="340"/>
                  </a:moveTo>
                  <a:lnTo>
                    <a:pt x="0" y="283"/>
                  </a:lnTo>
                  <a:lnTo>
                    <a:pt x="114" y="283"/>
                  </a:lnTo>
                  <a:lnTo>
                    <a:pt x="114" y="340"/>
                  </a:lnTo>
                  <a:lnTo>
                    <a:pt x="284" y="340"/>
                  </a:lnTo>
                  <a:lnTo>
                    <a:pt x="284" y="283"/>
                  </a:lnTo>
                  <a:lnTo>
                    <a:pt x="340" y="283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681" y="0"/>
                  </a:lnTo>
                  <a:lnTo>
                    <a:pt x="681" y="340"/>
                  </a:lnTo>
                  <a:lnTo>
                    <a:pt x="737" y="340"/>
                  </a:lnTo>
                  <a:lnTo>
                    <a:pt x="737" y="454"/>
                  </a:lnTo>
                  <a:lnTo>
                    <a:pt x="794" y="454"/>
                  </a:lnTo>
                  <a:lnTo>
                    <a:pt x="794" y="567"/>
                  </a:lnTo>
                  <a:lnTo>
                    <a:pt x="737" y="567"/>
                  </a:lnTo>
                  <a:lnTo>
                    <a:pt x="737" y="624"/>
                  </a:lnTo>
                  <a:lnTo>
                    <a:pt x="681" y="624"/>
                  </a:lnTo>
                  <a:lnTo>
                    <a:pt x="681" y="680"/>
                  </a:lnTo>
                  <a:lnTo>
                    <a:pt x="624" y="680"/>
                  </a:lnTo>
                  <a:lnTo>
                    <a:pt x="624" y="737"/>
                  </a:lnTo>
                  <a:lnTo>
                    <a:pt x="567" y="737"/>
                  </a:lnTo>
                  <a:lnTo>
                    <a:pt x="567" y="680"/>
                  </a:lnTo>
                  <a:lnTo>
                    <a:pt x="454" y="680"/>
                  </a:lnTo>
                  <a:lnTo>
                    <a:pt x="454" y="794"/>
                  </a:lnTo>
                  <a:lnTo>
                    <a:pt x="284" y="794"/>
                  </a:lnTo>
                  <a:lnTo>
                    <a:pt x="284" y="680"/>
                  </a:lnTo>
                  <a:lnTo>
                    <a:pt x="57" y="680"/>
                  </a:lnTo>
                  <a:lnTo>
                    <a:pt x="57" y="567"/>
                  </a:lnTo>
                  <a:lnTo>
                    <a:pt x="114" y="567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0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11" name="Freeform 68">
              <a:extLst>
                <a:ext uri="{FF2B5EF4-FFF2-40B4-BE49-F238E27FC236}">
                  <a16:creationId xmlns:a16="http://schemas.microsoft.com/office/drawing/2014/main" id="{FF9E4AA9-4092-40F7-B8E2-D07F1CBD967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2003"/>
              <a:ext cx="1021" cy="908"/>
            </a:xfrm>
            <a:custGeom>
              <a:avLst/>
              <a:gdLst>
                <a:gd name="T0" fmla="*/ 851 w 1021"/>
                <a:gd name="T1" fmla="*/ 0 h 908"/>
                <a:gd name="T2" fmla="*/ 851 w 1021"/>
                <a:gd name="T3" fmla="*/ 57 h 908"/>
                <a:gd name="T4" fmla="*/ 737 w 1021"/>
                <a:gd name="T5" fmla="*/ 57 h 908"/>
                <a:gd name="T6" fmla="*/ 737 w 1021"/>
                <a:gd name="T7" fmla="*/ 170 h 908"/>
                <a:gd name="T8" fmla="*/ 680 w 1021"/>
                <a:gd name="T9" fmla="*/ 170 h 908"/>
                <a:gd name="T10" fmla="*/ 680 w 1021"/>
                <a:gd name="T11" fmla="*/ 227 h 908"/>
                <a:gd name="T12" fmla="*/ 624 w 1021"/>
                <a:gd name="T13" fmla="*/ 227 h 908"/>
                <a:gd name="T14" fmla="*/ 624 w 1021"/>
                <a:gd name="T15" fmla="*/ 284 h 908"/>
                <a:gd name="T16" fmla="*/ 680 w 1021"/>
                <a:gd name="T17" fmla="*/ 284 h 908"/>
                <a:gd name="T18" fmla="*/ 680 w 1021"/>
                <a:gd name="T19" fmla="*/ 341 h 908"/>
                <a:gd name="T20" fmla="*/ 510 w 1021"/>
                <a:gd name="T21" fmla="*/ 341 h 908"/>
                <a:gd name="T22" fmla="*/ 510 w 1021"/>
                <a:gd name="T23" fmla="*/ 454 h 908"/>
                <a:gd name="T24" fmla="*/ 454 w 1021"/>
                <a:gd name="T25" fmla="*/ 454 h 908"/>
                <a:gd name="T26" fmla="*/ 454 w 1021"/>
                <a:gd name="T27" fmla="*/ 511 h 908"/>
                <a:gd name="T28" fmla="*/ 227 w 1021"/>
                <a:gd name="T29" fmla="*/ 511 h 908"/>
                <a:gd name="T30" fmla="*/ 227 w 1021"/>
                <a:gd name="T31" fmla="*/ 567 h 908"/>
                <a:gd name="T32" fmla="*/ 0 w 1021"/>
                <a:gd name="T33" fmla="*/ 567 h 908"/>
                <a:gd name="T34" fmla="*/ 0 w 1021"/>
                <a:gd name="T35" fmla="*/ 851 h 908"/>
                <a:gd name="T36" fmla="*/ 57 w 1021"/>
                <a:gd name="T37" fmla="*/ 851 h 908"/>
                <a:gd name="T38" fmla="*/ 57 w 1021"/>
                <a:gd name="T39" fmla="*/ 908 h 908"/>
                <a:gd name="T40" fmla="*/ 227 w 1021"/>
                <a:gd name="T41" fmla="*/ 908 h 908"/>
                <a:gd name="T42" fmla="*/ 227 w 1021"/>
                <a:gd name="T43" fmla="*/ 851 h 908"/>
                <a:gd name="T44" fmla="*/ 284 w 1021"/>
                <a:gd name="T45" fmla="*/ 851 h 908"/>
                <a:gd name="T46" fmla="*/ 284 w 1021"/>
                <a:gd name="T47" fmla="*/ 794 h 908"/>
                <a:gd name="T48" fmla="*/ 454 w 1021"/>
                <a:gd name="T49" fmla="*/ 794 h 908"/>
                <a:gd name="T50" fmla="*/ 454 w 1021"/>
                <a:gd name="T51" fmla="*/ 737 h 908"/>
                <a:gd name="T52" fmla="*/ 567 w 1021"/>
                <a:gd name="T53" fmla="*/ 737 h 908"/>
                <a:gd name="T54" fmla="*/ 567 w 1021"/>
                <a:gd name="T55" fmla="*/ 794 h 908"/>
                <a:gd name="T56" fmla="*/ 624 w 1021"/>
                <a:gd name="T57" fmla="*/ 794 h 908"/>
                <a:gd name="T58" fmla="*/ 624 w 1021"/>
                <a:gd name="T59" fmla="*/ 851 h 908"/>
                <a:gd name="T60" fmla="*/ 794 w 1021"/>
                <a:gd name="T61" fmla="*/ 851 h 908"/>
                <a:gd name="T62" fmla="*/ 794 w 1021"/>
                <a:gd name="T63" fmla="*/ 737 h 908"/>
                <a:gd name="T64" fmla="*/ 851 w 1021"/>
                <a:gd name="T65" fmla="*/ 737 h 908"/>
                <a:gd name="T66" fmla="*/ 851 w 1021"/>
                <a:gd name="T67" fmla="*/ 681 h 908"/>
                <a:gd name="T68" fmla="*/ 907 w 1021"/>
                <a:gd name="T69" fmla="*/ 681 h 908"/>
                <a:gd name="T70" fmla="*/ 907 w 1021"/>
                <a:gd name="T71" fmla="*/ 567 h 908"/>
                <a:gd name="T72" fmla="*/ 794 w 1021"/>
                <a:gd name="T73" fmla="*/ 567 h 908"/>
                <a:gd name="T74" fmla="*/ 794 w 1021"/>
                <a:gd name="T75" fmla="*/ 454 h 908"/>
                <a:gd name="T76" fmla="*/ 851 w 1021"/>
                <a:gd name="T77" fmla="*/ 454 h 908"/>
                <a:gd name="T78" fmla="*/ 851 w 1021"/>
                <a:gd name="T79" fmla="*/ 397 h 908"/>
                <a:gd name="T80" fmla="*/ 964 w 1021"/>
                <a:gd name="T81" fmla="*/ 397 h 908"/>
                <a:gd name="T82" fmla="*/ 964 w 1021"/>
                <a:gd name="T83" fmla="*/ 341 h 908"/>
                <a:gd name="T84" fmla="*/ 1021 w 1021"/>
                <a:gd name="T85" fmla="*/ 341 h 908"/>
                <a:gd name="T86" fmla="*/ 1021 w 1021"/>
                <a:gd name="T87" fmla="*/ 227 h 908"/>
                <a:gd name="T88" fmla="*/ 964 w 1021"/>
                <a:gd name="T89" fmla="*/ 227 h 908"/>
                <a:gd name="T90" fmla="*/ 964 w 1021"/>
                <a:gd name="T91" fmla="*/ 170 h 908"/>
                <a:gd name="T92" fmla="*/ 964 w 1021"/>
                <a:gd name="T93" fmla="*/ 114 h 908"/>
                <a:gd name="T94" fmla="*/ 907 w 1021"/>
                <a:gd name="T95" fmla="*/ 114 h 908"/>
                <a:gd name="T96" fmla="*/ 907 w 1021"/>
                <a:gd name="T97" fmla="*/ 0 h 908"/>
                <a:gd name="T98" fmla="*/ 851 w 1021"/>
                <a:gd name="T99" fmla="*/ 0 h 90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021" h="908">
                  <a:moveTo>
                    <a:pt x="851" y="0"/>
                  </a:moveTo>
                  <a:lnTo>
                    <a:pt x="851" y="57"/>
                  </a:lnTo>
                  <a:lnTo>
                    <a:pt x="737" y="57"/>
                  </a:lnTo>
                  <a:lnTo>
                    <a:pt x="737" y="170"/>
                  </a:lnTo>
                  <a:lnTo>
                    <a:pt x="680" y="170"/>
                  </a:lnTo>
                  <a:lnTo>
                    <a:pt x="680" y="227"/>
                  </a:lnTo>
                  <a:lnTo>
                    <a:pt x="624" y="227"/>
                  </a:lnTo>
                  <a:lnTo>
                    <a:pt x="624" y="284"/>
                  </a:lnTo>
                  <a:lnTo>
                    <a:pt x="680" y="284"/>
                  </a:lnTo>
                  <a:lnTo>
                    <a:pt x="680" y="341"/>
                  </a:lnTo>
                  <a:lnTo>
                    <a:pt x="510" y="341"/>
                  </a:lnTo>
                  <a:lnTo>
                    <a:pt x="510" y="454"/>
                  </a:lnTo>
                  <a:lnTo>
                    <a:pt x="454" y="454"/>
                  </a:lnTo>
                  <a:lnTo>
                    <a:pt x="454" y="511"/>
                  </a:lnTo>
                  <a:lnTo>
                    <a:pt x="227" y="511"/>
                  </a:lnTo>
                  <a:lnTo>
                    <a:pt x="227" y="567"/>
                  </a:lnTo>
                  <a:lnTo>
                    <a:pt x="0" y="567"/>
                  </a:lnTo>
                  <a:lnTo>
                    <a:pt x="0" y="851"/>
                  </a:lnTo>
                  <a:lnTo>
                    <a:pt x="57" y="851"/>
                  </a:lnTo>
                  <a:lnTo>
                    <a:pt x="57" y="908"/>
                  </a:lnTo>
                  <a:lnTo>
                    <a:pt x="227" y="908"/>
                  </a:lnTo>
                  <a:lnTo>
                    <a:pt x="227" y="851"/>
                  </a:lnTo>
                  <a:lnTo>
                    <a:pt x="284" y="851"/>
                  </a:lnTo>
                  <a:lnTo>
                    <a:pt x="284" y="794"/>
                  </a:lnTo>
                  <a:lnTo>
                    <a:pt x="454" y="794"/>
                  </a:lnTo>
                  <a:lnTo>
                    <a:pt x="454" y="737"/>
                  </a:lnTo>
                  <a:lnTo>
                    <a:pt x="567" y="737"/>
                  </a:lnTo>
                  <a:lnTo>
                    <a:pt x="567" y="794"/>
                  </a:lnTo>
                  <a:lnTo>
                    <a:pt x="624" y="794"/>
                  </a:lnTo>
                  <a:lnTo>
                    <a:pt x="624" y="851"/>
                  </a:lnTo>
                  <a:lnTo>
                    <a:pt x="794" y="851"/>
                  </a:lnTo>
                  <a:lnTo>
                    <a:pt x="794" y="737"/>
                  </a:lnTo>
                  <a:lnTo>
                    <a:pt x="851" y="737"/>
                  </a:lnTo>
                  <a:lnTo>
                    <a:pt x="851" y="681"/>
                  </a:lnTo>
                  <a:lnTo>
                    <a:pt x="907" y="681"/>
                  </a:lnTo>
                  <a:lnTo>
                    <a:pt x="907" y="567"/>
                  </a:lnTo>
                  <a:lnTo>
                    <a:pt x="794" y="567"/>
                  </a:lnTo>
                  <a:lnTo>
                    <a:pt x="794" y="454"/>
                  </a:lnTo>
                  <a:lnTo>
                    <a:pt x="851" y="454"/>
                  </a:lnTo>
                  <a:lnTo>
                    <a:pt x="851" y="397"/>
                  </a:lnTo>
                  <a:lnTo>
                    <a:pt x="964" y="397"/>
                  </a:lnTo>
                  <a:lnTo>
                    <a:pt x="964" y="341"/>
                  </a:lnTo>
                  <a:lnTo>
                    <a:pt x="1021" y="341"/>
                  </a:lnTo>
                  <a:lnTo>
                    <a:pt x="1021" y="227"/>
                  </a:lnTo>
                  <a:lnTo>
                    <a:pt x="964" y="227"/>
                  </a:lnTo>
                  <a:lnTo>
                    <a:pt x="964" y="170"/>
                  </a:lnTo>
                  <a:lnTo>
                    <a:pt x="964" y="114"/>
                  </a:lnTo>
                  <a:lnTo>
                    <a:pt x="907" y="114"/>
                  </a:lnTo>
                  <a:lnTo>
                    <a:pt x="907" y="0"/>
                  </a:lnTo>
                  <a:lnTo>
                    <a:pt x="85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12" name="Freeform 69">
              <a:extLst>
                <a:ext uri="{FF2B5EF4-FFF2-40B4-BE49-F238E27FC236}">
                  <a16:creationId xmlns:a16="http://schemas.microsoft.com/office/drawing/2014/main" id="{784299E7-1865-48AE-80BD-0751604FAF6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2740"/>
              <a:ext cx="680" cy="454"/>
            </a:xfrm>
            <a:custGeom>
              <a:avLst/>
              <a:gdLst>
                <a:gd name="T0" fmla="*/ 567 w 680"/>
                <a:gd name="T1" fmla="*/ 114 h 454"/>
                <a:gd name="T2" fmla="*/ 567 w 680"/>
                <a:gd name="T3" fmla="*/ 227 h 454"/>
                <a:gd name="T4" fmla="*/ 680 w 680"/>
                <a:gd name="T5" fmla="*/ 227 h 454"/>
                <a:gd name="T6" fmla="*/ 680 w 680"/>
                <a:gd name="T7" fmla="*/ 454 h 454"/>
                <a:gd name="T8" fmla="*/ 624 w 680"/>
                <a:gd name="T9" fmla="*/ 454 h 454"/>
                <a:gd name="T10" fmla="*/ 624 w 680"/>
                <a:gd name="T11" fmla="*/ 397 h 454"/>
                <a:gd name="T12" fmla="*/ 397 w 680"/>
                <a:gd name="T13" fmla="*/ 397 h 454"/>
                <a:gd name="T14" fmla="*/ 397 w 680"/>
                <a:gd name="T15" fmla="*/ 341 h 454"/>
                <a:gd name="T16" fmla="*/ 283 w 680"/>
                <a:gd name="T17" fmla="*/ 341 h 454"/>
                <a:gd name="T18" fmla="*/ 283 w 680"/>
                <a:gd name="T19" fmla="*/ 171 h 454"/>
                <a:gd name="T20" fmla="*/ 0 w 680"/>
                <a:gd name="T21" fmla="*/ 171 h 454"/>
                <a:gd name="T22" fmla="*/ 0 w 680"/>
                <a:gd name="T23" fmla="*/ 114 h 454"/>
                <a:gd name="T24" fmla="*/ 57 w 680"/>
                <a:gd name="T25" fmla="*/ 114 h 454"/>
                <a:gd name="T26" fmla="*/ 57 w 680"/>
                <a:gd name="T27" fmla="*/ 57 h 454"/>
                <a:gd name="T28" fmla="*/ 227 w 680"/>
                <a:gd name="T29" fmla="*/ 57 h 454"/>
                <a:gd name="T30" fmla="*/ 227 w 680"/>
                <a:gd name="T31" fmla="*/ 0 h 454"/>
                <a:gd name="T32" fmla="*/ 340 w 680"/>
                <a:gd name="T33" fmla="*/ 0 h 454"/>
                <a:gd name="T34" fmla="*/ 340 w 680"/>
                <a:gd name="T35" fmla="*/ 57 h 454"/>
                <a:gd name="T36" fmla="*/ 397 w 680"/>
                <a:gd name="T37" fmla="*/ 57 h 454"/>
                <a:gd name="T38" fmla="*/ 397 w 680"/>
                <a:gd name="T39" fmla="*/ 114 h 454"/>
                <a:gd name="T40" fmla="*/ 567 w 680"/>
                <a:gd name="T41" fmla="*/ 114 h 45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680" h="454">
                  <a:moveTo>
                    <a:pt x="567" y="114"/>
                  </a:moveTo>
                  <a:lnTo>
                    <a:pt x="567" y="227"/>
                  </a:lnTo>
                  <a:lnTo>
                    <a:pt x="680" y="227"/>
                  </a:lnTo>
                  <a:lnTo>
                    <a:pt x="680" y="454"/>
                  </a:lnTo>
                  <a:lnTo>
                    <a:pt x="624" y="454"/>
                  </a:lnTo>
                  <a:lnTo>
                    <a:pt x="624" y="397"/>
                  </a:lnTo>
                  <a:lnTo>
                    <a:pt x="397" y="397"/>
                  </a:lnTo>
                  <a:lnTo>
                    <a:pt x="397" y="341"/>
                  </a:lnTo>
                  <a:lnTo>
                    <a:pt x="283" y="341"/>
                  </a:lnTo>
                  <a:lnTo>
                    <a:pt x="283" y="171"/>
                  </a:lnTo>
                  <a:lnTo>
                    <a:pt x="0" y="171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114"/>
                  </a:lnTo>
                  <a:lnTo>
                    <a:pt x="567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13" name="Freeform 70">
              <a:extLst>
                <a:ext uri="{FF2B5EF4-FFF2-40B4-BE49-F238E27FC236}">
                  <a16:creationId xmlns:a16="http://schemas.microsoft.com/office/drawing/2014/main" id="{C850EA7C-3376-41BA-A05F-44AD2F23C9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" y="2740"/>
              <a:ext cx="397" cy="454"/>
            </a:xfrm>
            <a:custGeom>
              <a:avLst/>
              <a:gdLst>
                <a:gd name="T0" fmla="*/ 57 w 397"/>
                <a:gd name="T1" fmla="*/ 0 h 454"/>
                <a:gd name="T2" fmla="*/ 0 w 397"/>
                <a:gd name="T3" fmla="*/ 0 h 454"/>
                <a:gd name="T4" fmla="*/ 0 w 397"/>
                <a:gd name="T5" fmla="*/ 227 h 454"/>
                <a:gd name="T6" fmla="*/ 113 w 397"/>
                <a:gd name="T7" fmla="*/ 227 h 454"/>
                <a:gd name="T8" fmla="*/ 113 w 397"/>
                <a:gd name="T9" fmla="*/ 397 h 454"/>
                <a:gd name="T10" fmla="*/ 227 w 397"/>
                <a:gd name="T11" fmla="*/ 397 h 454"/>
                <a:gd name="T12" fmla="*/ 227 w 397"/>
                <a:gd name="T13" fmla="*/ 454 h 454"/>
                <a:gd name="T14" fmla="*/ 340 w 397"/>
                <a:gd name="T15" fmla="*/ 454 h 454"/>
                <a:gd name="T16" fmla="*/ 340 w 397"/>
                <a:gd name="T17" fmla="*/ 341 h 454"/>
                <a:gd name="T18" fmla="*/ 397 w 397"/>
                <a:gd name="T19" fmla="*/ 341 h 454"/>
                <a:gd name="T20" fmla="*/ 397 w 397"/>
                <a:gd name="T21" fmla="*/ 284 h 454"/>
                <a:gd name="T22" fmla="*/ 340 w 397"/>
                <a:gd name="T23" fmla="*/ 284 h 454"/>
                <a:gd name="T24" fmla="*/ 340 w 397"/>
                <a:gd name="T25" fmla="*/ 227 h 454"/>
                <a:gd name="T26" fmla="*/ 227 w 397"/>
                <a:gd name="T27" fmla="*/ 227 h 454"/>
                <a:gd name="T28" fmla="*/ 227 w 397"/>
                <a:gd name="T29" fmla="*/ 171 h 454"/>
                <a:gd name="T30" fmla="*/ 170 w 397"/>
                <a:gd name="T31" fmla="*/ 171 h 454"/>
                <a:gd name="T32" fmla="*/ 170 w 397"/>
                <a:gd name="T33" fmla="*/ 114 h 454"/>
                <a:gd name="T34" fmla="*/ 57 w 397"/>
                <a:gd name="T35" fmla="*/ 114 h 454"/>
                <a:gd name="T36" fmla="*/ 57 w 397"/>
                <a:gd name="T37" fmla="*/ 0 h 45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97" h="454">
                  <a:moveTo>
                    <a:pt x="57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341"/>
                  </a:lnTo>
                  <a:lnTo>
                    <a:pt x="397" y="341"/>
                  </a:lnTo>
                  <a:lnTo>
                    <a:pt x="397" y="284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171"/>
                  </a:lnTo>
                  <a:lnTo>
                    <a:pt x="170" y="171"/>
                  </a:lnTo>
                  <a:lnTo>
                    <a:pt x="170" y="114"/>
                  </a:lnTo>
                  <a:lnTo>
                    <a:pt x="57" y="114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14" name="Freeform 71">
              <a:extLst>
                <a:ext uri="{FF2B5EF4-FFF2-40B4-BE49-F238E27FC236}">
                  <a16:creationId xmlns:a16="http://schemas.microsoft.com/office/drawing/2014/main" id="{F1C57E44-1892-4D2E-BB9F-61EFE617A0B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4" y="2684"/>
              <a:ext cx="680" cy="510"/>
            </a:xfrm>
            <a:custGeom>
              <a:avLst/>
              <a:gdLst>
                <a:gd name="T0" fmla="*/ 680 w 680"/>
                <a:gd name="T1" fmla="*/ 113 h 510"/>
                <a:gd name="T2" fmla="*/ 680 w 680"/>
                <a:gd name="T3" fmla="*/ 227 h 510"/>
                <a:gd name="T4" fmla="*/ 510 w 680"/>
                <a:gd name="T5" fmla="*/ 227 h 510"/>
                <a:gd name="T6" fmla="*/ 510 w 680"/>
                <a:gd name="T7" fmla="*/ 397 h 510"/>
                <a:gd name="T8" fmla="*/ 396 w 680"/>
                <a:gd name="T9" fmla="*/ 397 h 510"/>
                <a:gd name="T10" fmla="*/ 396 w 680"/>
                <a:gd name="T11" fmla="*/ 453 h 510"/>
                <a:gd name="T12" fmla="*/ 340 w 680"/>
                <a:gd name="T13" fmla="*/ 453 h 510"/>
                <a:gd name="T14" fmla="*/ 340 w 680"/>
                <a:gd name="T15" fmla="*/ 510 h 510"/>
                <a:gd name="T16" fmla="*/ 283 w 680"/>
                <a:gd name="T17" fmla="*/ 510 h 510"/>
                <a:gd name="T18" fmla="*/ 283 w 680"/>
                <a:gd name="T19" fmla="*/ 397 h 510"/>
                <a:gd name="T20" fmla="*/ 340 w 680"/>
                <a:gd name="T21" fmla="*/ 397 h 510"/>
                <a:gd name="T22" fmla="*/ 340 w 680"/>
                <a:gd name="T23" fmla="*/ 340 h 510"/>
                <a:gd name="T24" fmla="*/ 283 w 680"/>
                <a:gd name="T25" fmla="*/ 340 h 510"/>
                <a:gd name="T26" fmla="*/ 283 w 680"/>
                <a:gd name="T27" fmla="*/ 283 h 510"/>
                <a:gd name="T28" fmla="*/ 170 w 680"/>
                <a:gd name="T29" fmla="*/ 283 h 510"/>
                <a:gd name="T30" fmla="*/ 170 w 680"/>
                <a:gd name="T31" fmla="*/ 227 h 510"/>
                <a:gd name="T32" fmla="*/ 113 w 680"/>
                <a:gd name="T33" fmla="*/ 227 h 510"/>
                <a:gd name="T34" fmla="*/ 113 w 680"/>
                <a:gd name="T35" fmla="*/ 170 h 510"/>
                <a:gd name="T36" fmla="*/ 0 w 680"/>
                <a:gd name="T37" fmla="*/ 170 h 510"/>
                <a:gd name="T38" fmla="*/ 0 w 680"/>
                <a:gd name="T39" fmla="*/ 0 h 510"/>
                <a:gd name="T40" fmla="*/ 56 w 680"/>
                <a:gd name="T41" fmla="*/ 0 h 510"/>
                <a:gd name="T42" fmla="*/ 56 w 680"/>
                <a:gd name="T43" fmla="*/ 56 h 510"/>
                <a:gd name="T44" fmla="*/ 170 w 680"/>
                <a:gd name="T45" fmla="*/ 56 h 510"/>
                <a:gd name="T46" fmla="*/ 170 w 680"/>
                <a:gd name="T47" fmla="*/ 113 h 510"/>
                <a:gd name="T48" fmla="*/ 226 w 680"/>
                <a:gd name="T49" fmla="*/ 113 h 510"/>
                <a:gd name="T50" fmla="*/ 226 w 680"/>
                <a:gd name="T51" fmla="*/ 170 h 510"/>
                <a:gd name="T52" fmla="*/ 283 w 680"/>
                <a:gd name="T53" fmla="*/ 170 h 510"/>
                <a:gd name="T54" fmla="*/ 283 w 680"/>
                <a:gd name="T55" fmla="*/ 56 h 510"/>
                <a:gd name="T56" fmla="*/ 396 w 680"/>
                <a:gd name="T57" fmla="*/ 56 h 510"/>
                <a:gd name="T58" fmla="*/ 396 w 680"/>
                <a:gd name="T59" fmla="*/ 113 h 510"/>
                <a:gd name="T60" fmla="*/ 453 w 680"/>
                <a:gd name="T61" fmla="*/ 113 h 510"/>
                <a:gd name="T62" fmla="*/ 453 w 680"/>
                <a:gd name="T63" fmla="*/ 170 h 510"/>
                <a:gd name="T64" fmla="*/ 510 w 680"/>
                <a:gd name="T65" fmla="*/ 170 h 510"/>
                <a:gd name="T66" fmla="*/ 510 w 680"/>
                <a:gd name="T67" fmla="*/ 56 h 510"/>
                <a:gd name="T68" fmla="*/ 567 w 680"/>
                <a:gd name="T69" fmla="*/ 56 h 510"/>
                <a:gd name="T70" fmla="*/ 567 w 680"/>
                <a:gd name="T71" fmla="*/ 0 h 510"/>
                <a:gd name="T72" fmla="*/ 623 w 680"/>
                <a:gd name="T73" fmla="*/ 0 h 510"/>
                <a:gd name="T74" fmla="*/ 623 w 680"/>
                <a:gd name="T75" fmla="*/ 56 h 510"/>
                <a:gd name="T76" fmla="*/ 680 w 680"/>
                <a:gd name="T77" fmla="*/ 56 h 510"/>
                <a:gd name="T78" fmla="*/ 680 w 680"/>
                <a:gd name="T79" fmla="*/ 113 h 51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680" h="510">
                  <a:moveTo>
                    <a:pt x="680" y="113"/>
                  </a:moveTo>
                  <a:lnTo>
                    <a:pt x="680" y="227"/>
                  </a:lnTo>
                  <a:lnTo>
                    <a:pt x="510" y="227"/>
                  </a:lnTo>
                  <a:lnTo>
                    <a:pt x="510" y="397"/>
                  </a:lnTo>
                  <a:lnTo>
                    <a:pt x="396" y="397"/>
                  </a:lnTo>
                  <a:lnTo>
                    <a:pt x="396" y="453"/>
                  </a:lnTo>
                  <a:lnTo>
                    <a:pt x="340" y="453"/>
                  </a:lnTo>
                  <a:lnTo>
                    <a:pt x="340" y="510"/>
                  </a:lnTo>
                  <a:lnTo>
                    <a:pt x="283" y="510"/>
                  </a:lnTo>
                  <a:lnTo>
                    <a:pt x="283" y="397"/>
                  </a:lnTo>
                  <a:lnTo>
                    <a:pt x="340" y="397"/>
                  </a:lnTo>
                  <a:lnTo>
                    <a:pt x="340" y="340"/>
                  </a:lnTo>
                  <a:lnTo>
                    <a:pt x="283" y="340"/>
                  </a:lnTo>
                  <a:lnTo>
                    <a:pt x="283" y="283"/>
                  </a:lnTo>
                  <a:lnTo>
                    <a:pt x="170" y="283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0"/>
                  </a:lnTo>
                  <a:lnTo>
                    <a:pt x="56" y="0"/>
                  </a:lnTo>
                  <a:lnTo>
                    <a:pt x="56" y="56"/>
                  </a:lnTo>
                  <a:lnTo>
                    <a:pt x="170" y="56"/>
                  </a:lnTo>
                  <a:lnTo>
                    <a:pt x="170" y="113"/>
                  </a:lnTo>
                  <a:lnTo>
                    <a:pt x="226" y="113"/>
                  </a:lnTo>
                  <a:lnTo>
                    <a:pt x="226" y="170"/>
                  </a:lnTo>
                  <a:lnTo>
                    <a:pt x="283" y="170"/>
                  </a:lnTo>
                  <a:lnTo>
                    <a:pt x="283" y="56"/>
                  </a:lnTo>
                  <a:lnTo>
                    <a:pt x="396" y="56"/>
                  </a:lnTo>
                  <a:lnTo>
                    <a:pt x="396" y="113"/>
                  </a:lnTo>
                  <a:lnTo>
                    <a:pt x="453" y="113"/>
                  </a:lnTo>
                  <a:lnTo>
                    <a:pt x="453" y="170"/>
                  </a:lnTo>
                  <a:lnTo>
                    <a:pt x="510" y="170"/>
                  </a:lnTo>
                  <a:lnTo>
                    <a:pt x="510" y="56"/>
                  </a:lnTo>
                  <a:lnTo>
                    <a:pt x="567" y="56"/>
                  </a:lnTo>
                  <a:lnTo>
                    <a:pt x="567" y="0"/>
                  </a:lnTo>
                  <a:lnTo>
                    <a:pt x="623" y="0"/>
                  </a:lnTo>
                  <a:lnTo>
                    <a:pt x="623" y="56"/>
                  </a:lnTo>
                  <a:lnTo>
                    <a:pt x="680" y="56"/>
                  </a:lnTo>
                  <a:lnTo>
                    <a:pt x="680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15" name="Freeform 72">
              <a:extLst>
                <a:ext uri="{FF2B5EF4-FFF2-40B4-BE49-F238E27FC236}">
                  <a16:creationId xmlns:a16="http://schemas.microsoft.com/office/drawing/2014/main" id="{2E72CF6B-E76E-443C-8ADD-03E942AC917E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" y="2344"/>
              <a:ext cx="624" cy="510"/>
            </a:xfrm>
            <a:custGeom>
              <a:avLst/>
              <a:gdLst>
                <a:gd name="T0" fmla="*/ 227 w 624"/>
                <a:gd name="T1" fmla="*/ 0 h 510"/>
                <a:gd name="T2" fmla="*/ 227 w 624"/>
                <a:gd name="T3" fmla="*/ 113 h 510"/>
                <a:gd name="T4" fmla="*/ 397 w 624"/>
                <a:gd name="T5" fmla="*/ 113 h 510"/>
                <a:gd name="T6" fmla="*/ 397 w 624"/>
                <a:gd name="T7" fmla="*/ 170 h 510"/>
                <a:gd name="T8" fmla="*/ 510 w 624"/>
                <a:gd name="T9" fmla="*/ 170 h 510"/>
                <a:gd name="T10" fmla="*/ 510 w 624"/>
                <a:gd name="T11" fmla="*/ 113 h 510"/>
                <a:gd name="T12" fmla="*/ 567 w 624"/>
                <a:gd name="T13" fmla="*/ 113 h 510"/>
                <a:gd name="T14" fmla="*/ 567 w 624"/>
                <a:gd name="T15" fmla="*/ 170 h 510"/>
                <a:gd name="T16" fmla="*/ 624 w 624"/>
                <a:gd name="T17" fmla="*/ 170 h 510"/>
                <a:gd name="T18" fmla="*/ 624 w 624"/>
                <a:gd name="T19" fmla="*/ 396 h 510"/>
                <a:gd name="T20" fmla="*/ 567 w 624"/>
                <a:gd name="T21" fmla="*/ 396 h 510"/>
                <a:gd name="T22" fmla="*/ 567 w 624"/>
                <a:gd name="T23" fmla="*/ 510 h 510"/>
                <a:gd name="T24" fmla="*/ 510 w 624"/>
                <a:gd name="T25" fmla="*/ 510 h 510"/>
                <a:gd name="T26" fmla="*/ 510 w 624"/>
                <a:gd name="T27" fmla="*/ 453 h 510"/>
                <a:gd name="T28" fmla="*/ 453 w 624"/>
                <a:gd name="T29" fmla="*/ 453 h 510"/>
                <a:gd name="T30" fmla="*/ 453 w 624"/>
                <a:gd name="T31" fmla="*/ 396 h 510"/>
                <a:gd name="T32" fmla="*/ 340 w 624"/>
                <a:gd name="T33" fmla="*/ 396 h 510"/>
                <a:gd name="T34" fmla="*/ 340 w 624"/>
                <a:gd name="T35" fmla="*/ 510 h 510"/>
                <a:gd name="T36" fmla="*/ 283 w 624"/>
                <a:gd name="T37" fmla="*/ 510 h 510"/>
                <a:gd name="T38" fmla="*/ 283 w 624"/>
                <a:gd name="T39" fmla="*/ 453 h 510"/>
                <a:gd name="T40" fmla="*/ 227 w 624"/>
                <a:gd name="T41" fmla="*/ 453 h 510"/>
                <a:gd name="T42" fmla="*/ 227 w 624"/>
                <a:gd name="T43" fmla="*/ 396 h 510"/>
                <a:gd name="T44" fmla="*/ 113 w 624"/>
                <a:gd name="T45" fmla="*/ 396 h 510"/>
                <a:gd name="T46" fmla="*/ 113 w 624"/>
                <a:gd name="T47" fmla="*/ 226 h 510"/>
                <a:gd name="T48" fmla="*/ 0 w 624"/>
                <a:gd name="T49" fmla="*/ 226 h 510"/>
                <a:gd name="T50" fmla="*/ 0 w 624"/>
                <a:gd name="T51" fmla="*/ 113 h 510"/>
                <a:gd name="T52" fmla="*/ 57 w 624"/>
                <a:gd name="T53" fmla="*/ 113 h 510"/>
                <a:gd name="T54" fmla="*/ 57 w 624"/>
                <a:gd name="T55" fmla="*/ 56 h 510"/>
                <a:gd name="T56" fmla="*/ 170 w 624"/>
                <a:gd name="T57" fmla="*/ 56 h 510"/>
                <a:gd name="T58" fmla="*/ 170 w 624"/>
                <a:gd name="T59" fmla="*/ 0 h 510"/>
                <a:gd name="T60" fmla="*/ 227 w 624"/>
                <a:gd name="T61" fmla="*/ 0 h 51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624" h="510">
                  <a:moveTo>
                    <a:pt x="227" y="0"/>
                  </a:moveTo>
                  <a:lnTo>
                    <a:pt x="227" y="113"/>
                  </a:lnTo>
                  <a:lnTo>
                    <a:pt x="397" y="113"/>
                  </a:lnTo>
                  <a:lnTo>
                    <a:pt x="397" y="170"/>
                  </a:lnTo>
                  <a:lnTo>
                    <a:pt x="510" y="170"/>
                  </a:lnTo>
                  <a:lnTo>
                    <a:pt x="510" y="113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624" y="170"/>
                  </a:lnTo>
                  <a:lnTo>
                    <a:pt x="624" y="396"/>
                  </a:lnTo>
                  <a:lnTo>
                    <a:pt x="567" y="396"/>
                  </a:lnTo>
                  <a:lnTo>
                    <a:pt x="567" y="510"/>
                  </a:lnTo>
                  <a:lnTo>
                    <a:pt x="510" y="510"/>
                  </a:lnTo>
                  <a:lnTo>
                    <a:pt x="510" y="453"/>
                  </a:lnTo>
                  <a:lnTo>
                    <a:pt x="453" y="453"/>
                  </a:lnTo>
                  <a:lnTo>
                    <a:pt x="453" y="396"/>
                  </a:lnTo>
                  <a:lnTo>
                    <a:pt x="340" y="396"/>
                  </a:lnTo>
                  <a:lnTo>
                    <a:pt x="340" y="510"/>
                  </a:lnTo>
                  <a:lnTo>
                    <a:pt x="283" y="510"/>
                  </a:lnTo>
                  <a:lnTo>
                    <a:pt x="283" y="453"/>
                  </a:lnTo>
                  <a:lnTo>
                    <a:pt x="227" y="453"/>
                  </a:lnTo>
                  <a:lnTo>
                    <a:pt x="227" y="396"/>
                  </a:lnTo>
                  <a:lnTo>
                    <a:pt x="113" y="396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16" name="Freeform 73">
              <a:extLst>
                <a:ext uri="{FF2B5EF4-FFF2-40B4-BE49-F238E27FC236}">
                  <a16:creationId xmlns:a16="http://schemas.microsoft.com/office/drawing/2014/main" id="{A64F99F0-6C1A-4CC7-A2EF-AD05601CAB7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5" y="1210"/>
              <a:ext cx="964" cy="1360"/>
            </a:xfrm>
            <a:custGeom>
              <a:avLst/>
              <a:gdLst>
                <a:gd name="T0" fmla="*/ 964 w 964"/>
                <a:gd name="T1" fmla="*/ 396 h 1360"/>
                <a:gd name="T2" fmla="*/ 794 w 964"/>
                <a:gd name="T3" fmla="*/ 396 h 1360"/>
                <a:gd name="T4" fmla="*/ 794 w 964"/>
                <a:gd name="T5" fmla="*/ 623 h 1360"/>
                <a:gd name="T6" fmla="*/ 908 w 964"/>
                <a:gd name="T7" fmla="*/ 623 h 1360"/>
                <a:gd name="T8" fmla="*/ 908 w 964"/>
                <a:gd name="T9" fmla="*/ 793 h 1360"/>
                <a:gd name="T10" fmla="*/ 851 w 964"/>
                <a:gd name="T11" fmla="*/ 793 h 1360"/>
                <a:gd name="T12" fmla="*/ 851 w 964"/>
                <a:gd name="T13" fmla="*/ 907 h 1360"/>
                <a:gd name="T14" fmla="*/ 908 w 964"/>
                <a:gd name="T15" fmla="*/ 907 h 1360"/>
                <a:gd name="T16" fmla="*/ 908 w 964"/>
                <a:gd name="T17" fmla="*/ 1360 h 1360"/>
                <a:gd name="T18" fmla="*/ 737 w 964"/>
                <a:gd name="T19" fmla="*/ 1360 h 1360"/>
                <a:gd name="T20" fmla="*/ 737 w 964"/>
                <a:gd name="T21" fmla="*/ 1304 h 1360"/>
                <a:gd name="T22" fmla="*/ 794 w 964"/>
                <a:gd name="T23" fmla="*/ 1304 h 1360"/>
                <a:gd name="T24" fmla="*/ 794 w 964"/>
                <a:gd name="T25" fmla="*/ 1190 h 1360"/>
                <a:gd name="T26" fmla="*/ 681 w 964"/>
                <a:gd name="T27" fmla="*/ 1190 h 1360"/>
                <a:gd name="T28" fmla="*/ 681 w 964"/>
                <a:gd name="T29" fmla="*/ 1134 h 1360"/>
                <a:gd name="T30" fmla="*/ 341 w 964"/>
                <a:gd name="T31" fmla="*/ 1134 h 1360"/>
                <a:gd name="T32" fmla="*/ 341 w 964"/>
                <a:gd name="T33" fmla="*/ 1247 h 1360"/>
                <a:gd name="T34" fmla="*/ 284 w 964"/>
                <a:gd name="T35" fmla="*/ 1247 h 1360"/>
                <a:gd name="T36" fmla="*/ 284 w 964"/>
                <a:gd name="T37" fmla="*/ 1190 h 1360"/>
                <a:gd name="T38" fmla="*/ 114 w 964"/>
                <a:gd name="T39" fmla="*/ 1190 h 1360"/>
                <a:gd name="T40" fmla="*/ 114 w 964"/>
                <a:gd name="T41" fmla="*/ 737 h 1360"/>
                <a:gd name="T42" fmla="*/ 0 w 964"/>
                <a:gd name="T43" fmla="*/ 737 h 1360"/>
                <a:gd name="T44" fmla="*/ 0 w 964"/>
                <a:gd name="T45" fmla="*/ 623 h 1360"/>
                <a:gd name="T46" fmla="*/ 57 w 964"/>
                <a:gd name="T47" fmla="*/ 623 h 1360"/>
                <a:gd name="T48" fmla="*/ 57 w 964"/>
                <a:gd name="T49" fmla="*/ 567 h 1360"/>
                <a:gd name="T50" fmla="*/ 227 w 964"/>
                <a:gd name="T51" fmla="*/ 567 h 1360"/>
                <a:gd name="T52" fmla="*/ 227 w 964"/>
                <a:gd name="T53" fmla="*/ 396 h 1360"/>
                <a:gd name="T54" fmla="*/ 284 w 964"/>
                <a:gd name="T55" fmla="*/ 396 h 1360"/>
                <a:gd name="T56" fmla="*/ 284 w 964"/>
                <a:gd name="T57" fmla="*/ 0 h 1360"/>
                <a:gd name="T58" fmla="*/ 511 w 964"/>
                <a:gd name="T59" fmla="*/ 0 h 1360"/>
                <a:gd name="T60" fmla="*/ 511 w 964"/>
                <a:gd name="T61" fmla="*/ 56 h 1360"/>
                <a:gd name="T62" fmla="*/ 624 w 964"/>
                <a:gd name="T63" fmla="*/ 56 h 1360"/>
                <a:gd name="T64" fmla="*/ 624 w 964"/>
                <a:gd name="T65" fmla="*/ 113 h 1360"/>
                <a:gd name="T66" fmla="*/ 681 w 964"/>
                <a:gd name="T67" fmla="*/ 113 h 1360"/>
                <a:gd name="T68" fmla="*/ 681 w 964"/>
                <a:gd name="T69" fmla="*/ 170 h 1360"/>
                <a:gd name="T70" fmla="*/ 737 w 964"/>
                <a:gd name="T71" fmla="*/ 170 h 1360"/>
                <a:gd name="T72" fmla="*/ 737 w 964"/>
                <a:gd name="T73" fmla="*/ 226 h 1360"/>
                <a:gd name="T74" fmla="*/ 851 w 964"/>
                <a:gd name="T75" fmla="*/ 226 h 1360"/>
                <a:gd name="T76" fmla="*/ 851 w 964"/>
                <a:gd name="T77" fmla="*/ 283 h 1360"/>
                <a:gd name="T78" fmla="*/ 908 w 964"/>
                <a:gd name="T79" fmla="*/ 283 h 1360"/>
                <a:gd name="T80" fmla="*/ 908 w 964"/>
                <a:gd name="T81" fmla="*/ 340 h 1360"/>
                <a:gd name="T82" fmla="*/ 964 w 964"/>
                <a:gd name="T83" fmla="*/ 340 h 1360"/>
                <a:gd name="T84" fmla="*/ 964 w 964"/>
                <a:gd name="T85" fmla="*/ 396 h 136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964" h="1360">
                  <a:moveTo>
                    <a:pt x="964" y="396"/>
                  </a:moveTo>
                  <a:lnTo>
                    <a:pt x="794" y="396"/>
                  </a:lnTo>
                  <a:lnTo>
                    <a:pt x="794" y="623"/>
                  </a:lnTo>
                  <a:lnTo>
                    <a:pt x="908" y="623"/>
                  </a:lnTo>
                  <a:lnTo>
                    <a:pt x="908" y="793"/>
                  </a:lnTo>
                  <a:lnTo>
                    <a:pt x="851" y="793"/>
                  </a:lnTo>
                  <a:lnTo>
                    <a:pt x="851" y="907"/>
                  </a:lnTo>
                  <a:lnTo>
                    <a:pt x="908" y="907"/>
                  </a:lnTo>
                  <a:lnTo>
                    <a:pt x="908" y="1360"/>
                  </a:lnTo>
                  <a:lnTo>
                    <a:pt x="737" y="1360"/>
                  </a:lnTo>
                  <a:lnTo>
                    <a:pt x="737" y="1304"/>
                  </a:lnTo>
                  <a:lnTo>
                    <a:pt x="794" y="1304"/>
                  </a:lnTo>
                  <a:lnTo>
                    <a:pt x="794" y="1190"/>
                  </a:lnTo>
                  <a:lnTo>
                    <a:pt x="681" y="1190"/>
                  </a:lnTo>
                  <a:lnTo>
                    <a:pt x="681" y="1134"/>
                  </a:lnTo>
                  <a:lnTo>
                    <a:pt x="341" y="1134"/>
                  </a:lnTo>
                  <a:lnTo>
                    <a:pt x="341" y="1247"/>
                  </a:lnTo>
                  <a:lnTo>
                    <a:pt x="284" y="1247"/>
                  </a:lnTo>
                  <a:lnTo>
                    <a:pt x="284" y="1190"/>
                  </a:lnTo>
                  <a:lnTo>
                    <a:pt x="114" y="1190"/>
                  </a:lnTo>
                  <a:lnTo>
                    <a:pt x="114" y="737"/>
                  </a:lnTo>
                  <a:lnTo>
                    <a:pt x="0" y="737"/>
                  </a:lnTo>
                  <a:lnTo>
                    <a:pt x="0" y="623"/>
                  </a:lnTo>
                  <a:lnTo>
                    <a:pt x="57" y="623"/>
                  </a:lnTo>
                  <a:lnTo>
                    <a:pt x="57" y="567"/>
                  </a:lnTo>
                  <a:lnTo>
                    <a:pt x="227" y="567"/>
                  </a:lnTo>
                  <a:lnTo>
                    <a:pt x="227" y="396"/>
                  </a:lnTo>
                  <a:lnTo>
                    <a:pt x="284" y="396"/>
                  </a:lnTo>
                  <a:lnTo>
                    <a:pt x="284" y="0"/>
                  </a:lnTo>
                  <a:lnTo>
                    <a:pt x="511" y="0"/>
                  </a:lnTo>
                  <a:lnTo>
                    <a:pt x="511" y="56"/>
                  </a:lnTo>
                  <a:lnTo>
                    <a:pt x="624" y="56"/>
                  </a:lnTo>
                  <a:lnTo>
                    <a:pt x="624" y="113"/>
                  </a:lnTo>
                  <a:lnTo>
                    <a:pt x="681" y="113"/>
                  </a:lnTo>
                  <a:lnTo>
                    <a:pt x="681" y="170"/>
                  </a:lnTo>
                  <a:lnTo>
                    <a:pt x="737" y="170"/>
                  </a:lnTo>
                  <a:lnTo>
                    <a:pt x="737" y="226"/>
                  </a:lnTo>
                  <a:lnTo>
                    <a:pt x="851" y="226"/>
                  </a:lnTo>
                  <a:lnTo>
                    <a:pt x="851" y="283"/>
                  </a:lnTo>
                  <a:lnTo>
                    <a:pt x="908" y="283"/>
                  </a:lnTo>
                  <a:lnTo>
                    <a:pt x="908" y="340"/>
                  </a:lnTo>
                  <a:lnTo>
                    <a:pt x="964" y="340"/>
                  </a:lnTo>
                  <a:lnTo>
                    <a:pt x="964" y="39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17" name="Freeform 74">
              <a:extLst>
                <a:ext uri="{FF2B5EF4-FFF2-40B4-BE49-F238E27FC236}">
                  <a16:creationId xmlns:a16="http://schemas.microsoft.com/office/drawing/2014/main" id="{D0349964-A94C-43CE-A450-3A36E66375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8" y="2457"/>
              <a:ext cx="567" cy="737"/>
            </a:xfrm>
            <a:custGeom>
              <a:avLst/>
              <a:gdLst>
                <a:gd name="T0" fmla="*/ 284 w 567"/>
                <a:gd name="T1" fmla="*/ 170 h 737"/>
                <a:gd name="T2" fmla="*/ 227 w 567"/>
                <a:gd name="T3" fmla="*/ 170 h 737"/>
                <a:gd name="T4" fmla="*/ 227 w 567"/>
                <a:gd name="T5" fmla="*/ 113 h 737"/>
                <a:gd name="T6" fmla="*/ 170 w 567"/>
                <a:gd name="T7" fmla="*/ 113 h 737"/>
                <a:gd name="T8" fmla="*/ 170 w 567"/>
                <a:gd name="T9" fmla="*/ 0 h 737"/>
                <a:gd name="T10" fmla="*/ 0 w 567"/>
                <a:gd name="T11" fmla="*/ 0 h 737"/>
                <a:gd name="T12" fmla="*/ 0 w 567"/>
                <a:gd name="T13" fmla="*/ 113 h 737"/>
                <a:gd name="T14" fmla="*/ 57 w 567"/>
                <a:gd name="T15" fmla="*/ 113 h 737"/>
                <a:gd name="T16" fmla="*/ 57 w 567"/>
                <a:gd name="T17" fmla="*/ 283 h 737"/>
                <a:gd name="T18" fmla="*/ 0 w 567"/>
                <a:gd name="T19" fmla="*/ 283 h 737"/>
                <a:gd name="T20" fmla="*/ 0 w 567"/>
                <a:gd name="T21" fmla="*/ 510 h 737"/>
                <a:gd name="T22" fmla="*/ 57 w 567"/>
                <a:gd name="T23" fmla="*/ 510 h 737"/>
                <a:gd name="T24" fmla="*/ 57 w 567"/>
                <a:gd name="T25" fmla="*/ 624 h 737"/>
                <a:gd name="T26" fmla="*/ 113 w 567"/>
                <a:gd name="T27" fmla="*/ 624 h 737"/>
                <a:gd name="T28" fmla="*/ 113 w 567"/>
                <a:gd name="T29" fmla="*/ 680 h 737"/>
                <a:gd name="T30" fmla="*/ 170 w 567"/>
                <a:gd name="T31" fmla="*/ 680 h 737"/>
                <a:gd name="T32" fmla="*/ 170 w 567"/>
                <a:gd name="T33" fmla="*/ 737 h 737"/>
                <a:gd name="T34" fmla="*/ 227 w 567"/>
                <a:gd name="T35" fmla="*/ 737 h 737"/>
                <a:gd name="T36" fmla="*/ 227 w 567"/>
                <a:gd name="T37" fmla="*/ 454 h 737"/>
                <a:gd name="T38" fmla="*/ 340 w 567"/>
                <a:gd name="T39" fmla="*/ 454 h 737"/>
                <a:gd name="T40" fmla="*/ 340 w 567"/>
                <a:gd name="T41" fmla="*/ 397 h 737"/>
                <a:gd name="T42" fmla="*/ 397 w 567"/>
                <a:gd name="T43" fmla="*/ 397 h 737"/>
                <a:gd name="T44" fmla="*/ 397 w 567"/>
                <a:gd name="T45" fmla="*/ 340 h 737"/>
                <a:gd name="T46" fmla="*/ 567 w 567"/>
                <a:gd name="T47" fmla="*/ 340 h 737"/>
                <a:gd name="T48" fmla="*/ 567 w 567"/>
                <a:gd name="T49" fmla="*/ 283 h 737"/>
                <a:gd name="T50" fmla="*/ 510 w 567"/>
                <a:gd name="T51" fmla="*/ 283 h 737"/>
                <a:gd name="T52" fmla="*/ 510 w 567"/>
                <a:gd name="T53" fmla="*/ 227 h 737"/>
                <a:gd name="T54" fmla="*/ 340 w 567"/>
                <a:gd name="T55" fmla="*/ 227 h 737"/>
                <a:gd name="T56" fmla="*/ 340 w 567"/>
                <a:gd name="T57" fmla="*/ 170 h 737"/>
                <a:gd name="T58" fmla="*/ 284 w 567"/>
                <a:gd name="T59" fmla="*/ 170 h 737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567" h="737">
                  <a:moveTo>
                    <a:pt x="284" y="170"/>
                  </a:moveTo>
                  <a:lnTo>
                    <a:pt x="227" y="170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624"/>
                  </a:lnTo>
                  <a:lnTo>
                    <a:pt x="113" y="624"/>
                  </a:lnTo>
                  <a:lnTo>
                    <a:pt x="113" y="680"/>
                  </a:lnTo>
                  <a:lnTo>
                    <a:pt x="170" y="680"/>
                  </a:lnTo>
                  <a:lnTo>
                    <a:pt x="170" y="737"/>
                  </a:lnTo>
                  <a:lnTo>
                    <a:pt x="227" y="737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397"/>
                  </a:lnTo>
                  <a:lnTo>
                    <a:pt x="397" y="397"/>
                  </a:lnTo>
                  <a:lnTo>
                    <a:pt x="397" y="340"/>
                  </a:lnTo>
                  <a:lnTo>
                    <a:pt x="567" y="340"/>
                  </a:lnTo>
                  <a:lnTo>
                    <a:pt x="567" y="283"/>
                  </a:lnTo>
                  <a:lnTo>
                    <a:pt x="510" y="283"/>
                  </a:lnTo>
                  <a:lnTo>
                    <a:pt x="510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284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18" name="Freeform 75">
              <a:extLst>
                <a:ext uri="{FF2B5EF4-FFF2-40B4-BE49-F238E27FC236}">
                  <a16:creationId xmlns:a16="http://schemas.microsoft.com/office/drawing/2014/main" id="{FF944650-3BDD-4221-8659-9F54C415A6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4" y="2173"/>
              <a:ext cx="1021" cy="794"/>
            </a:xfrm>
            <a:custGeom>
              <a:avLst/>
              <a:gdLst>
                <a:gd name="T0" fmla="*/ 964 w 1021"/>
                <a:gd name="T1" fmla="*/ 284 h 794"/>
                <a:gd name="T2" fmla="*/ 737 w 1021"/>
                <a:gd name="T3" fmla="*/ 284 h 794"/>
                <a:gd name="T4" fmla="*/ 737 w 1021"/>
                <a:gd name="T5" fmla="*/ 341 h 794"/>
                <a:gd name="T6" fmla="*/ 681 w 1021"/>
                <a:gd name="T7" fmla="*/ 341 h 794"/>
                <a:gd name="T8" fmla="*/ 681 w 1021"/>
                <a:gd name="T9" fmla="*/ 284 h 794"/>
                <a:gd name="T10" fmla="*/ 567 w 1021"/>
                <a:gd name="T11" fmla="*/ 284 h 794"/>
                <a:gd name="T12" fmla="*/ 567 w 1021"/>
                <a:gd name="T13" fmla="*/ 57 h 794"/>
                <a:gd name="T14" fmla="*/ 397 w 1021"/>
                <a:gd name="T15" fmla="*/ 57 h 794"/>
                <a:gd name="T16" fmla="*/ 397 w 1021"/>
                <a:gd name="T17" fmla="*/ 0 h 794"/>
                <a:gd name="T18" fmla="*/ 340 w 1021"/>
                <a:gd name="T19" fmla="*/ 0 h 794"/>
                <a:gd name="T20" fmla="*/ 340 w 1021"/>
                <a:gd name="T21" fmla="*/ 57 h 794"/>
                <a:gd name="T22" fmla="*/ 284 w 1021"/>
                <a:gd name="T23" fmla="*/ 57 h 794"/>
                <a:gd name="T24" fmla="*/ 284 w 1021"/>
                <a:gd name="T25" fmla="*/ 171 h 794"/>
                <a:gd name="T26" fmla="*/ 170 w 1021"/>
                <a:gd name="T27" fmla="*/ 171 h 794"/>
                <a:gd name="T28" fmla="*/ 170 w 1021"/>
                <a:gd name="T29" fmla="*/ 227 h 794"/>
                <a:gd name="T30" fmla="*/ 0 w 1021"/>
                <a:gd name="T31" fmla="*/ 227 h 794"/>
                <a:gd name="T32" fmla="*/ 0 w 1021"/>
                <a:gd name="T33" fmla="*/ 341 h 794"/>
                <a:gd name="T34" fmla="*/ 114 w 1021"/>
                <a:gd name="T35" fmla="*/ 341 h 794"/>
                <a:gd name="T36" fmla="*/ 114 w 1021"/>
                <a:gd name="T37" fmla="*/ 397 h 794"/>
                <a:gd name="T38" fmla="*/ 340 w 1021"/>
                <a:gd name="T39" fmla="*/ 397 h 794"/>
                <a:gd name="T40" fmla="*/ 340 w 1021"/>
                <a:gd name="T41" fmla="*/ 511 h 794"/>
                <a:gd name="T42" fmla="*/ 454 w 1021"/>
                <a:gd name="T43" fmla="*/ 511 h 794"/>
                <a:gd name="T44" fmla="*/ 454 w 1021"/>
                <a:gd name="T45" fmla="*/ 454 h 794"/>
                <a:gd name="T46" fmla="*/ 567 w 1021"/>
                <a:gd name="T47" fmla="*/ 454 h 794"/>
                <a:gd name="T48" fmla="*/ 567 w 1021"/>
                <a:gd name="T49" fmla="*/ 511 h 794"/>
                <a:gd name="T50" fmla="*/ 737 w 1021"/>
                <a:gd name="T51" fmla="*/ 511 h 794"/>
                <a:gd name="T52" fmla="*/ 737 w 1021"/>
                <a:gd name="T53" fmla="*/ 624 h 794"/>
                <a:gd name="T54" fmla="*/ 794 w 1021"/>
                <a:gd name="T55" fmla="*/ 624 h 794"/>
                <a:gd name="T56" fmla="*/ 794 w 1021"/>
                <a:gd name="T57" fmla="*/ 738 h 794"/>
                <a:gd name="T58" fmla="*/ 907 w 1021"/>
                <a:gd name="T59" fmla="*/ 738 h 794"/>
                <a:gd name="T60" fmla="*/ 907 w 1021"/>
                <a:gd name="T61" fmla="*/ 794 h 794"/>
                <a:gd name="T62" fmla="*/ 964 w 1021"/>
                <a:gd name="T63" fmla="*/ 794 h 794"/>
                <a:gd name="T64" fmla="*/ 964 w 1021"/>
                <a:gd name="T65" fmla="*/ 567 h 794"/>
                <a:gd name="T66" fmla="*/ 1021 w 1021"/>
                <a:gd name="T67" fmla="*/ 567 h 794"/>
                <a:gd name="T68" fmla="*/ 1021 w 1021"/>
                <a:gd name="T69" fmla="*/ 397 h 794"/>
                <a:gd name="T70" fmla="*/ 964 w 1021"/>
                <a:gd name="T71" fmla="*/ 397 h 794"/>
                <a:gd name="T72" fmla="*/ 964 w 1021"/>
                <a:gd name="T73" fmla="*/ 284 h 79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021" h="794">
                  <a:moveTo>
                    <a:pt x="964" y="284"/>
                  </a:moveTo>
                  <a:lnTo>
                    <a:pt x="737" y="284"/>
                  </a:lnTo>
                  <a:lnTo>
                    <a:pt x="737" y="341"/>
                  </a:lnTo>
                  <a:lnTo>
                    <a:pt x="681" y="341"/>
                  </a:lnTo>
                  <a:lnTo>
                    <a:pt x="681" y="284"/>
                  </a:lnTo>
                  <a:lnTo>
                    <a:pt x="567" y="284"/>
                  </a:lnTo>
                  <a:lnTo>
                    <a:pt x="567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284" y="57"/>
                  </a:lnTo>
                  <a:lnTo>
                    <a:pt x="284" y="171"/>
                  </a:lnTo>
                  <a:lnTo>
                    <a:pt x="170" y="171"/>
                  </a:lnTo>
                  <a:lnTo>
                    <a:pt x="170" y="227"/>
                  </a:lnTo>
                  <a:lnTo>
                    <a:pt x="0" y="227"/>
                  </a:lnTo>
                  <a:lnTo>
                    <a:pt x="0" y="341"/>
                  </a:lnTo>
                  <a:lnTo>
                    <a:pt x="114" y="341"/>
                  </a:lnTo>
                  <a:lnTo>
                    <a:pt x="114" y="397"/>
                  </a:lnTo>
                  <a:lnTo>
                    <a:pt x="340" y="397"/>
                  </a:lnTo>
                  <a:lnTo>
                    <a:pt x="340" y="511"/>
                  </a:lnTo>
                  <a:lnTo>
                    <a:pt x="454" y="511"/>
                  </a:lnTo>
                  <a:lnTo>
                    <a:pt x="454" y="454"/>
                  </a:lnTo>
                  <a:lnTo>
                    <a:pt x="567" y="454"/>
                  </a:lnTo>
                  <a:lnTo>
                    <a:pt x="567" y="511"/>
                  </a:lnTo>
                  <a:lnTo>
                    <a:pt x="737" y="511"/>
                  </a:lnTo>
                  <a:lnTo>
                    <a:pt x="737" y="624"/>
                  </a:lnTo>
                  <a:lnTo>
                    <a:pt x="794" y="624"/>
                  </a:lnTo>
                  <a:lnTo>
                    <a:pt x="794" y="738"/>
                  </a:lnTo>
                  <a:lnTo>
                    <a:pt x="907" y="738"/>
                  </a:lnTo>
                  <a:lnTo>
                    <a:pt x="907" y="794"/>
                  </a:lnTo>
                  <a:lnTo>
                    <a:pt x="964" y="794"/>
                  </a:lnTo>
                  <a:lnTo>
                    <a:pt x="964" y="567"/>
                  </a:lnTo>
                  <a:lnTo>
                    <a:pt x="1021" y="567"/>
                  </a:lnTo>
                  <a:lnTo>
                    <a:pt x="1021" y="397"/>
                  </a:lnTo>
                  <a:lnTo>
                    <a:pt x="964" y="397"/>
                  </a:lnTo>
                  <a:lnTo>
                    <a:pt x="964" y="28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19" name="Freeform 76">
              <a:extLst>
                <a:ext uri="{FF2B5EF4-FFF2-40B4-BE49-F238E27FC236}">
                  <a16:creationId xmlns:a16="http://schemas.microsoft.com/office/drawing/2014/main" id="{B3500BE6-7EB7-4615-8CE9-162C1F585B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1833"/>
              <a:ext cx="964" cy="794"/>
            </a:xfrm>
            <a:custGeom>
              <a:avLst/>
              <a:gdLst>
                <a:gd name="T0" fmla="*/ 0 w 964"/>
                <a:gd name="T1" fmla="*/ 624 h 794"/>
                <a:gd name="T2" fmla="*/ 0 w 964"/>
                <a:gd name="T3" fmla="*/ 397 h 794"/>
                <a:gd name="T4" fmla="*/ 0 w 964"/>
                <a:gd name="T5" fmla="*/ 340 h 794"/>
                <a:gd name="T6" fmla="*/ 0 w 964"/>
                <a:gd name="T7" fmla="*/ 284 h 794"/>
                <a:gd name="T8" fmla="*/ 227 w 964"/>
                <a:gd name="T9" fmla="*/ 284 h 794"/>
                <a:gd name="T10" fmla="*/ 227 w 964"/>
                <a:gd name="T11" fmla="*/ 227 h 794"/>
                <a:gd name="T12" fmla="*/ 284 w 964"/>
                <a:gd name="T13" fmla="*/ 227 h 794"/>
                <a:gd name="T14" fmla="*/ 284 w 964"/>
                <a:gd name="T15" fmla="*/ 170 h 794"/>
                <a:gd name="T16" fmla="*/ 341 w 964"/>
                <a:gd name="T17" fmla="*/ 170 h 794"/>
                <a:gd name="T18" fmla="*/ 341 w 964"/>
                <a:gd name="T19" fmla="*/ 0 h 794"/>
                <a:gd name="T20" fmla="*/ 454 w 964"/>
                <a:gd name="T21" fmla="*/ 0 h 794"/>
                <a:gd name="T22" fmla="*/ 454 w 964"/>
                <a:gd name="T23" fmla="*/ 57 h 794"/>
                <a:gd name="T24" fmla="*/ 567 w 964"/>
                <a:gd name="T25" fmla="*/ 57 h 794"/>
                <a:gd name="T26" fmla="*/ 567 w 964"/>
                <a:gd name="T27" fmla="*/ 170 h 794"/>
                <a:gd name="T28" fmla="*/ 397 w 964"/>
                <a:gd name="T29" fmla="*/ 170 h 794"/>
                <a:gd name="T30" fmla="*/ 397 w 964"/>
                <a:gd name="T31" fmla="*/ 227 h 794"/>
                <a:gd name="T32" fmla="*/ 341 w 964"/>
                <a:gd name="T33" fmla="*/ 227 h 794"/>
                <a:gd name="T34" fmla="*/ 341 w 964"/>
                <a:gd name="T35" fmla="*/ 284 h 794"/>
                <a:gd name="T36" fmla="*/ 454 w 964"/>
                <a:gd name="T37" fmla="*/ 284 h 794"/>
                <a:gd name="T38" fmla="*/ 454 w 964"/>
                <a:gd name="T39" fmla="*/ 397 h 794"/>
                <a:gd name="T40" fmla="*/ 851 w 964"/>
                <a:gd name="T41" fmla="*/ 397 h 794"/>
                <a:gd name="T42" fmla="*/ 851 w 964"/>
                <a:gd name="T43" fmla="*/ 454 h 794"/>
                <a:gd name="T44" fmla="*/ 964 w 964"/>
                <a:gd name="T45" fmla="*/ 454 h 794"/>
                <a:gd name="T46" fmla="*/ 964 w 964"/>
                <a:gd name="T47" fmla="*/ 567 h 794"/>
                <a:gd name="T48" fmla="*/ 794 w 964"/>
                <a:gd name="T49" fmla="*/ 567 h 794"/>
                <a:gd name="T50" fmla="*/ 794 w 964"/>
                <a:gd name="T51" fmla="*/ 624 h 794"/>
                <a:gd name="T52" fmla="*/ 737 w 964"/>
                <a:gd name="T53" fmla="*/ 624 h 794"/>
                <a:gd name="T54" fmla="*/ 737 w 964"/>
                <a:gd name="T55" fmla="*/ 681 h 794"/>
                <a:gd name="T56" fmla="*/ 624 w 964"/>
                <a:gd name="T57" fmla="*/ 681 h 794"/>
                <a:gd name="T58" fmla="*/ 624 w 964"/>
                <a:gd name="T59" fmla="*/ 624 h 794"/>
                <a:gd name="T60" fmla="*/ 397 w 964"/>
                <a:gd name="T61" fmla="*/ 624 h 794"/>
                <a:gd name="T62" fmla="*/ 397 w 964"/>
                <a:gd name="T63" fmla="*/ 737 h 794"/>
                <a:gd name="T64" fmla="*/ 341 w 964"/>
                <a:gd name="T65" fmla="*/ 737 h 794"/>
                <a:gd name="T66" fmla="*/ 341 w 964"/>
                <a:gd name="T67" fmla="*/ 794 h 794"/>
                <a:gd name="T68" fmla="*/ 284 w 964"/>
                <a:gd name="T69" fmla="*/ 794 h 794"/>
                <a:gd name="T70" fmla="*/ 284 w 964"/>
                <a:gd name="T71" fmla="*/ 737 h 794"/>
                <a:gd name="T72" fmla="*/ 227 w 964"/>
                <a:gd name="T73" fmla="*/ 737 h 794"/>
                <a:gd name="T74" fmla="*/ 227 w 964"/>
                <a:gd name="T75" fmla="*/ 624 h 794"/>
                <a:gd name="T76" fmla="*/ 0 w 964"/>
                <a:gd name="T77" fmla="*/ 624 h 79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964" h="794">
                  <a:moveTo>
                    <a:pt x="0" y="624"/>
                  </a:moveTo>
                  <a:lnTo>
                    <a:pt x="0" y="397"/>
                  </a:lnTo>
                  <a:lnTo>
                    <a:pt x="0" y="340"/>
                  </a:lnTo>
                  <a:lnTo>
                    <a:pt x="0" y="284"/>
                  </a:lnTo>
                  <a:lnTo>
                    <a:pt x="227" y="284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284" y="170"/>
                  </a:lnTo>
                  <a:lnTo>
                    <a:pt x="341" y="170"/>
                  </a:lnTo>
                  <a:lnTo>
                    <a:pt x="341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567" y="57"/>
                  </a:lnTo>
                  <a:lnTo>
                    <a:pt x="567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341" y="227"/>
                  </a:lnTo>
                  <a:lnTo>
                    <a:pt x="341" y="284"/>
                  </a:lnTo>
                  <a:lnTo>
                    <a:pt x="454" y="284"/>
                  </a:lnTo>
                  <a:lnTo>
                    <a:pt x="454" y="397"/>
                  </a:lnTo>
                  <a:lnTo>
                    <a:pt x="851" y="397"/>
                  </a:lnTo>
                  <a:lnTo>
                    <a:pt x="851" y="454"/>
                  </a:lnTo>
                  <a:lnTo>
                    <a:pt x="964" y="454"/>
                  </a:lnTo>
                  <a:lnTo>
                    <a:pt x="964" y="567"/>
                  </a:lnTo>
                  <a:lnTo>
                    <a:pt x="794" y="567"/>
                  </a:lnTo>
                  <a:lnTo>
                    <a:pt x="794" y="624"/>
                  </a:lnTo>
                  <a:lnTo>
                    <a:pt x="737" y="624"/>
                  </a:lnTo>
                  <a:lnTo>
                    <a:pt x="737" y="681"/>
                  </a:lnTo>
                  <a:lnTo>
                    <a:pt x="624" y="681"/>
                  </a:lnTo>
                  <a:lnTo>
                    <a:pt x="624" y="624"/>
                  </a:lnTo>
                  <a:lnTo>
                    <a:pt x="397" y="624"/>
                  </a:lnTo>
                  <a:lnTo>
                    <a:pt x="397" y="737"/>
                  </a:lnTo>
                  <a:lnTo>
                    <a:pt x="341" y="737"/>
                  </a:lnTo>
                  <a:lnTo>
                    <a:pt x="341" y="794"/>
                  </a:lnTo>
                  <a:lnTo>
                    <a:pt x="284" y="794"/>
                  </a:lnTo>
                  <a:lnTo>
                    <a:pt x="284" y="737"/>
                  </a:lnTo>
                  <a:lnTo>
                    <a:pt x="227" y="737"/>
                  </a:lnTo>
                  <a:lnTo>
                    <a:pt x="227" y="624"/>
                  </a:lnTo>
                  <a:lnTo>
                    <a:pt x="0" y="62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20" name="Freeform 77">
              <a:extLst>
                <a:ext uri="{FF2B5EF4-FFF2-40B4-BE49-F238E27FC236}">
                  <a16:creationId xmlns:a16="http://schemas.microsoft.com/office/drawing/2014/main" id="{93617A00-9BE9-4DFE-810B-EFB1C194BD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4" y="2003"/>
              <a:ext cx="511" cy="511"/>
            </a:xfrm>
            <a:custGeom>
              <a:avLst/>
              <a:gdLst>
                <a:gd name="T0" fmla="*/ 511 w 511"/>
                <a:gd name="T1" fmla="*/ 57 h 511"/>
                <a:gd name="T2" fmla="*/ 397 w 511"/>
                <a:gd name="T3" fmla="*/ 57 h 511"/>
                <a:gd name="T4" fmla="*/ 397 w 511"/>
                <a:gd name="T5" fmla="*/ 0 h 511"/>
                <a:gd name="T6" fmla="*/ 171 w 511"/>
                <a:gd name="T7" fmla="*/ 0 h 511"/>
                <a:gd name="T8" fmla="*/ 171 w 511"/>
                <a:gd name="T9" fmla="*/ 57 h 511"/>
                <a:gd name="T10" fmla="*/ 57 w 511"/>
                <a:gd name="T11" fmla="*/ 57 h 511"/>
                <a:gd name="T12" fmla="*/ 57 w 511"/>
                <a:gd name="T13" fmla="*/ 170 h 511"/>
                <a:gd name="T14" fmla="*/ 0 w 511"/>
                <a:gd name="T15" fmla="*/ 170 h 511"/>
                <a:gd name="T16" fmla="*/ 0 w 511"/>
                <a:gd name="T17" fmla="*/ 227 h 511"/>
                <a:gd name="T18" fmla="*/ 57 w 511"/>
                <a:gd name="T19" fmla="*/ 227 h 511"/>
                <a:gd name="T20" fmla="*/ 57 w 511"/>
                <a:gd name="T21" fmla="*/ 454 h 511"/>
                <a:gd name="T22" fmla="*/ 171 w 511"/>
                <a:gd name="T23" fmla="*/ 454 h 511"/>
                <a:gd name="T24" fmla="*/ 171 w 511"/>
                <a:gd name="T25" fmla="*/ 511 h 511"/>
                <a:gd name="T26" fmla="*/ 227 w 511"/>
                <a:gd name="T27" fmla="*/ 511 h 511"/>
                <a:gd name="T28" fmla="*/ 227 w 511"/>
                <a:gd name="T29" fmla="*/ 454 h 511"/>
                <a:gd name="T30" fmla="*/ 397 w 511"/>
                <a:gd name="T31" fmla="*/ 454 h 511"/>
                <a:gd name="T32" fmla="*/ 397 w 511"/>
                <a:gd name="T33" fmla="*/ 114 h 511"/>
                <a:gd name="T34" fmla="*/ 511 w 511"/>
                <a:gd name="T35" fmla="*/ 114 h 511"/>
                <a:gd name="T36" fmla="*/ 511 w 511"/>
                <a:gd name="T37" fmla="*/ 57 h 51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11" h="511">
                  <a:moveTo>
                    <a:pt x="511" y="57"/>
                  </a:moveTo>
                  <a:lnTo>
                    <a:pt x="397" y="57"/>
                  </a:lnTo>
                  <a:lnTo>
                    <a:pt x="397" y="0"/>
                  </a:lnTo>
                  <a:lnTo>
                    <a:pt x="171" y="0"/>
                  </a:lnTo>
                  <a:lnTo>
                    <a:pt x="171" y="57"/>
                  </a:lnTo>
                  <a:lnTo>
                    <a:pt x="57" y="57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454"/>
                  </a:lnTo>
                  <a:lnTo>
                    <a:pt x="171" y="454"/>
                  </a:lnTo>
                  <a:lnTo>
                    <a:pt x="171" y="511"/>
                  </a:lnTo>
                  <a:lnTo>
                    <a:pt x="227" y="511"/>
                  </a:lnTo>
                  <a:lnTo>
                    <a:pt x="227" y="454"/>
                  </a:lnTo>
                  <a:lnTo>
                    <a:pt x="397" y="454"/>
                  </a:lnTo>
                  <a:lnTo>
                    <a:pt x="397" y="114"/>
                  </a:lnTo>
                  <a:lnTo>
                    <a:pt x="511" y="114"/>
                  </a:lnTo>
                  <a:lnTo>
                    <a:pt x="511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21" name="Freeform 78">
              <a:extLst>
                <a:ext uri="{FF2B5EF4-FFF2-40B4-BE49-F238E27FC236}">
                  <a16:creationId xmlns:a16="http://schemas.microsoft.com/office/drawing/2014/main" id="{83A67B19-F8D6-4FDC-83FE-2E88FD6B02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1493"/>
              <a:ext cx="454" cy="624"/>
            </a:xfrm>
            <a:custGeom>
              <a:avLst/>
              <a:gdLst>
                <a:gd name="T0" fmla="*/ 341 w 454"/>
                <a:gd name="T1" fmla="*/ 227 h 624"/>
                <a:gd name="T2" fmla="*/ 341 w 454"/>
                <a:gd name="T3" fmla="*/ 510 h 624"/>
                <a:gd name="T4" fmla="*/ 284 w 454"/>
                <a:gd name="T5" fmla="*/ 510 h 624"/>
                <a:gd name="T6" fmla="*/ 284 w 454"/>
                <a:gd name="T7" fmla="*/ 567 h 624"/>
                <a:gd name="T8" fmla="*/ 227 w 454"/>
                <a:gd name="T9" fmla="*/ 567 h 624"/>
                <a:gd name="T10" fmla="*/ 227 w 454"/>
                <a:gd name="T11" fmla="*/ 624 h 624"/>
                <a:gd name="T12" fmla="*/ 114 w 454"/>
                <a:gd name="T13" fmla="*/ 624 h 624"/>
                <a:gd name="T14" fmla="*/ 114 w 454"/>
                <a:gd name="T15" fmla="*/ 567 h 624"/>
                <a:gd name="T16" fmla="*/ 0 w 454"/>
                <a:gd name="T17" fmla="*/ 567 h 624"/>
                <a:gd name="T18" fmla="*/ 0 w 454"/>
                <a:gd name="T19" fmla="*/ 454 h 624"/>
                <a:gd name="T20" fmla="*/ 0 w 454"/>
                <a:gd name="T21" fmla="*/ 340 h 624"/>
                <a:gd name="T22" fmla="*/ 57 w 454"/>
                <a:gd name="T23" fmla="*/ 340 h 624"/>
                <a:gd name="T24" fmla="*/ 57 w 454"/>
                <a:gd name="T25" fmla="*/ 170 h 624"/>
                <a:gd name="T26" fmla="*/ 114 w 454"/>
                <a:gd name="T27" fmla="*/ 170 h 624"/>
                <a:gd name="T28" fmla="*/ 114 w 454"/>
                <a:gd name="T29" fmla="*/ 0 h 624"/>
                <a:gd name="T30" fmla="*/ 341 w 454"/>
                <a:gd name="T31" fmla="*/ 0 h 624"/>
                <a:gd name="T32" fmla="*/ 341 w 454"/>
                <a:gd name="T33" fmla="*/ 113 h 624"/>
                <a:gd name="T34" fmla="*/ 454 w 454"/>
                <a:gd name="T35" fmla="*/ 113 h 624"/>
                <a:gd name="T36" fmla="*/ 454 w 454"/>
                <a:gd name="T37" fmla="*/ 227 h 624"/>
                <a:gd name="T38" fmla="*/ 341 w 454"/>
                <a:gd name="T39" fmla="*/ 227 h 62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54" h="624">
                  <a:moveTo>
                    <a:pt x="341" y="227"/>
                  </a:moveTo>
                  <a:lnTo>
                    <a:pt x="341" y="510"/>
                  </a:lnTo>
                  <a:lnTo>
                    <a:pt x="284" y="510"/>
                  </a:lnTo>
                  <a:lnTo>
                    <a:pt x="284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114" y="624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454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0"/>
                  </a:lnTo>
                  <a:lnTo>
                    <a:pt x="341" y="0"/>
                  </a:lnTo>
                  <a:lnTo>
                    <a:pt x="341" y="113"/>
                  </a:lnTo>
                  <a:lnTo>
                    <a:pt x="454" y="113"/>
                  </a:lnTo>
                  <a:lnTo>
                    <a:pt x="454" y="227"/>
                  </a:lnTo>
                  <a:lnTo>
                    <a:pt x="341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22" name="Freeform 79">
              <a:extLst>
                <a:ext uri="{FF2B5EF4-FFF2-40B4-BE49-F238E27FC236}">
                  <a16:creationId xmlns:a16="http://schemas.microsoft.com/office/drawing/2014/main" id="{05443AA2-9E01-4ADF-998B-DAC9716097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2" y="1210"/>
              <a:ext cx="907" cy="1077"/>
            </a:xfrm>
            <a:custGeom>
              <a:avLst/>
              <a:gdLst>
                <a:gd name="T0" fmla="*/ 907 w 907"/>
                <a:gd name="T1" fmla="*/ 56 h 1077"/>
                <a:gd name="T2" fmla="*/ 623 w 907"/>
                <a:gd name="T3" fmla="*/ 56 h 1077"/>
                <a:gd name="T4" fmla="*/ 623 w 907"/>
                <a:gd name="T5" fmla="*/ 0 h 1077"/>
                <a:gd name="T6" fmla="*/ 340 w 907"/>
                <a:gd name="T7" fmla="*/ 0 h 1077"/>
                <a:gd name="T8" fmla="*/ 340 w 907"/>
                <a:gd name="T9" fmla="*/ 170 h 1077"/>
                <a:gd name="T10" fmla="*/ 226 w 907"/>
                <a:gd name="T11" fmla="*/ 170 h 1077"/>
                <a:gd name="T12" fmla="*/ 226 w 907"/>
                <a:gd name="T13" fmla="*/ 113 h 1077"/>
                <a:gd name="T14" fmla="*/ 170 w 907"/>
                <a:gd name="T15" fmla="*/ 113 h 1077"/>
                <a:gd name="T16" fmla="*/ 170 w 907"/>
                <a:gd name="T17" fmla="*/ 170 h 1077"/>
                <a:gd name="T18" fmla="*/ 56 w 907"/>
                <a:gd name="T19" fmla="*/ 170 h 1077"/>
                <a:gd name="T20" fmla="*/ 56 w 907"/>
                <a:gd name="T21" fmla="*/ 226 h 1077"/>
                <a:gd name="T22" fmla="*/ 0 w 907"/>
                <a:gd name="T23" fmla="*/ 226 h 1077"/>
                <a:gd name="T24" fmla="*/ 0 w 907"/>
                <a:gd name="T25" fmla="*/ 396 h 1077"/>
                <a:gd name="T26" fmla="*/ 113 w 907"/>
                <a:gd name="T27" fmla="*/ 396 h 1077"/>
                <a:gd name="T28" fmla="*/ 113 w 907"/>
                <a:gd name="T29" fmla="*/ 510 h 1077"/>
                <a:gd name="T30" fmla="*/ 0 w 907"/>
                <a:gd name="T31" fmla="*/ 510 h 1077"/>
                <a:gd name="T32" fmla="*/ 0 w 907"/>
                <a:gd name="T33" fmla="*/ 623 h 1077"/>
                <a:gd name="T34" fmla="*/ 113 w 907"/>
                <a:gd name="T35" fmla="*/ 623 h 1077"/>
                <a:gd name="T36" fmla="*/ 113 w 907"/>
                <a:gd name="T37" fmla="*/ 680 h 1077"/>
                <a:gd name="T38" fmla="*/ 226 w 907"/>
                <a:gd name="T39" fmla="*/ 680 h 1077"/>
                <a:gd name="T40" fmla="*/ 226 w 907"/>
                <a:gd name="T41" fmla="*/ 793 h 1077"/>
                <a:gd name="T42" fmla="*/ 56 w 907"/>
                <a:gd name="T43" fmla="*/ 793 h 1077"/>
                <a:gd name="T44" fmla="*/ 56 w 907"/>
                <a:gd name="T45" fmla="*/ 850 h 1077"/>
                <a:gd name="T46" fmla="*/ 0 w 907"/>
                <a:gd name="T47" fmla="*/ 850 h 1077"/>
                <a:gd name="T48" fmla="*/ 0 w 907"/>
                <a:gd name="T49" fmla="*/ 907 h 1077"/>
                <a:gd name="T50" fmla="*/ 113 w 907"/>
                <a:gd name="T51" fmla="*/ 907 h 1077"/>
                <a:gd name="T52" fmla="*/ 113 w 907"/>
                <a:gd name="T53" fmla="*/ 1020 h 1077"/>
                <a:gd name="T54" fmla="*/ 510 w 907"/>
                <a:gd name="T55" fmla="*/ 1020 h 1077"/>
                <a:gd name="T56" fmla="*/ 510 w 907"/>
                <a:gd name="T57" fmla="*/ 1077 h 1077"/>
                <a:gd name="T58" fmla="*/ 737 w 907"/>
                <a:gd name="T59" fmla="*/ 1077 h 1077"/>
                <a:gd name="T60" fmla="*/ 737 w 907"/>
                <a:gd name="T61" fmla="*/ 737 h 1077"/>
                <a:gd name="T62" fmla="*/ 623 w 907"/>
                <a:gd name="T63" fmla="*/ 737 h 1077"/>
                <a:gd name="T64" fmla="*/ 623 w 907"/>
                <a:gd name="T65" fmla="*/ 623 h 1077"/>
                <a:gd name="T66" fmla="*/ 680 w 907"/>
                <a:gd name="T67" fmla="*/ 623 h 1077"/>
                <a:gd name="T68" fmla="*/ 680 w 907"/>
                <a:gd name="T69" fmla="*/ 567 h 1077"/>
                <a:gd name="T70" fmla="*/ 850 w 907"/>
                <a:gd name="T71" fmla="*/ 567 h 1077"/>
                <a:gd name="T72" fmla="*/ 850 w 907"/>
                <a:gd name="T73" fmla="*/ 396 h 1077"/>
                <a:gd name="T74" fmla="*/ 907 w 907"/>
                <a:gd name="T75" fmla="*/ 396 h 1077"/>
                <a:gd name="T76" fmla="*/ 907 w 907"/>
                <a:gd name="T77" fmla="*/ 56 h 107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907" h="1077">
                  <a:moveTo>
                    <a:pt x="907" y="56"/>
                  </a:moveTo>
                  <a:lnTo>
                    <a:pt x="623" y="56"/>
                  </a:lnTo>
                  <a:lnTo>
                    <a:pt x="623" y="0"/>
                  </a:lnTo>
                  <a:lnTo>
                    <a:pt x="340" y="0"/>
                  </a:lnTo>
                  <a:lnTo>
                    <a:pt x="340" y="170"/>
                  </a:lnTo>
                  <a:lnTo>
                    <a:pt x="226" y="170"/>
                  </a:lnTo>
                  <a:lnTo>
                    <a:pt x="226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56" y="170"/>
                  </a:lnTo>
                  <a:lnTo>
                    <a:pt x="56" y="226"/>
                  </a:lnTo>
                  <a:lnTo>
                    <a:pt x="0" y="226"/>
                  </a:lnTo>
                  <a:lnTo>
                    <a:pt x="0" y="396"/>
                  </a:lnTo>
                  <a:lnTo>
                    <a:pt x="113" y="396"/>
                  </a:lnTo>
                  <a:lnTo>
                    <a:pt x="113" y="510"/>
                  </a:lnTo>
                  <a:lnTo>
                    <a:pt x="0" y="510"/>
                  </a:lnTo>
                  <a:lnTo>
                    <a:pt x="0" y="623"/>
                  </a:lnTo>
                  <a:lnTo>
                    <a:pt x="113" y="623"/>
                  </a:lnTo>
                  <a:lnTo>
                    <a:pt x="113" y="680"/>
                  </a:lnTo>
                  <a:lnTo>
                    <a:pt x="226" y="680"/>
                  </a:lnTo>
                  <a:lnTo>
                    <a:pt x="226" y="793"/>
                  </a:lnTo>
                  <a:lnTo>
                    <a:pt x="56" y="793"/>
                  </a:lnTo>
                  <a:lnTo>
                    <a:pt x="56" y="850"/>
                  </a:lnTo>
                  <a:lnTo>
                    <a:pt x="0" y="850"/>
                  </a:lnTo>
                  <a:lnTo>
                    <a:pt x="0" y="907"/>
                  </a:lnTo>
                  <a:lnTo>
                    <a:pt x="113" y="907"/>
                  </a:lnTo>
                  <a:lnTo>
                    <a:pt x="113" y="1020"/>
                  </a:lnTo>
                  <a:lnTo>
                    <a:pt x="510" y="1020"/>
                  </a:lnTo>
                  <a:lnTo>
                    <a:pt x="510" y="1077"/>
                  </a:lnTo>
                  <a:lnTo>
                    <a:pt x="737" y="1077"/>
                  </a:lnTo>
                  <a:lnTo>
                    <a:pt x="737" y="737"/>
                  </a:lnTo>
                  <a:lnTo>
                    <a:pt x="623" y="737"/>
                  </a:lnTo>
                  <a:lnTo>
                    <a:pt x="623" y="623"/>
                  </a:lnTo>
                  <a:lnTo>
                    <a:pt x="680" y="623"/>
                  </a:lnTo>
                  <a:lnTo>
                    <a:pt x="680" y="567"/>
                  </a:lnTo>
                  <a:lnTo>
                    <a:pt x="850" y="567"/>
                  </a:lnTo>
                  <a:lnTo>
                    <a:pt x="850" y="396"/>
                  </a:lnTo>
                  <a:lnTo>
                    <a:pt x="907" y="396"/>
                  </a:lnTo>
                  <a:lnTo>
                    <a:pt x="907" y="5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23" name="Freeform 80">
              <a:extLst>
                <a:ext uri="{FF2B5EF4-FFF2-40B4-BE49-F238E27FC236}">
                  <a16:creationId xmlns:a16="http://schemas.microsoft.com/office/drawing/2014/main" id="{2BC23807-52D8-454E-8B05-B4CFFD8C04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983"/>
              <a:ext cx="1248" cy="1247"/>
            </a:xfrm>
            <a:custGeom>
              <a:avLst/>
              <a:gdLst>
                <a:gd name="T0" fmla="*/ 1248 w 1248"/>
                <a:gd name="T1" fmla="*/ 227 h 1247"/>
                <a:gd name="T2" fmla="*/ 1134 w 1248"/>
                <a:gd name="T3" fmla="*/ 227 h 1247"/>
                <a:gd name="T4" fmla="*/ 1134 w 1248"/>
                <a:gd name="T5" fmla="*/ 170 h 1247"/>
                <a:gd name="T6" fmla="*/ 1078 w 1248"/>
                <a:gd name="T7" fmla="*/ 170 h 1247"/>
                <a:gd name="T8" fmla="*/ 1078 w 1248"/>
                <a:gd name="T9" fmla="*/ 113 h 1247"/>
                <a:gd name="T10" fmla="*/ 908 w 1248"/>
                <a:gd name="T11" fmla="*/ 113 h 1247"/>
                <a:gd name="T12" fmla="*/ 908 w 1248"/>
                <a:gd name="T13" fmla="*/ 56 h 1247"/>
                <a:gd name="T14" fmla="*/ 851 w 1248"/>
                <a:gd name="T15" fmla="*/ 56 h 1247"/>
                <a:gd name="T16" fmla="*/ 851 w 1248"/>
                <a:gd name="T17" fmla="*/ 0 h 1247"/>
                <a:gd name="T18" fmla="*/ 737 w 1248"/>
                <a:gd name="T19" fmla="*/ 0 h 1247"/>
                <a:gd name="T20" fmla="*/ 737 w 1248"/>
                <a:gd name="T21" fmla="*/ 56 h 1247"/>
                <a:gd name="T22" fmla="*/ 681 w 1248"/>
                <a:gd name="T23" fmla="*/ 56 h 1247"/>
                <a:gd name="T24" fmla="*/ 681 w 1248"/>
                <a:gd name="T25" fmla="*/ 283 h 1247"/>
                <a:gd name="T26" fmla="*/ 737 w 1248"/>
                <a:gd name="T27" fmla="*/ 283 h 1247"/>
                <a:gd name="T28" fmla="*/ 737 w 1248"/>
                <a:gd name="T29" fmla="*/ 340 h 1247"/>
                <a:gd name="T30" fmla="*/ 624 w 1248"/>
                <a:gd name="T31" fmla="*/ 340 h 1247"/>
                <a:gd name="T32" fmla="*/ 624 w 1248"/>
                <a:gd name="T33" fmla="*/ 397 h 1247"/>
                <a:gd name="T34" fmla="*/ 511 w 1248"/>
                <a:gd name="T35" fmla="*/ 397 h 1247"/>
                <a:gd name="T36" fmla="*/ 511 w 1248"/>
                <a:gd name="T37" fmla="*/ 453 h 1247"/>
                <a:gd name="T38" fmla="*/ 454 w 1248"/>
                <a:gd name="T39" fmla="*/ 453 h 1247"/>
                <a:gd name="T40" fmla="*/ 454 w 1248"/>
                <a:gd name="T41" fmla="*/ 567 h 1247"/>
                <a:gd name="T42" fmla="*/ 341 w 1248"/>
                <a:gd name="T43" fmla="*/ 567 h 1247"/>
                <a:gd name="T44" fmla="*/ 341 w 1248"/>
                <a:gd name="T45" fmla="*/ 623 h 1247"/>
                <a:gd name="T46" fmla="*/ 284 w 1248"/>
                <a:gd name="T47" fmla="*/ 623 h 1247"/>
                <a:gd name="T48" fmla="*/ 284 w 1248"/>
                <a:gd name="T49" fmla="*/ 680 h 1247"/>
                <a:gd name="T50" fmla="*/ 170 w 1248"/>
                <a:gd name="T51" fmla="*/ 680 h 1247"/>
                <a:gd name="T52" fmla="*/ 170 w 1248"/>
                <a:gd name="T53" fmla="*/ 907 h 1247"/>
                <a:gd name="T54" fmla="*/ 114 w 1248"/>
                <a:gd name="T55" fmla="*/ 907 h 1247"/>
                <a:gd name="T56" fmla="*/ 114 w 1248"/>
                <a:gd name="T57" fmla="*/ 1077 h 1247"/>
                <a:gd name="T58" fmla="*/ 57 w 1248"/>
                <a:gd name="T59" fmla="*/ 1077 h 1247"/>
                <a:gd name="T60" fmla="*/ 57 w 1248"/>
                <a:gd name="T61" fmla="*/ 1134 h 1247"/>
                <a:gd name="T62" fmla="*/ 0 w 1248"/>
                <a:gd name="T63" fmla="*/ 1134 h 1247"/>
                <a:gd name="T64" fmla="*/ 0 w 1248"/>
                <a:gd name="T65" fmla="*/ 1190 h 1247"/>
                <a:gd name="T66" fmla="*/ 57 w 1248"/>
                <a:gd name="T67" fmla="*/ 1190 h 1247"/>
                <a:gd name="T68" fmla="*/ 57 w 1248"/>
                <a:gd name="T69" fmla="*/ 1247 h 1247"/>
                <a:gd name="T70" fmla="*/ 170 w 1248"/>
                <a:gd name="T71" fmla="*/ 1247 h 1247"/>
                <a:gd name="T72" fmla="*/ 170 w 1248"/>
                <a:gd name="T73" fmla="*/ 1190 h 1247"/>
                <a:gd name="T74" fmla="*/ 227 w 1248"/>
                <a:gd name="T75" fmla="*/ 1190 h 1247"/>
                <a:gd name="T76" fmla="*/ 227 w 1248"/>
                <a:gd name="T77" fmla="*/ 1077 h 1247"/>
                <a:gd name="T78" fmla="*/ 341 w 1248"/>
                <a:gd name="T79" fmla="*/ 1077 h 1247"/>
                <a:gd name="T80" fmla="*/ 341 w 1248"/>
                <a:gd name="T81" fmla="*/ 1020 h 1247"/>
                <a:gd name="T82" fmla="*/ 567 w 1248"/>
                <a:gd name="T83" fmla="*/ 1020 h 1247"/>
                <a:gd name="T84" fmla="*/ 567 w 1248"/>
                <a:gd name="T85" fmla="*/ 850 h 1247"/>
                <a:gd name="T86" fmla="*/ 624 w 1248"/>
                <a:gd name="T87" fmla="*/ 850 h 1247"/>
                <a:gd name="T88" fmla="*/ 624 w 1248"/>
                <a:gd name="T89" fmla="*/ 680 h 1247"/>
                <a:gd name="T90" fmla="*/ 681 w 1248"/>
                <a:gd name="T91" fmla="*/ 680 h 1247"/>
                <a:gd name="T92" fmla="*/ 681 w 1248"/>
                <a:gd name="T93" fmla="*/ 510 h 1247"/>
                <a:gd name="T94" fmla="*/ 908 w 1248"/>
                <a:gd name="T95" fmla="*/ 510 h 1247"/>
                <a:gd name="T96" fmla="*/ 908 w 1248"/>
                <a:gd name="T97" fmla="*/ 453 h 1247"/>
                <a:gd name="T98" fmla="*/ 964 w 1248"/>
                <a:gd name="T99" fmla="*/ 453 h 1247"/>
                <a:gd name="T100" fmla="*/ 964 w 1248"/>
                <a:gd name="T101" fmla="*/ 397 h 1247"/>
                <a:gd name="T102" fmla="*/ 1078 w 1248"/>
                <a:gd name="T103" fmla="*/ 397 h 1247"/>
                <a:gd name="T104" fmla="*/ 1078 w 1248"/>
                <a:gd name="T105" fmla="*/ 340 h 1247"/>
                <a:gd name="T106" fmla="*/ 1134 w 1248"/>
                <a:gd name="T107" fmla="*/ 340 h 1247"/>
                <a:gd name="T108" fmla="*/ 1134 w 1248"/>
                <a:gd name="T109" fmla="*/ 397 h 1247"/>
                <a:gd name="T110" fmla="*/ 1248 w 1248"/>
                <a:gd name="T111" fmla="*/ 397 h 1247"/>
                <a:gd name="T112" fmla="*/ 1248 w 1248"/>
                <a:gd name="T113" fmla="*/ 227 h 124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248" h="1247">
                  <a:moveTo>
                    <a:pt x="1248" y="227"/>
                  </a:moveTo>
                  <a:lnTo>
                    <a:pt x="1134" y="227"/>
                  </a:lnTo>
                  <a:lnTo>
                    <a:pt x="1134" y="170"/>
                  </a:lnTo>
                  <a:lnTo>
                    <a:pt x="1078" y="170"/>
                  </a:lnTo>
                  <a:lnTo>
                    <a:pt x="1078" y="113"/>
                  </a:lnTo>
                  <a:lnTo>
                    <a:pt x="908" y="113"/>
                  </a:lnTo>
                  <a:lnTo>
                    <a:pt x="908" y="56"/>
                  </a:lnTo>
                  <a:lnTo>
                    <a:pt x="851" y="56"/>
                  </a:lnTo>
                  <a:lnTo>
                    <a:pt x="851" y="0"/>
                  </a:lnTo>
                  <a:lnTo>
                    <a:pt x="737" y="0"/>
                  </a:lnTo>
                  <a:lnTo>
                    <a:pt x="737" y="56"/>
                  </a:lnTo>
                  <a:lnTo>
                    <a:pt x="681" y="56"/>
                  </a:lnTo>
                  <a:lnTo>
                    <a:pt x="681" y="283"/>
                  </a:lnTo>
                  <a:lnTo>
                    <a:pt x="737" y="283"/>
                  </a:lnTo>
                  <a:lnTo>
                    <a:pt x="737" y="340"/>
                  </a:lnTo>
                  <a:lnTo>
                    <a:pt x="624" y="340"/>
                  </a:lnTo>
                  <a:lnTo>
                    <a:pt x="624" y="397"/>
                  </a:lnTo>
                  <a:lnTo>
                    <a:pt x="511" y="397"/>
                  </a:lnTo>
                  <a:lnTo>
                    <a:pt x="511" y="453"/>
                  </a:lnTo>
                  <a:lnTo>
                    <a:pt x="454" y="453"/>
                  </a:lnTo>
                  <a:lnTo>
                    <a:pt x="454" y="567"/>
                  </a:lnTo>
                  <a:lnTo>
                    <a:pt x="341" y="567"/>
                  </a:lnTo>
                  <a:lnTo>
                    <a:pt x="341" y="623"/>
                  </a:lnTo>
                  <a:lnTo>
                    <a:pt x="284" y="623"/>
                  </a:lnTo>
                  <a:lnTo>
                    <a:pt x="284" y="680"/>
                  </a:lnTo>
                  <a:lnTo>
                    <a:pt x="170" y="680"/>
                  </a:lnTo>
                  <a:lnTo>
                    <a:pt x="170" y="907"/>
                  </a:lnTo>
                  <a:lnTo>
                    <a:pt x="114" y="907"/>
                  </a:lnTo>
                  <a:lnTo>
                    <a:pt x="114" y="1077"/>
                  </a:lnTo>
                  <a:lnTo>
                    <a:pt x="57" y="1077"/>
                  </a:lnTo>
                  <a:lnTo>
                    <a:pt x="57" y="1134"/>
                  </a:lnTo>
                  <a:lnTo>
                    <a:pt x="0" y="1134"/>
                  </a:lnTo>
                  <a:lnTo>
                    <a:pt x="0" y="1190"/>
                  </a:lnTo>
                  <a:lnTo>
                    <a:pt x="57" y="1190"/>
                  </a:lnTo>
                  <a:lnTo>
                    <a:pt x="57" y="1247"/>
                  </a:lnTo>
                  <a:lnTo>
                    <a:pt x="170" y="1247"/>
                  </a:lnTo>
                  <a:lnTo>
                    <a:pt x="170" y="1190"/>
                  </a:lnTo>
                  <a:lnTo>
                    <a:pt x="227" y="1190"/>
                  </a:lnTo>
                  <a:lnTo>
                    <a:pt x="227" y="1077"/>
                  </a:lnTo>
                  <a:lnTo>
                    <a:pt x="341" y="1077"/>
                  </a:lnTo>
                  <a:lnTo>
                    <a:pt x="341" y="1020"/>
                  </a:lnTo>
                  <a:lnTo>
                    <a:pt x="567" y="1020"/>
                  </a:lnTo>
                  <a:lnTo>
                    <a:pt x="567" y="850"/>
                  </a:lnTo>
                  <a:lnTo>
                    <a:pt x="624" y="850"/>
                  </a:lnTo>
                  <a:lnTo>
                    <a:pt x="624" y="680"/>
                  </a:lnTo>
                  <a:lnTo>
                    <a:pt x="681" y="680"/>
                  </a:lnTo>
                  <a:lnTo>
                    <a:pt x="681" y="510"/>
                  </a:lnTo>
                  <a:lnTo>
                    <a:pt x="908" y="510"/>
                  </a:lnTo>
                  <a:lnTo>
                    <a:pt x="908" y="453"/>
                  </a:lnTo>
                  <a:lnTo>
                    <a:pt x="964" y="453"/>
                  </a:lnTo>
                  <a:lnTo>
                    <a:pt x="964" y="397"/>
                  </a:lnTo>
                  <a:lnTo>
                    <a:pt x="1078" y="397"/>
                  </a:lnTo>
                  <a:lnTo>
                    <a:pt x="1078" y="340"/>
                  </a:lnTo>
                  <a:lnTo>
                    <a:pt x="1134" y="340"/>
                  </a:lnTo>
                  <a:lnTo>
                    <a:pt x="1134" y="397"/>
                  </a:lnTo>
                  <a:lnTo>
                    <a:pt x="1248" y="397"/>
                  </a:lnTo>
                  <a:lnTo>
                    <a:pt x="1248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24" name="Freeform 81">
              <a:extLst>
                <a:ext uri="{FF2B5EF4-FFF2-40B4-BE49-F238E27FC236}">
                  <a16:creationId xmlns:a16="http://schemas.microsoft.com/office/drawing/2014/main" id="{114ADFE6-F85A-4FB6-8514-DD7A548E2EA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" y="926"/>
              <a:ext cx="453" cy="510"/>
            </a:xfrm>
            <a:custGeom>
              <a:avLst/>
              <a:gdLst>
                <a:gd name="T0" fmla="*/ 453 w 453"/>
                <a:gd name="T1" fmla="*/ 0 h 510"/>
                <a:gd name="T2" fmla="*/ 227 w 453"/>
                <a:gd name="T3" fmla="*/ 0 h 510"/>
                <a:gd name="T4" fmla="*/ 227 w 453"/>
                <a:gd name="T5" fmla="*/ 57 h 510"/>
                <a:gd name="T6" fmla="*/ 170 w 453"/>
                <a:gd name="T7" fmla="*/ 57 h 510"/>
                <a:gd name="T8" fmla="*/ 170 w 453"/>
                <a:gd name="T9" fmla="*/ 113 h 510"/>
                <a:gd name="T10" fmla="*/ 57 w 453"/>
                <a:gd name="T11" fmla="*/ 113 h 510"/>
                <a:gd name="T12" fmla="*/ 57 w 453"/>
                <a:gd name="T13" fmla="*/ 227 h 510"/>
                <a:gd name="T14" fmla="*/ 0 w 453"/>
                <a:gd name="T15" fmla="*/ 227 h 510"/>
                <a:gd name="T16" fmla="*/ 0 w 453"/>
                <a:gd name="T17" fmla="*/ 397 h 510"/>
                <a:gd name="T18" fmla="*/ 113 w 453"/>
                <a:gd name="T19" fmla="*/ 397 h 510"/>
                <a:gd name="T20" fmla="*/ 113 w 453"/>
                <a:gd name="T21" fmla="*/ 510 h 510"/>
                <a:gd name="T22" fmla="*/ 227 w 453"/>
                <a:gd name="T23" fmla="*/ 510 h 510"/>
                <a:gd name="T24" fmla="*/ 227 w 453"/>
                <a:gd name="T25" fmla="*/ 454 h 510"/>
                <a:gd name="T26" fmla="*/ 340 w 453"/>
                <a:gd name="T27" fmla="*/ 454 h 510"/>
                <a:gd name="T28" fmla="*/ 340 w 453"/>
                <a:gd name="T29" fmla="*/ 397 h 510"/>
                <a:gd name="T30" fmla="*/ 453 w 453"/>
                <a:gd name="T31" fmla="*/ 397 h 510"/>
                <a:gd name="T32" fmla="*/ 453 w 453"/>
                <a:gd name="T33" fmla="*/ 340 h 510"/>
                <a:gd name="T34" fmla="*/ 397 w 453"/>
                <a:gd name="T35" fmla="*/ 340 h 510"/>
                <a:gd name="T36" fmla="*/ 397 w 453"/>
                <a:gd name="T37" fmla="*/ 113 h 510"/>
                <a:gd name="T38" fmla="*/ 453 w 453"/>
                <a:gd name="T39" fmla="*/ 113 h 510"/>
                <a:gd name="T40" fmla="*/ 453 w 453"/>
                <a:gd name="T41" fmla="*/ 0 h 51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53" h="510">
                  <a:moveTo>
                    <a:pt x="453" y="0"/>
                  </a:moveTo>
                  <a:lnTo>
                    <a:pt x="227" y="0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113"/>
                  </a:lnTo>
                  <a:lnTo>
                    <a:pt x="57" y="113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397"/>
                  </a:lnTo>
                  <a:lnTo>
                    <a:pt x="113" y="397"/>
                  </a:lnTo>
                  <a:lnTo>
                    <a:pt x="113" y="510"/>
                  </a:lnTo>
                  <a:lnTo>
                    <a:pt x="227" y="510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397"/>
                  </a:lnTo>
                  <a:lnTo>
                    <a:pt x="453" y="397"/>
                  </a:lnTo>
                  <a:lnTo>
                    <a:pt x="453" y="340"/>
                  </a:lnTo>
                  <a:lnTo>
                    <a:pt x="397" y="340"/>
                  </a:lnTo>
                  <a:lnTo>
                    <a:pt x="397" y="113"/>
                  </a:lnTo>
                  <a:lnTo>
                    <a:pt x="453" y="113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25" name="Freeform 82">
              <a:extLst>
                <a:ext uri="{FF2B5EF4-FFF2-40B4-BE49-F238E27FC236}">
                  <a16:creationId xmlns:a16="http://schemas.microsoft.com/office/drawing/2014/main" id="{A915331F-1721-4911-AF9E-D59E60D577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34" y="1323"/>
              <a:ext cx="964" cy="1077"/>
            </a:xfrm>
            <a:custGeom>
              <a:avLst/>
              <a:gdLst>
                <a:gd name="T0" fmla="*/ 907 w 964"/>
                <a:gd name="T1" fmla="*/ 0 h 1077"/>
                <a:gd name="T2" fmla="*/ 737 w 964"/>
                <a:gd name="T3" fmla="*/ 0 h 1077"/>
                <a:gd name="T4" fmla="*/ 737 w 964"/>
                <a:gd name="T5" fmla="*/ 57 h 1077"/>
                <a:gd name="T6" fmla="*/ 680 w 964"/>
                <a:gd name="T7" fmla="*/ 57 h 1077"/>
                <a:gd name="T8" fmla="*/ 680 w 964"/>
                <a:gd name="T9" fmla="*/ 170 h 1077"/>
                <a:gd name="T10" fmla="*/ 624 w 964"/>
                <a:gd name="T11" fmla="*/ 170 h 1077"/>
                <a:gd name="T12" fmla="*/ 624 w 964"/>
                <a:gd name="T13" fmla="*/ 227 h 1077"/>
                <a:gd name="T14" fmla="*/ 567 w 964"/>
                <a:gd name="T15" fmla="*/ 227 h 1077"/>
                <a:gd name="T16" fmla="*/ 567 w 964"/>
                <a:gd name="T17" fmla="*/ 397 h 1077"/>
                <a:gd name="T18" fmla="*/ 510 w 964"/>
                <a:gd name="T19" fmla="*/ 397 h 1077"/>
                <a:gd name="T20" fmla="*/ 510 w 964"/>
                <a:gd name="T21" fmla="*/ 510 h 1077"/>
                <a:gd name="T22" fmla="*/ 567 w 964"/>
                <a:gd name="T23" fmla="*/ 510 h 1077"/>
                <a:gd name="T24" fmla="*/ 567 w 964"/>
                <a:gd name="T25" fmla="*/ 624 h 1077"/>
                <a:gd name="T26" fmla="*/ 510 w 964"/>
                <a:gd name="T27" fmla="*/ 624 h 1077"/>
                <a:gd name="T28" fmla="*/ 454 w 964"/>
                <a:gd name="T29" fmla="*/ 624 h 1077"/>
                <a:gd name="T30" fmla="*/ 454 w 964"/>
                <a:gd name="T31" fmla="*/ 680 h 1077"/>
                <a:gd name="T32" fmla="*/ 397 w 964"/>
                <a:gd name="T33" fmla="*/ 680 h 1077"/>
                <a:gd name="T34" fmla="*/ 397 w 964"/>
                <a:gd name="T35" fmla="*/ 850 h 1077"/>
                <a:gd name="T36" fmla="*/ 340 w 964"/>
                <a:gd name="T37" fmla="*/ 850 h 1077"/>
                <a:gd name="T38" fmla="*/ 340 w 964"/>
                <a:gd name="T39" fmla="*/ 794 h 1077"/>
                <a:gd name="T40" fmla="*/ 170 w 964"/>
                <a:gd name="T41" fmla="*/ 794 h 1077"/>
                <a:gd name="T42" fmla="*/ 170 w 964"/>
                <a:gd name="T43" fmla="*/ 850 h 1077"/>
                <a:gd name="T44" fmla="*/ 113 w 964"/>
                <a:gd name="T45" fmla="*/ 850 h 1077"/>
                <a:gd name="T46" fmla="*/ 113 w 964"/>
                <a:gd name="T47" fmla="*/ 907 h 1077"/>
                <a:gd name="T48" fmla="*/ 0 w 964"/>
                <a:gd name="T49" fmla="*/ 907 h 1077"/>
                <a:gd name="T50" fmla="*/ 0 w 964"/>
                <a:gd name="T51" fmla="*/ 964 h 1077"/>
                <a:gd name="T52" fmla="*/ 113 w 964"/>
                <a:gd name="T53" fmla="*/ 964 h 1077"/>
                <a:gd name="T54" fmla="*/ 113 w 964"/>
                <a:gd name="T55" fmla="*/ 1077 h 1077"/>
                <a:gd name="T56" fmla="*/ 340 w 964"/>
                <a:gd name="T57" fmla="*/ 1077 h 1077"/>
                <a:gd name="T58" fmla="*/ 340 w 964"/>
                <a:gd name="T59" fmla="*/ 1021 h 1077"/>
                <a:gd name="T60" fmla="*/ 454 w 964"/>
                <a:gd name="T61" fmla="*/ 1021 h 1077"/>
                <a:gd name="T62" fmla="*/ 454 w 964"/>
                <a:gd name="T63" fmla="*/ 907 h 1077"/>
                <a:gd name="T64" fmla="*/ 510 w 964"/>
                <a:gd name="T65" fmla="*/ 907 h 1077"/>
                <a:gd name="T66" fmla="*/ 510 w 964"/>
                <a:gd name="T67" fmla="*/ 794 h 1077"/>
                <a:gd name="T68" fmla="*/ 567 w 964"/>
                <a:gd name="T69" fmla="*/ 794 h 1077"/>
                <a:gd name="T70" fmla="*/ 567 w 964"/>
                <a:gd name="T71" fmla="*/ 737 h 1077"/>
                <a:gd name="T72" fmla="*/ 624 w 964"/>
                <a:gd name="T73" fmla="*/ 737 h 1077"/>
                <a:gd name="T74" fmla="*/ 624 w 964"/>
                <a:gd name="T75" fmla="*/ 567 h 1077"/>
                <a:gd name="T76" fmla="*/ 680 w 964"/>
                <a:gd name="T77" fmla="*/ 567 h 1077"/>
                <a:gd name="T78" fmla="*/ 680 w 964"/>
                <a:gd name="T79" fmla="*/ 340 h 1077"/>
                <a:gd name="T80" fmla="*/ 794 w 964"/>
                <a:gd name="T81" fmla="*/ 340 h 1077"/>
                <a:gd name="T82" fmla="*/ 794 w 964"/>
                <a:gd name="T83" fmla="*/ 283 h 1077"/>
                <a:gd name="T84" fmla="*/ 851 w 964"/>
                <a:gd name="T85" fmla="*/ 283 h 1077"/>
                <a:gd name="T86" fmla="*/ 851 w 964"/>
                <a:gd name="T87" fmla="*/ 227 h 1077"/>
                <a:gd name="T88" fmla="*/ 964 w 964"/>
                <a:gd name="T89" fmla="*/ 227 h 1077"/>
                <a:gd name="T90" fmla="*/ 964 w 964"/>
                <a:gd name="T91" fmla="*/ 113 h 1077"/>
                <a:gd name="T92" fmla="*/ 907 w 964"/>
                <a:gd name="T93" fmla="*/ 113 h 1077"/>
                <a:gd name="T94" fmla="*/ 907 w 964"/>
                <a:gd name="T95" fmla="*/ 0 h 107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964" h="1077">
                  <a:moveTo>
                    <a:pt x="907" y="0"/>
                  </a:moveTo>
                  <a:lnTo>
                    <a:pt x="737" y="0"/>
                  </a:lnTo>
                  <a:lnTo>
                    <a:pt x="737" y="57"/>
                  </a:lnTo>
                  <a:lnTo>
                    <a:pt x="680" y="57"/>
                  </a:lnTo>
                  <a:lnTo>
                    <a:pt x="680" y="170"/>
                  </a:lnTo>
                  <a:lnTo>
                    <a:pt x="624" y="170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397"/>
                  </a:lnTo>
                  <a:lnTo>
                    <a:pt x="510" y="397"/>
                  </a:lnTo>
                  <a:lnTo>
                    <a:pt x="510" y="510"/>
                  </a:lnTo>
                  <a:lnTo>
                    <a:pt x="567" y="510"/>
                  </a:lnTo>
                  <a:lnTo>
                    <a:pt x="567" y="624"/>
                  </a:lnTo>
                  <a:lnTo>
                    <a:pt x="510" y="624"/>
                  </a:lnTo>
                  <a:lnTo>
                    <a:pt x="454" y="624"/>
                  </a:lnTo>
                  <a:lnTo>
                    <a:pt x="454" y="680"/>
                  </a:lnTo>
                  <a:lnTo>
                    <a:pt x="397" y="680"/>
                  </a:lnTo>
                  <a:lnTo>
                    <a:pt x="397" y="850"/>
                  </a:lnTo>
                  <a:lnTo>
                    <a:pt x="340" y="850"/>
                  </a:lnTo>
                  <a:lnTo>
                    <a:pt x="340" y="794"/>
                  </a:lnTo>
                  <a:lnTo>
                    <a:pt x="170" y="794"/>
                  </a:lnTo>
                  <a:lnTo>
                    <a:pt x="170" y="850"/>
                  </a:lnTo>
                  <a:lnTo>
                    <a:pt x="113" y="850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964"/>
                  </a:lnTo>
                  <a:lnTo>
                    <a:pt x="113" y="964"/>
                  </a:lnTo>
                  <a:lnTo>
                    <a:pt x="113" y="1077"/>
                  </a:lnTo>
                  <a:lnTo>
                    <a:pt x="340" y="1077"/>
                  </a:lnTo>
                  <a:lnTo>
                    <a:pt x="340" y="1021"/>
                  </a:lnTo>
                  <a:lnTo>
                    <a:pt x="454" y="1021"/>
                  </a:lnTo>
                  <a:lnTo>
                    <a:pt x="454" y="907"/>
                  </a:lnTo>
                  <a:lnTo>
                    <a:pt x="510" y="907"/>
                  </a:lnTo>
                  <a:lnTo>
                    <a:pt x="510" y="794"/>
                  </a:lnTo>
                  <a:lnTo>
                    <a:pt x="567" y="794"/>
                  </a:lnTo>
                  <a:lnTo>
                    <a:pt x="567" y="737"/>
                  </a:lnTo>
                  <a:lnTo>
                    <a:pt x="624" y="737"/>
                  </a:lnTo>
                  <a:lnTo>
                    <a:pt x="624" y="567"/>
                  </a:lnTo>
                  <a:lnTo>
                    <a:pt x="680" y="567"/>
                  </a:lnTo>
                  <a:lnTo>
                    <a:pt x="680" y="340"/>
                  </a:lnTo>
                  <a:lnTo>
                    <a:pt x="794" y="340"/>
                  </a:lnTo>
                  <a:lnTo>
                    <a:pt x="794" y="283"/>
                  </a:lnTo>
                  <a:lnTo>
                    <a:pt x="851" y="283"/>
                  </a:lnTo>
                  <a:lnTo>
                    <a:pt x="851" y="227"/>
                  </a:lnTo>
                  <a:lnTo>
                    <a:pt x="964" y="227"/>
                  </a:lnTo>
                  <a:lnTo>
                    <a:pt x="964" y="113"/>
                  </a:lnTo>
                  <a:lnTo>
                    <a:pt x="907" y="113"/>
                  </a:lnTo>
                  <a:lnTo>
                    <a:pt x="90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149" name="Group 83">
            <a:extLst>
              <a:ext uri="{FF2B5EF4-FFF2-40B4-BE49-F238E27FC236}">
                <a16:creationId xmlns:a16="http://schemas.microsoft.com/office/drawing/2014/main" id="{BEBB78EB-5617-4F1D-95F6-B7162F1BF2F0}"/>
              </a:ext>
            </a:extLst>
          </p:cNvPr>
          <p:cNvGrpSpPr>
            <a:grpSpLocks/>
          </p:cNvGrpSpPr>
          <p:nvPr/>
        </p:nvGrpSpPr>
        <p:grpSpPr bwMode="auto">
          <a:xfrm>
            <a:off x="2035175" y="1830388"/>
            <a:ext cx="10401300" cy="5976937"/>
            <a:chOff x="1282" y="1153"/>
            <a:chExt cx="6552" cy="3765"/>
          </a:xfrm>
        </p:grpSpPr>
        <p:grpSp>
          <p:nvGrpSpPr>
            <p:cNvPr id="6150" name="Group 84">
              <a:extLst>
                <a:ext uri="{FF2B5EF4-FFF2-40B4-BE49-F238E27FC236}">
                  <a16:creationId xmlns:a16="http://schemas.microsoft.com/office/drawing/2014/main" id="{C728AFB1-67F9-411A-BE43-C58C3264CF6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55" y="2996"/>
              <a:ext cx="341" cy="80"/>
              <a:chOff x="1455" y="2996"/>
              <a:chExt cx="341" cy="80"/>
            </a:xfrm>
          </p:grpSpPr>
          <p:sp>
            <p:nvSpPr>
              <p:cNvPr id="6363" name="WordArt 85">
                <a:extLst>
                  <a:ext uri="{FF2B5EF4-FFF2-40B4-BE49-F238E27FC236}">
                    <a16:creationId xmlns:a16="http://schemas.microsoft.com/office/drawing/2014/main" id="{B4EB4318-66B4-4F1E-81C9-E9FF18BE60C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455" y="2996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小鹿野町</a:t>
                </a:r>
              </a:p>
            </p:txBody>
          </p:sp>
          <p:sp>
            <p:nvSpPr>
              <p:cNvPr id="6364" name="WordArt 86">
                <a:extLst>
                  <a:ext uri="{FF2B5EF4-FFF2-40B4-BE49-F238E27FC236}">
                    <a16:creationId xmlns:a16="http://schemas.microsoft.com/office/drawing/2014/main" id="{16E692DB-46DD-4937-BCDD-560EAB245EC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455" y="2996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小鹿野町</a:t>
                </a:r>
              </a:p>
            </p:txBody>
          </p:sp>
        </p:grpSp>
        <p:grpSp>
          <p:nvGrpSpPr>
            <p:cNvPr id="6151" name="Group 87">
              <a:extLst>
                <a:ext uri="{FF2B5EF4-FFF2-40B4-BE49-F238E27FC236}">
                  <a16:creationId xmlns:a16="http://schemas.microsoft.com/office/drawing/2014/main" id="{5CC09E3B-095C-41B5-87BA-1E0CF6A8DB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18" y="3369"/>
              <a:ext cx="254" cy="80"/>
              <a:chOff x="2818" y="3369"/>
              <a:chExt cx="254" cy="80"/>
            </a:xfrm>
          </p:grpSpPr>
          <p:sp>
            <p:nvSpPr>
              <p:cNvPr id="6361" name="WordArt 88">
                <a:extLst>
                  <a:ext uri="{FF2B5EF4-FFF2-40B4-BE49-F238E27FC236}">
                    <a16:creationId xmlns:a16="http://schemas.microsoft.com/office/drawing/2014/main" id="{975829C4-C2B6-4044-A0C8-696A375022C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18" y="336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横瀬町</a:t>
                </a:r>
              </a:p>
            </p:txBody>
          </p:sp>
          <p:sp>
            <p:nvSpPr>
              <p:cNvPr id="6362" name="WordArt 89">
                <a:extLst>
                  <a:ext uri="{FF2B5EF4-FFF2-40B4-BE49-F238E27FC236}">
                    <a16:creationId xmlns:a16="http://schemas.microsoft.com/office/drawing/2014/main" id="{96297428-70E9-4FE2-A10F-A1DC85E765B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18" y="336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横瀬町</a:t>
                </a:r>
              </a:p>
            </p:txBody>
          </p:sp>
        </p:grpSp>
        <p:grpSp>
          <p:nvGrpSpPr>
            <p:cNvPr id="6152" name="Group 90">
              <a:extLst>
                <a:ext uri="{FF2B5EF4-FFF2-40B4-BE49-F238E27FC236}">
                  <a16:creationId xmlns:a16="http://schemas.microsoft.com/office/drawing/2014/main" id="{258FCFEA-DD5A-42EF-B82A-17B6324C52E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71" y="3988"/>
              <a:ext cx="254" cy="80"/>
              <a:chOff x="3271" y="3988"/>
              <a:chExt cx="254" cy="80"/>
            </a:xfrm>
          </p:grpSpPr>
          <p:sp>
            <p:nvSpPr>
              <p:cNvPr id="6359" name="WordArt 91">
                <a:extLst>
                  <a:ext uri="{FF2B5EF4-FFF2-40B4-BE49-F238E27FC236}">
                    <a16:creationId xmlns:a16="http://schemas.microsoft.com/office/drawing/2014/main" id="{DF21DEC6-8A67-4A83-8509-D3DA1E73F7C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71" y="3988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飯能市</a:t>
                </a:r>
              </a:p>
            </p:txBody>
          </p:sp>
          <p:sp>
            <p:nvSpPr>
              <p:cNvPr id="6360" name="WordArt 92">
                <a:extLst>
                  <a:ext uri="{FF2B5EF4-FFF2-40B4-BE49-F238E27FC236}">
                    <a16:creationId xmlns:a16="http://schemas.microsoft.com/office/drawing/2014/main" id="{54C0897B-FF53-403A-B526-C29C5219896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71" y="398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飯能市</a:t>
                </a:r>
              </a:p>
            </p:txBody>
          </p:sp>
        </p:grpSp>
        <p:grpSp>
          <p:nvGrpSpPr>
            <p:cNvPr id="6153" name="Group 93">
              <a:extLst>
                <a:ext uri="{FF2B5EF4-FFF2-40B4-BE49-F238E27FC236}">
                  <a16:creationId xmlns:a16="http://schemas.microsoft.com/office/drawing/2014/main" id="{AF65CDB4-A66C-43D8-8727-725D4BDC35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82" y="3739"/>
              <a:ext cx="254" cy="80"/>
              <a:chOff x="1282" y="3739"/>
              <a:chExt cx="254" cy="80"/>
            </a:xfrm>
          </p:grpSpPr>
          <p:sp>
            <p:nvSpPr>
              <p:cNvPr id="6357" name="WordArt 94">
                <a:extLst>
                  <a:ext uri="{FF2B5EF4-FFF2-40B4-BE49-F238E27FC236}">
                    <a16:creationId xmlns:a16="http://schemas.microsoft.com/office/drawing/2014/main" id="{AF22A26D-D4ED-4B2D-B308-3227ED43128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282" y="373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秩父市</a:t>
                </a:r>
              </a:p>
            </p:txBody>
          </p:sp>
          <p:sp>
            <p:nvSpPr>
              <p:cNvPr id="6358" name="WordArt 95">
                <a:extLst>
                  <a:ext uri="{FF2B5EF4-FFF2-40B4-BE49-F238E27FC236}">
                    <a16:creationId xmlns:a16="http://schemas.microsoft.com/office/drawing/2014/main" id="{3BAC2B69-F89B-4C9C-A827-A4CCF88A420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282" y="373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秩父市</a:t>
                </a:r>
              </a:p>
            </p:txBody>
          </p:sp>
        </p:grpSp>
        <p:grpSp>
          <p:nvGrpSpPr>
            <p:cNvPr id="6154" name="Group 96">
              <a:extLst>
                <a:ext uri="{FF2B5EF4-FFF2-40B4-BE49-F238E27FC236}">
                  <a16:creationId xmlns:a16="http://schemas.microsoft.com/office/drawing/2014/main" id="{669EEA35-9054-4AD1-A8D7-EFFD4C18B67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67" y="1663"/>
              <a:ext cx="254" cy="80"/>
              <a:chOff x="3667" y="1663"/>
              <a:chExt cx="254" cy="80"/>
            </a:xfrm>
          </p:grpSpPr>
          <p:sp>
            <p:nvSpPr>
              <p:cNvPr id="6355" name="WordArt 97">
                <a:extLst>
                  <a:ext uri="{FF2B5EF4-FFF2-40B4-BE49-F238E27FC236}">
                    <a16:creationId xmlns:a16="http://schemas.microsoft.com/office/drawing/2014/main" id="{BB77A3A3-F070-4859-BEA7-C466374E795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67" y="1663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深谷市</a:t>
                </a:r>
              </a:p>
            </p:txBody>
          </p:sp>
          <p:sp>
            <p:nvSpPr>
              <p:cNvPr id="6356" name="WordArt 98">
                <a:extLst>
                  <a:ext uri="{FF2B5EF4-FFF2-40B4-BE49-F238E27FC236}">
                    <a16:creationId xmlns:a16="http://schemas.microsoft.com/office/drawing/2014/main" id="{AA7FE280-9AAA-4015-8841-7A4A0508F93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67" y="166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深谷市</a:t>
                </a:r>
              </a:p>
            </p:txBody>
          </p:sp>
        </p:grpSp>
        <p:grpSp>
          <p:nvGrpSpPr>
            <p:cNvPr id="6155" name="Group 99">
              <a:extLst>
                <a:ext uri="{FF2B5EF4-FFF2-40B4-BE49-F238E27FC236}">
                  <a16:creationId xmlns:a16="http://schemas.microsoft.com/office/drawing/2014/main" id="{7207B285-8BFC-4C59-BC27-D53F4AD6232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17" y="1153"/>
              <a:ext cx="254" cy="80"/>
              <a:chOff x="2817" y="1153"/>
              <a:chExt cx="254" cy="80"/>
            </a:xfrm>
          </p:grpSpPr>
          <p:sp>
            <p:nvSpPr>
              <p:cNvPr id="6353" name="WordArt 100">
                <a:extLst>
                  <a:ext uri="{FF2B5EF4-FFF2-40B4-BE49-F238E27FC236}">
                    <a16:creationId xmlns:a16="http://schemas.microsoft.com/office/drawing/2014/main" id="{A98F4AA2-7E15-4873-A644-7AE85263D9B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17" y="1153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上里町</a:t>
                </a:r>
              </a:p>
            </p:txBody>
          </p:sp>
          <p:sp>
            <p:nvSpPr>
              <p:cNvPr id="6354" name="WordArt 101">
                <a:extLst>
                  <a:ext uri="{FF2B5EF4-FFF2-40B4-BE49-F238E27FC236}">
                    <a16:creationId xmlns:a16="http://schemas.microsoft.com/office/drawing/2014/main" id="{20C93BF8-109A-41DE-A899-33AB64D4D15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17" y="115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上里町</a:t>
                </a:r>
              </a:p>
            </p:txBody>
          </p:sp>
        </p:grpSp>
        <p:grpSp>
          <p:nvGrpSpPr>
            <p:cNvPr id="6156" name="Group 102">
              <a:extLst>
                <a:ext uri="{FF2B5EF4-FFF2-40B4-BE49-F238E27FC236}">
                  <a16:creationId xmlns:a16="http://schemas.microsoft.com/office/drawing/2014/main" id="{E692079D-0999-4065-9583-465A35429D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53" y="4617"/>
              <a:ext cx="254" cy="80"/>
              <a:chOff x="7353" y="4617"/>
              <a:chExt cx="254" cy="80"/>
            </a:xfrm>
          </p:grpSpPr>
          <p:sp>
            <p:nvSpPr>
              <p:cNvPr id="6351" name="WordArt 103">
                <a:extLst>
                  <a:ext uri="{FF2B5EF4-FFF2-40B4-BE49-F238E27FC236}">
                    <a16:creationId xmlns:a16="http://schemas.microsoft.com/office/drawing/2014/main" id="{F6676D27-81A7-4494-8C26-76AF6DA4BC4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53" y="461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八潮市</a:t>
                </a:r>
              </a:p>
            </p:txBody>
          </p:sp>
          <p:sp>
            <p:nvSpPr>
              <p:cNvPr id="6352" name="WordArt 104">
                <a:extLst>
                  <a:ext uri="{FF2B5EF4-FFF2-40B4-BE49-F238E27FC236}">
                    <a16:creationId xmlns:a16="http://schemas.microsoft.com/office/drawing/2014/main" id="{F6C47BD6-E6C6-4AAA-AAD7-B8987794217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53" y="461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八潮市</a:t>
                </a:r>
              </a:p>
            </p:txBody>
          </p:sp>
        </p:grpSp>
        <p:grpSp>
          <p:nvGrpSpPr>
            <p:cNvPr id="6157" name="Group 105">
              <a:extLst>
                <a:ext uri="{FF2B5EF4-FFF2-40B4-BE49-F238E27FC236}">
                  <a16:creationId xmlns:a16="http://schemas.microsoft.com/office/drawing/2014/main" id="{43E38AD6-34DC-4B7B-9392-A65B2871937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80" y="4447"/>
              <a:ext cx="254" cy="80"/>
              <a:chOff x="7580" y="4447"/>
              <a:chExt cx="254" cy="80"/>
            </a:xfrm>
          </p:grpSpPr>
          <p:sp>
            <p:nvSpPr>
              <p:cNvPr id="6349" name="WordArt 106">
                <a:extLst>
                  <a:ext uri="{FF2B5EF4-FFF2-40B4-BE49-F238E27FC236}">
                    <a16:creationId xmlns:a16="http://schemas.microsoft.com/office/drawing/2014/main" id="{48DB6C60-A289-4E40-B5B9-C3AF1D622A1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580" y="444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三郷市</a:t>
                </a:r>
              </a:p>
            </p:txBody>
          </p:sp>
          <p:sp>
            <p:nvSpPr>
              <p:cNvPr id="6350" name="WordArt 107">
                <a:extLst>
                  <a:ext uri="{FF2B5EF4-FFF2-40B4-BE49-F238E27FC236}">
                    <a16:creationId xmlns:a16="http://schemas.microsoft.com/office/drawing/2014/main" id="{E2C1231F-86EB-450B-9CF2-101FEE6F29D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580" y="444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三郷市</a:t>
                </a:r>
              </a:p>
            </p:txBody>
          </p:sp>
        </p:grpSp>
        <p:grpSp>
          <p:nvGrpSpPr>
            <p:cNvPr id="6158" name="Group 108">
              <a:extLst>
                <a:ext uri="{FF2B5EF4-FFF2-40B4-BE49-F238E27FC236}">
                  <a16:creationId xmlns:a16="http://schemas.microsoft.com/office/drawing/2014/main" id="{98DD8EB3-207A-41F8-B1DB-F536C76EEC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40" y="4810"/>
              <a:ext cx="254" cy="80"/>
              <a:chOff x="5540" y="4810"/>
              <a:chExt cx="254" cy="80"/>
            </a:xfrm>
          </p:grpSpPr>
          <p:sp>
            <p:nvSpPr>
              <p:cNvPr id="6347" name="WordArt 109">
                <a:extLst>
                  <a:ext uri="{FF2B5EF4-FFF2-40B4-BE49-F238E27FC236}">
                    <a16:creationId xmlns:a16="http://schemas.microsoft.com/office/drawing/2014/main" id="{A875C499-7AD9-4F41-AD8E-0C16ACE5433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540" y="481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新座市</a:t>
                </a:r>
              </a:p>
            </p:txBody>
          </p:sp>
          <p:sp>
            <p:nvSpPr>
              <p:cNvPr id="6348" name="WordArt 110">
                <a:extLst>
                  <a:ext uri="{FF2B5EF4-FFF2-40B4-BE49-F238E27FC236}">
                    <a16:creationId xmlns:a16="http://schemas.microsoft.com/office/drawing/2014/main" id="{B157E1B8-755E-4829-BA71-F8094B19D81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540" y="481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新座市</a:t>
                </a:r>
              </a:p>
            </p:txBody>
          </p:sp>
        </p:grpSp>
        <p:grpSp>
          <p:nvGrpSpPr>
            <p:cNvPr id="6159" name="Group 111">
              <a:extLst>
                <a:ext uri="{FF2B5EF4-FFF2-40B4-BE49-F238E27FC236}">
                  <a16:creationId xmlns:a16="http://schemas.microsoft.com/office/drawing/2014/main" id="{80F9C368-EC73-4FE6-8DCF-C233A564655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93" y="4838"/>
              <a:ext cx="254" cy="80"/>
              <a:chOff x="5993" y="4838"/>
              <a:chExt cx="254" cy="80"/>
            </a:xfrm>
          </p:grpSpPr>
          <p:sp>
            <p:nvSpPr>
              <p:cNvPr id="6345" name="WordArt 112">
                <a:extLst>
                  <a:ext uri="{FF2B5EF4-FFF2-40B4-BE49-F238E27FC236}">
                    <a16:creationId xmlns:a16="http://schemas.microsoft.com/office/drawing/2014/main" id="{39BF3F91-3A2E-470C-92C6-A109E2A34E2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93" y="4838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和光市</a:t>
                </a:r>
              </a:p>
            </p:txBody>
          </p:sp>
          <p:sp>
            <p:nvSpPr>
              <p:cNvPr id="6346" name="WordArt 113">
                <a:extLst>
                  <a:ext uri="{FF2B5EF4-FFF2-40B4-BE49-F238E27FC236}">
                    <a16:creationId xmlns:a16="http://schemas.microsoft.com/office/drawing/2014/main" id="{A91FE685-0C79-4377-8984-0FF18C048A1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93" y="483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和光市</a:t>
                </a:r>
              </a:p>
            </p:txBody>
          </p:sp>
        </p:grpSp>
        <p:grpSp>
          <p:nvGrpSpPr>
            <p:cNvPr id="6160" name="Group 114">
              <a:extLst>
                <a:ext uri="{FF2B5EF4-FFF2-40B4-BE49-F238E27FC236}">
                  <a16:creationId xmlns:a16="http://schemas.microsoft.com/office/drawing/2014/main" id="{43C72B28-0EA8-4D95-BD59-C2B9F1724C9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72" y="4702"/>
              <a:ext cx="254" cy="80"/>
              <a:chOff x="4972" y="4702"/>
              <a:chExt cx="254" cy="80"/>
            </a:xfrm>
          </p:grpSpPr>
          <p:sp>
            <p:nvSpPr>
              <p:cNvPr id="6343" name="WordArt 115">
                <a:extLst>
                  <a:ext uri="{FF2B5EF4-FFF2-40B4-BE49-F238E27FC236}">
                    <a16:creationId xmlns:a16="http://schemas.microsoft.com/office/drawing/2014/main" id="{41B1A414-7A39-4954-8859-1D5977B3CA1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72" y="4702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所沢市</a:t>
                </a:r>
              </a:p>
            </p:txBody>
          </p:sp>
          <p:sp>
            <p:nvSpPr>
              <p:cNvPr id="6344" name="WordArt 116">
                <a:extLst>
                  <a:ext uri="{FF2B5EF4-FFF2-40B4-BE49-F238E27FC236}">
                    <a16:creationId xmlns:a16="http://schemas.microsoft.com/office/drawing/2014/main" id="{6449F334-0CC3-4A17-AD31-32288A83ABA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72" y="470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所沢市</a:t>
                </a:r>
              </a:p>
            </p:txBody>
          </p:sp>
        </p:grpSp>
        <p:grpSp>
          <p:nvGrpSpPr>
            <p:cNvPr id="6161" name="Group 117">
              <a:extLst>
                <a:ext uri="{FF2B5EF4-FFF2-40B4-BE49-F238E27FC236}">
                  <a16:creationId xmlns:a16="http://schemas.microsoft.com/office/drawing/2014/main" id="{E498D876-DA05-4904-9790-1019435B8AB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85" y="3818"/>
              <a:ext cx="254" cy="80"/>
              <a:chOff x="5085" y="3818"/>
              <a:chExt cx="254" cy="80"/>
            </a:xfrm>
          </p:grpSpPr>
          <p:sp>
            <p:nvSpPr>
              <p:cNvPr id="6341" name="WordArt 118">
                <a:extLst>
                  <a:ext uri="{FF2B5EF4-FFF2-40B4-BE49-F238E27FC236}">
                    <a16:creationId xmlns:a16="http://schemas.microsoft.com/office/drawing/2014/main" id="{5E7E0004-21C5-4ABF-9A66-E305EF8B59C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85" y="3818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川越市</a:t>
                </a:r>
              </a:p>
            </p:txBody>
          </p:sp>
          <p:sp>
            <p:nvSpPr>
              <p:cNvPr id="6342" name="WordArt 119">
                <a:extLst>
                  <a:ext uri="{FF2B5EF4-FFF2-40B4-BE49-F238E27FC236}">
                    <a16:creationId xmlns:a16="http://schemas.microsoft.com/office/drawing/2014/main" id="{BBE58A9C-625F-48A9-A008-825F810A5EE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85" y="381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川越市</a:t>
                </a:r>
              </a:p>
            </p:txBody>
          </p:sp>
        </p:grpSp>
        <p:grpSp>
          <p:nvGrpSpPr>
            <p:cNvPr id="6162" name="Group 120">
              <a:extLst>
                <a:ext uri="{FF2B5EF4-FFF2-40B4-BE49-F238E27FC236}">
                  <a16:creationId xmlns:a16="http://schemas.microsoft.com/office/drawing/2014/main" id="{9DDECD21-6598-4803-AEF7-3A084F170AC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60" y="4220"/>
              <a:ext cx="254" cy="80"/>
              <a:chOff x="4660" y="4220"/>
              <a:chExt cx="254" cy="80"/>
            </a:xfrm>
          </p:grpSpPr>
          <p:sp>
            <p:nvSpPr>
              <p:cNvPr id="6339" name="WordArt 121">
                <a:extLst>
                  <a:ext uri="{FF2B5EF4-FFF2-40B4-BE49-F238E27FC236}">
                    <a16:creationId xmlns:a16="http://schemas.microsoft.com/office/drawing/2014/main" id="{F64096DF-0581-4853-A192-257F697394C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660" y="422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狭山市</a:t>
                </a:r>
              </a:p>
            </p:txBody>
          </p:sp>
          <p:sp>
            <p:nvSpPr>
              <p:cNvPr id="6340" name="WordArt 122">
                <a:extLst>
                  <a:ext uri="{FF2B5EF4-FFF2-40B4-BE49-F238E27FC236}">
                    <a16:creationId xmlns:a16="http://schemas.microsoft.com/office/drawing/2014/main" id="{1A95114D-0D86-499F-A8C0-F820D3AF428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660" y="422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狭山市</a:t>
                </a:r>
              </a:p>
            </p:txBody>
          </p:sp>
        </p:grpSp>
        <p:grpSp>
          <p:nvGrpSpPr>
            <p:cNvPr id="6163" name="Group 123">
              <a:extLst>
                <a:ext uri="{FF2B5EF4-FFF2-40B4-BE49-F238E27FC236}">
                  <a16:creationId xmlns:a16="http://schemas.microsoft.com/office/drawing/2014/main" id="{EF520379-4B43-4A61-9FB5-AC8BC842842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19" y="4555"/>
              <a:ext cx="254" cy="80"/>
              <a:chOff x="4319" y="4555"/>
              <a:chExt cx="254" cy="80"/>
            </a:xfrm>
          </p:grpSpPr>
          <p:sp>
            <p:nvSpPr>
              <p:cNvPr id="6337" name="WordArt 124">
                <a:extLst>
                  <a:ext uri="{FF2B5EF4-FFF2-40B4-BE49-F238E27FC236}">
                    <a16:creationId xmlns:a16="http://schemas.microsoft.com/office/drawing/2014/main" id="{587BAB11-943B-463E-A7D3-C5AE437F2F9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19" y="455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入間市</a:t>
                </a:r>
              </a:p>
            </p:txBody>
          </p:sp>
          <p:sp>
            <p:nvSpPr>
              <p:cNvPr id="6338" name="WordArt 125">
                <a:extLst>
                  <a:ext uri="{FF2B5EF4-FFF2-40B4-BE49-F238E27FC236}">
                    <a16:creationId xmlns:a16="http://schemas.microsoft.com/office/drawing/2014/main" id="{0DC15003-91CD-4385-AEEE-3D35D3391FF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19" y="455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入間市</a:t>
                </a:r>
              </a:p>
            </p:txBody>
          </p:sp>
        </p:grpSp>
        <p:grpSp>
          <p:nvGrpSpPr>
            <p:cNvPr id="6164" name="Group 126">
              <a:extLst>
                <a:ext uri="{FF2B5EF4-FFF2-40B4-BE49-F238E27FC236}">
                  <a16:creationId xmlns:a16="http://schemas.microsoft.com/office/drawing/2014/main" id="{F2D954AB-6614-4E8C-921F-87ECDA9F4C3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02" y="4276"/>
              <a:ext cx="254" cy="80"/>
              <a:chOff x="6702" y="4276"/>
              <a:chExt cx="254" cy="80"/>
            </a:xfrm>
          </p:grpSpPr>
          <p:sp>
            <p:nvSpPr>
              <p:cNvPr id="6335" name="WordArt 127">
                <a:extLst>
                  <a:ext uri="{FF2B5EF4-FFF2-40B4-BE49-F238E27FC236}">
                    <a16:creationId xmlns:a16="http://schemas.microsoft.com/office/drawing/2014/main" id="{D5D975B2-59B9-4FF4-8DDD-323C8E74F19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02" y="4276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川口市</a:t>
                </a:r>
              </a:p>
            </p:txBody>
          </p:sp>
          <p:sp>
            <p:nvSpPr>
              <p:cNvPr id="6336" name="WordArt 128">
                <a:extLst>
                  <a:ext uri="{FF2B5EF4-FFF2-40B4-BE49-F238E27FC236}">
                    <a16:creationId xmlns:a16="http://schemas.microsoft.com/office/drawing/2014/main" id="{6B74E560-BCDE-44D0-B845-65BF986E992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02" y="427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川口市</a:t>
                </a:r>
              </a:p>
            </p:txBody>
          </p:sp>
        </p:grpSp>
        <p:grpSp>
          <p:nvGrpSpPr>
            <p:cNvPr id="6165" name="Group 129">
              <a:extLst>
                <a:ext uri="{FF2B5EF4-FFF2-40B4-BE49-F238E27FC236}">
                  <a16:creationId xmlns:a16="http://schemas.microsoft.com/office/drawing/2014/main" id="{8DA58DED-BC3A-4FE3-82B6-A1CC6903B36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27" y="4389"/>
              <a:ext cx="254" cy="80"/>
              <a:chOff x="7127" y="4389"/>
              <a:chExt cx="254" cy="80"/>
            </a:xfrm>
          </p:grpSpPr>
          <p:sp>
            <p:nvSpPr>
              <p:cNvPr id="6333" name="WordArt 130">
                <a:extLst>
                  <a:ext uri="{FF2B5EF4-FFF2-40B4-BE49-F238E27FC236}">
                    <a16:creationId xmlns:a16="http://schemas.microsoft.com/office/drawing/2014/main" id="{801BA7DF-4F10-4F26-B352-FE4BAF13049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127" y="438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草加市</a:t>
                </a:r>
              </a:p>
            </p:txBody>
          </p:sp>
          <p:sp>
            <p:nvSpPr>
              <p:cNvPr id="6334" name="WordArt 131">
                <a:extLst>
                  <a:ext uri="{FF2B5EF4-FFF2-40B4-BE49-F238E27FC236}">
                    <a16:creationId xmlns:a16="http://schemas.microsoft.com/office/drawing/2014/main" id="{26471E5E-D7F8-4C02-9904-B3168FB49F3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127" y="438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草加市</a:t>
                </a:r>
              </a:p>
            </p:txBody>
          </p:sp>
        </p:grpSp>
        <p:grpSp>
          <p:nvGrpSpPr>
            <p:cNvPr id="6166" name="Group 132">
              <a:extLst>
                <a:ext uri="{FF2B5EF4-FFF2-40B4-BE49-F238E27FC236}">
                  <a16:creationId xmlns:a16="http://schemas.microsoft.com/office/drawing/2014/main" id="{69518A71-4904-4D2C-BD2A-AE31E81D3EB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52" y="4016"/>
              <a:ext cx="254" cy="80"/>
              <a:chOff x="7552" y="4016"/>
              <a:chExt cx="254" cy="80"/>
            </a:xfrm>
          </p:grpSpPr>
          <p:sp>
            <p:nvSpPr>
              <p:cNvPr id="6331" name="WordArt 133">
                <a:extLst>
                  <a:ext uri="{FF2B5EF4-FFF2-40B4-BE49-F238E27FC236}">
                    <a16:creationId xmlns:a16="http://schemas.microsoft.com/office/drawing/2014/main" id="{53733C6C-3CEA-444D-AF38-EF748BCE61F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552" y="4016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吉川市</a:t>
                </a:r>
              </a:p>
            </p:txBody>
          </p:sp>
          <p:sp>
            <p:nvSpPr>
              <p:cNvPr id="6332" name="WordArt 134">
                <a:extLst>
                  <a:ext uri="{FF2B5EF4-FFF2-40B4-BE49-F238E27FC236}">
                    <a16:creationId xmlns:a16="http://schemas.microsoft.com/office/drawing/2014/main" id="{490F6ED9-6E9D-4792-9462-7993BFBD500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552" y="401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吉川市</a:t>
                </a:r>
              </a:p>
            </p:txBody>
          </p:sp>
        </p:grpSp>
        <p:grpSp>
          <p:nvGrpSpPr>
            <p:cNvPr id="6167" name="Group 135">
              <a:extLst>
                <a:ext uri="{FF2B5EF4-FFF2-40B4-BE49-F238E27FC236}">
                  <a16:creationId xmlns:a16="http://schemas.microsoft.com/office/drawing/2014/main" id="{81CFE6C8-53A9-48A1-9580-116AC39C9A2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42" y="3931"/>
              <a:ext cx="254" cy="80"/>
              <a:chOff x="7042" y="3931"/>
              <a:chExt cx="254" cy="80"/>
            </a:xfrm>
          </p:grpSpPr>
          <p:sp>
            <p:nvSpPr>
              <p:cNvPr id="6329" name="WordArt 136">
                <a:extLst>
                  <a:ext uri="{FF2B5EF4-FFF2-40B4-BE49-F238E27FC236}">
                    <a16:creationId xmlns:a16="http://schemas.microsoft.com/office/drawing/2014/main" id="{E548D154-BBE0-4A1A-8B05-EE0ABC4E1A9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042" y="393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越谷市</a:t>
                </a:r>
              </a:p>
            </p:txBody>
          </p:sp>
          <p:sp>
            <p:nvSpPr>
              <p:cNvPr id="6330" name="WordArt 137">
                <a:extLst>
                  <a:ext uri="{FF2B5EF4-FFF2-40B4-BE49-F238E27FC236}">
                    <a16:creationId xmlns:a16="http://schemas.microsoft.com/office/drawing/2014/main" id="{03E6CAD5-365F-48C7-992B-DD1EDE6B1E1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042" y="393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越谷市</a:t>
                </a:r>
              </a:p>
            </p:txBody>
          </p:sp>
        </p:grpSp>
        <p:grpSp>
          <p:nvGrpSpPr>
            <p:cNvPr id="6168" name="Group 138">
              <a:extLst>
                <a:ext uri="{FF2B5EF4-FFF2-40B4-BE49-F238E27FC236}">
                  <a16:creationId xmlns:a16="http://schemas.microsoft.com/office/drawing/2014/main" id="{4124D626-67E4-49B4-B8FE-82712D96195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97" y="3591"/>
              <a:ext cx="254" cy="80"/>
              <a:chOff x="7297" y="3591"/>
              <a:chExt cx="254" cy="80"/>
            </a:xfrm>
          </p:grpSpPr>
          <p:sp>
            <p:nvSpPr>
              <p:cNvPr id="6327" name="WordArt 139">
                <a:extLst>
                  <a:ext uri="{FF2B5EF4-FFF2-40B4-BE49-F238E27FC236}">
                    <a16:creationId xmlns:a16="http://schemas.microsoft.com/office/drawing/2014/main" id="{9494A89A-8387-4849-B669-33B52503584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297" y="359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松伏町</a:t>
                </a:r>
              </a:p>
            </p:txBody>
          </p:sp>
          <p:sp>
            <p:nvSpPr>
              <p:cNvPr id="6328" name="WordArt 140">
                <a:extLst>
                  <a:ext uri="{FF2B5EF4-FFF2-40B4-BE49-F238E27FC236}">
                    <a16:creationId xmlns:a16="http://schemas.microsoft.com/office/drawing/2014/main" id="{1C216AC4-DAF6-42A0-BC65-216FC0A1D9D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297" y="359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松伏町</a:t>
                </a:r>
              </a:p>
            </p:txBody>
          </p:sp>
        </p:grpSp>
        <p:grpSp>
          <p:nvGrpSpPr>
            <p:cNvPr id="6169" name="Group 144">
              <a:extLst>
                <a:ext uri="{FF2B5EF4-FFF2-40B4-BE49-F238E27FC236}">
                  <a16:creationId xmlns:a16="http://schemas.microsoft.com/office/drawing/2014/main" id="{0764C0AB-2AC2-414B-AD88-6E5C184915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91" y="4385"/>
              <a:ext cx="114" cy="61"/>
              <a:chOff x="6191" y="4385"/>
              <a:chExt cx="114" cy="61"/>
            </a:xfrm>
          </p:grpSpPr>
          <p:sp>
            <p:nvSpPr>
              <p:cNvPr id="6325" name="WordArt 145">
                <a:extLst>
                  <a:ext uri="{FF2B5EF4-FFF2-40B4-BE49-F238E27FC236}">
                    <a16:creationId xmlns:a16="http://schemas.microsoft.com/office/drawing/2014/main" id="{D84152B6-F824-46F2-A129-618E547E3C1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91" y="4385"/>
                <a:ext cx="114" cy="61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  <p:sp>
            <p:nvSpPr>
              <p:cNvPr id="6326" name="WordArt 146">
                <a:extLst>
                  <a:ext uri="{FF2B5EF4-FFF2-40B4-BE49-F238E27FC236}">
                    <a16:creationId xmlns:a16="http://schemas.microsoft.com/office/drawing/2014/main" id="{9E7E9A57-095E-4BC0-874F-4D0F8D56DCA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91" y="4385"/>
                <a:ext cx="114" cy="6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</p:grpSp>
        <p:grpSp>
          <p:nvGrpSpPr>
            <p:cNvPr id="6170" name="Group 147">
              <a:extLst>
                <a:ext uri="{FF2B5EF4-FFF2-40B4-BE49-F238E27FC236}">
                  <a16:creationId xmlns:a16="http://schemas.microsoft.com/office/drawing/2014/main" id="{A2C30DE2-396C-4BD7-AF1E-10A1E5F40E8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19" y="4617"/>
              <a:ext cx="254" cy="80"/>
              <a:chOff x="6219" y="4617"/>
              <a:chExt cx="254" cy="80"/>
            </a:xfrm>
          </p:grpSpPr>
          <p:sp>
            <p:nvSpPr>
              <p:cNvPr id="6323" name="WordArt 148">
                <a:extLst>
                  <a:ext uri="{FF2B5EF4-FFF2-40B4-BE49-F238E27FC236}">
                    <a16:creationId xmlns:a16="http://schemas.microsoft.com/office/drawing/2014/main" id="{6E7D0CAB-C3D7-4DD0-99FD-4C2471E0E8C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219" y="461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戸田市</a:t>
                </a:r>
              </a:p>
            </p:txBody>
          </p:sp>
          <p:sp>
            <p:nvSpPr>
              <p:cNvPr id="6324" name="WordArt 149">
                <a:extLst>
                  <a:ext uri="{FF2B5EF4-FFF2-40B4-BE49-F238E27FC236}">
                    <a16:creationId xmlns:a16="http://schemas.microsoft.com/office/drawing/2014/main" id="{3550DAE8-9581-47EF-BC87-6B213FC2D32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219" y="461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戸田市</a:t>
                </a:r>
              </a:p>
            </p:txBody>
          </p:sp>
        </p:grpSp>
        <p:grpSp>
          <p:nvGrpSpPr>
            <p:cNvPr id="6171" name="Group 150">
              <a:extLst>
                <a:ext uri="{FF2B5EF4-FFF2-40B4-BE49-F238E27FC236}">
                  <a16:creationId xmlns:a16="http://schemas.microsoft.com/office/drawing/2014/main" id="{60FCBB72-2A3F-40C8-A8CA-CC03CD3619D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22" y="4640"/>
              <a:ext cx="254" cy="80"/>
              <a:chOff x="5822" y="4640"/>
              <a:chExt cx="254" cy="80"/>
            </a:xfrm>
          </p:grpSpPr>
          <p:sp>
            <p:nvSpPr>
              <p:cNvPr id="6321" name="WordArt 151">
                <a:extLst>
                  <a:ext uri="{FF2B5EF4-FFF2-40B4-BE49-F238E27FC236}">
                    <a16:creationId xmlns:a16="http://schemas.microsoft.com/office/drawing/2014/main" id="{0A128CA0-213B-4737-BC84-0DE1D3817AD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22" y="464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朝霞市</a:t>
                </a:r>
              </a:p>
            </p:txBody>
          </p:sp>
          <p:sp>
            <p:nvSpPr>
              <p:cNvPr id="6322" name="WordArt 152">
                <a:extLst>
                  <a:ext uri="{FF2B5EF4-FFF2-40B4-BE49-F238E27FC236}">
                    <a16:creationId xmlns:a16="http://schemas.microsoft.com/office/drawing/2014/main" id="{CB3601D6-6026-4207-A545-86BC1A7C216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22" y="464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朝霞市</a:t>
                </a:r>
              </a:p>
            </p:txBody>
          </p:sp>
        </p:grpSp>
        <p:grpSp>
          <p:nvGrpSpPr>
            <p:cNvPr id="6172" name="Group 153">
              <a:extLst>
                <a:ext uri="{FF2B5EF4-FFF2-40B4-BE49-F238E27FC236}">
                  <a16:creationId xmlns:a16="http://schemas.microsoft.com/office/drawing/2014/main" id="{A63A18D3-32CD-4812-A1B8-495CE527488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81" y="4441"/>
              <a:ext cx="254" cy="80"/>
              <a:chOff x="5681" y="4441"/>
              <a:chExt cx="254" cy="80"/>
            </a:xfrm>
          </p:grpSpPr>
          <p:sp>
            <p:nvSpPr>
              <p:cNvPr id="6319" name="WordArt 154">
                <a:extLst>
                  <a:ext uri="{FF2B5EF4-FFF2-40B4-BE49-F238E27FC236}">
                    <a16:creationId xmlns:a16="http://schemas.microsoft.com/office/drawing/2014/main" id="{C69DFA1F-2992-4EC2-93BB-8DD84AB554B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81" y="444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志木市</a:t>
                </a:r>
              </a:p>
            </p:txBody>
          </p:sp>
          <p:sp>
            <p:nvSpPr>
              <p:cNvPr id="6320" name="WordArt 155">
                <a:extLst>
                  <a:ext uri="{FF2B5EF4-FFF2-40B4-BE49-F238E27FC236}">
                    <a16:creationId xmlns:a16="http://schemas.microsoft.com/office/drawing/2014/main" id="{BFD1064D-6917-4C32-A561-006672DFBFD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81" y="444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志木市</a:t>
                </a:r>
              </a:p>
            </p:txBody>
          </p:sp>
        </p:grpSp>
        <p:grpSp>
          <p:nvGrpSpPr>
            <p:cNvPr id="6173" name="Group 156">
              <a:extLst>
                <a:ext uri="{FF2B5EF4-FFF2-40B4-BE49-F238E27FC236}">
                  <a16:creationId xmlns:a16="http://schemas.microsoft.com/office/drawing/2014/main" id="{C4CD1387-7AF9-4848-8E64-BA62923B952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89" y="4498"/>
              <a:ext cx="170" cy="80"/>
              <a:chOff x="6389" y="4498"/>
              <a:chExt cx="170" cy="80"/>
            </a:xfrm>
          </p:grpSpPr>
          <p:sp>
            <p:nvSpPr>
              <p:cNvPr id="6317" name="WordArt 157">
                <a:extLst>
                  <a:ext uri="{FF2B5EF4-FFF2-40B4-BE49-F238E27FC236}">
                    <a16:creationId xmlns:a16="http://schemas.microsoft.com/office/drawing/2014/main" id="{636C5853-210C-49B0-956D-D69E8F3830B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89" y="4498"/>
                <a:ext cx="170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蕨市</a:t>
                </a:r>
              </a:p>
            </p:txBody>
          </p:sp>
          <p:sp>
            <p:nvSpPr>
              <p:cNvPr id="6318" name="WordArt 158">
                <a:extLst>
                  <a:ext uri="{FF2B5EF4-FFF2-40B4-BE49-F238E27FC236}">
                    <a16:creationId xmlns:a16="http://schemas.microsoft.com/office/drawing/2014/main" id="{39BC53CD-0907-4D0E-B036-4EDD2D7027B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89" y="4498"/>
                <a:ext cx="17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蕨市</a:t>
                </a:r>
              </a:p>
            </p:txBody>
          </p:sp>
        </p:grpSp>
        <p:sp>
          <p:nvSpPr>
            <p:cNvPr id="6174" name="WordArt 159">
              <a:extLst>
                <a:ext uri="{FF2B5EF4-FFF2-40B4-BE49-F238E27FC236}">
                  <a16:creationId xmlns:a16="http://schemas.microsoft.com/office/drawing/2014/main" id="{CDB79618-2A4F-4B20-A2CD-B4C02BAD24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16" y="3988"/>
              <a:ext cx="114" cy="61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緑区</a:t>
              </a:r>
            </a:p>
          </p:txBody>
        </p:sp>
        <p:sp>
          <p:nvSpPr>
            <p:cNvPr id="6175" name="WordArt 160">
              <a:extLst>
                <a:ext uri="{FF2B5EF4-FFF2-40B4-BE49-F238E27FC236}">
                  <a16:creationId xmlns:a16="http://schemas.microsoft.com/office/drawing/2014/main" id="{36896167-088B-4ADC-AE85-7A60D96838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27" y="3279"/>
              <a:ext cx="341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春日部市</a:t>
              </a:r>
            </a:p>
          </p:txBody>
        </p:sp>
        <p:grpSp>
          <p:nvGrpSpPr>
            <p:cNvPr id="6176" name="Group 161">
              <a:extLst>
                <a:ext uri="{FF2B5EF4-FFF2-40B4-BE49-F238E27FC236}">
                  <a16:creationId xmlns:a16="http://schemas.microsoft.com/office/drawing/2014/main" id="{4A57990F-7FDF-41C2-AD3D-2F829BA8AF5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04" y="3931"/>
              <a:ext cx="198" cy="62"/>
              <a:chOff x="6304" y="3931"/>
              <a:chExt cx="198" cy="62"/>
            </a:xfrm>
          </p:grpSpPr>
          <p:sp>
            <p:nvSpPr>
              <p:cNvPr id="6315" name="WordArt 162">
                <a:extLst>
                  <a:ext uri="{FF2B5EF4-FFF2-40B4-BE49-F238E27FC236}">
                    <a16:creationId xmlns:a16="http://schemas.microsoft.com/office/drawing/2014/main" id="{1AC21D03-C8F2-4D24-A68B-78CD6EBB27D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04" y="3931"/>
                <a:ext cx="198" cy="62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浦和区</a:t>
                </a:r>
              </a:p>
            </p:txBody>
          </p:sp>
          <p:sp>
            <p:nvSpPr>
              <p:cNvPr id="6316" name="WordArt 163">
                <a:extLst>
                  <a:ext uri="{FF2B5EF4-FFF2-40B4-BE49-F238E27FC236}">
                    <a16:creationId xmlns:a16="http://schemas.microsoft.com/office/drawing/2014/main" id="{A4DE1353-53BD-4033-9CC8-5EA6B76378E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04" y="3931"/>
                <a:ext cx="198" cy="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浦和区</a:t>
                </a:r>
              </a:p>
            </p:txBody>
          </p:sp>
        </p:grpSp>
        <p:sp>
          <p:nvSpPr>
            <p:cNvPr id="6177" name="WordArt 164">
              <a:extLst>
                <a:ext uri="{FF2B5EF4-FFF2-40B4-BE49-F238E27FC236}">
                  <a16:creationId xmlns:a16="http://schemas.microsoft.com/office/drawing/2014/main" id="{0FC9F3B8-2EBF-40B4-83FF-825417C6B0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16" y="3988"/>
              <a:ext cx="114" cy="6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緑区</a:t>
              </a:r>
            </a:p>
          </p:txBody>
        </p:sp>
        <p:grpSp>
          <p:nvGrpSpPr>
            <p:cNvPr id="6178" name="Group 165">
              <a:extLst>
                <a:ext uri="{FF2B5EF4-FFF2-40B4-BE49-F238E27FC236}">
                  <a16:creationId xmlns:a16="http://schemas.microsoft.com/office/drawing/2014/main" id="{81A46178-FB56-4890-9D97-171CAC98F8E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32" y="3648"/>
              <a:ext cx="198" cy="62"/>
              <a:chOff x="6332" y="3648"/>
              <a:chExt cx="198" cy="62"/>
            </a:xfrm>
          </p:grpSpPr>
          <p:sp>
            <p:nvSpPr>
              <p:cNvPr id="6313" name="WordArt 166">
                <a:extLst>
                  <a:ext uri="{FF2B5EF4-FFF2-40B4-BE49-F238E27FC236}">
                    <a16:creationId xmlns:a16="http://schemas.microsoft.com/office/drawing/2014/main" id="{43A444E5-4C2D-4232-A02F-3B5CC7787AE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32" y="3648"/>
                <a:ext cx="198" cy="62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見沼区</a:t>
                </a:r>
              </a:p>
            </p:txBody>
          </p:sp>
          <p:sp>
            <p:nvSpPr>
              <p:cNvPr id="6314" name="WordArt 167">
                <a:extLst>
                  <a:ext uri="{FF2B5EF4-FFF2-40B4-BE49-F238E27FC236}">
                    <a16:creationId xmlns:a16="http://schemas.microsoft.com/office/drawing/2014/main" id="{2B002E6A-4EB4-467F-9912-9A3E9BF4EF6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32" y="3648"/>
                <a:ext cx="198" cy="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見沼区</a:t>
                </a:r>
              </a:p>
            </p:txBody>
          </p:sp>
        </p:grpSp>
        <p:grpSp>
          <p:nvGrpSpPr>
            <p:cNvPr id="6179" name="Group 168">
              <a:extLst>
                <a:ext uri="{FF2B5EF4-FFF2-40B4-BE49-F238E27FC236}">
                  <a16:creationId xmlns:a16="http://schemas.microsoft.com/office/drawing/2014/main" id="{866A647F-37B7-4300-B741-05F7D0962E6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16" y="3563"/>
              <a:ext cx="198" cy="62"/>
              <a:chOff x="6616" y="3563"/>
              <a:chExt cx="198" cy="62"/>
            </a:xfrm>
          </p:grpSpPr>
          <p:sp>
            <p:nvSpPr>
              <p:cNvPr id="6311" name="WordArt 169">
                <a:extLst>
                  <a:ext uri="{FF2B5EF4-FFF2-40B4-BE49-F238E27FC236}">
                    <a16:creationId xmlns:a16="http://schemas.microsoft.com/office/drawing/2014/main" id="{C32E24F3-0CF3-4E5E-8AC2-96D746D3824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16" y="3563"/>
                <a:ext cx="198" cy="62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岩槻区</a:t>
                </a:r>
              </a:p>
            </p:txBody>
          </p:sp>
          <p:sp>
            <p:nvSpPr>
              <p:cNvPr id="6312" name="WordArt 170">
                <a:extLst>
                  <a:ext uri="{FF2B5EF4-FFF2-40B4-BE49-F238E27FC236}">
                    <a16:creationId xmlns:a16="http://schemas.microsoft.com/office/drawing/2014/main" id="{B13E5802-880B-420F-A94D-D35E8DE1617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16" y="3563"/>
                <a:ext cx="198" cy="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岩槻区</a:t>
                </a:r>
              </a:p>
            </p:txBody>
          </p:sp>
        </p:grpSp>
        <p:sp>
          <p:nvSpPr>
            <p:cNvPr id="6180" name="WordArt 171">
              <a:extLst>
                <a:ext uri="{FF2B5EF4-FFF2-40B4-BE49-F238E27FC236}">
                  <a16:creationId xmlns:a16="http://schemas.microsoft.com/office/drawing/2014/main" id="{920733AF-86AC-4513-9E8F-8BAB75751F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27" y="3279"/>
              <a:ext cx="341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春日部市</a:t>
              </a:r>
            </a:p>
          </p:txBody>
        </p:sp>
        <p:grpSp>
          <p:nvGrpSpPr>
            <p:cNvPr id="6181" name="Group 172">
              <a:extLst>
                <a:ext uri="{FF2B5EF4-FFF2-40B4-BE49-F238E27FC236}">
                  <a16:creationId xmlns:a16="http://schemas.microsoft.com/office/drawing/2014/main" id="{CC3DA583-4B93-47BE-8102-288CFF5F0C5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72" y="1720"/>
              <a:ext cx="254" cy="80"/>
              <a:chOff x="3072" y="1720"/>
              <a:chExt cx="254" cy="80"/>
            </a:xfrm>
          </p:grpSpPr>
          <p:sp>
            <p:nvSpPr>
              <p:cNvPr id="6309" name="WordArt 173">
                <a:extLst>
                  <a:ext uri="{FF2B5EF4-FFF2-40B4-BE49-F238E27FC236}">
                    <a16:creationId xmlns:a16="http://schemas.microsoft.com/office/drawing/2014/main" id="{31B00DC3-47AD-4338-B90C-84BB53931BB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72" y="172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美里町</a:t>
                </a:r>
              </a:p>
            </p:txBody>
          </p:sp>
          <p:sp>
            <p:nvSpPr>
              <p:cNvPr id="6310" name="WordArt 174">
                <a:extLst>
                  <a:ext uri="{FF2B5EF4-FFF2-40B4-BE49-F238E27FC236}">
                    <a16:creationId xmlns:a16="http://schemas.microsoft.com/office/drawing/2014/main" id="{68D513DE-9DF1-4B32-A548-4EBB684AD22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72" y="172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美里町</a:t>
                </a:r>
              </a:p>
            </p:txBody>
          </p:sp>
        </p:grpSp>
        <p:grpSp>
          <p:nvGrpSpPr>
            <p:cNvPr id="6182" name="Group 175">
              <a:extLst>
                <a:ext uri="{FF2B5EF4-FFF2-40B4-BE49-F238E27FC236}">
                  <a16:creationId xmlns:a16="http://schemas.microsoft.com/office/drawing/2014/main" id="{F910A0D8-4733-438B-972F-A7E68CCBA50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71" y="2315"/>
              <a:ext cx="254" cy="80"/>
              <a:chOff x="3271" y="2315"/>
              <a:chExt cx="254" cy="80"/>
            </a:xfrm>
          </p:grpSpPr>
          <p:sp>
            <p:nvSpPr>
              <p:cNvPr id="6307" name="WordArt 176">
                <a:extLst>
                  <a:ext uri="{FF2B5EF4-FFF2-40B4-BE49-F238E27FC236}">
                    <a16:creationId xmlns:a16="http://schemas.microsoft.com/office/drawing/2014/main" id="{5A31CF57-CE62-402E-B774-772ED06D3A3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71" y="231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寄居町</a:t>
                </a:r>
              </a:p>
            </p:txBody>
          </p:sp>
          <p:sp>
            <p:nvSpPr>
              <p:cNvPr id="6308" name="WordArt 177">
                <a:extLst>
                  <a:ext uri="{FF2B5EF4-FFF2-40B4-BE49-F238E27FC236}">
                    <a16:creationId xmlns:a16="http://schemas.microsoft.com/office/drawing/2014/main" id="{CD714C3F-FFBB-49AD-BABC-3272357A844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71" y="231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寄居町</a:t>
                </a:r>
              </a:p>
            </p:txBody>
          </p:sp>
        </p:grpSp>
        <p:grpSp>
          <p:nvGrpSpPr>
            <p:cNvPr id="6183" name="Group 178">
              <a:extLst>
                <a:ext uri="{FF2B5EF4-FFF2-40B4-BE49-F238E27FC236}">
                  <a16:creationId xmlns:a16="http://schemas.microsoft.com/office/drawing/2014/main" id="{98F62376-637B-4105-9682-9736EEABB80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75" y="2230"/>
              <a:ext cx="254" cy="80"/>
              <a:chOff x="2675" y="2230"/>
              <a:chExt cx="254" cy="80"/>
            </a:xfrm>
          </p:grpSpPr>
          <p:sp>
            <p:nvSpPr>
              <p:cNvPr id="6305" name="WordArt 179">
                <a:extLst>
                  <a:ext uri="{FF2B5EF4-FFF2-40B4-BE49-F238E27FC236}">
                    <a16:creationId xmlns:a16="http://schemas.microsoft.com/office/drawing/2014/main" id="{0F429436-A653-45AF-8234-362111C1FC3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675" y="223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長瀬町</a:t>
                </a:r>
              </a:p>
            </p:txBody>
          </p:sp>
          <p:sp>
            <p:nvSpPr>
              <p:cNvPr id="6306" name="WordArt 180">
                <a:extLst>
                  <a:ext uri="{FF2B5EF4-FFF2-40B4-BE49-F238E27FC236}">
                    <a16:creationId xmlns:a16="http://schemas.microsoft.com/office/drawing/2014/main" id="{90375E69-D45D-404F-8A36-476A88B1FB8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675" y="223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長瀬町</a:t>
                </a:r>
              </a:p>
            </p:txBody>
          </p:sp>
        </p:grpSp>
        <p:grpSp>
          <p:nvGrpSpPr>
            <p:cNvPr id="6184" name="Group 181">
              <a:extLst>
                <a:ext uri="{FF2B5EF4-FFF2-40B4-BE49-F238E27FC236}">
                  <a16:creationId xmlns:a16="http://schemas.microsoft.com/office/drawing/2014/main" id="{C32CDB50-71FE-45C7-A078-3669C0C0187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62" y="2514"/>
              <a:ext cx="254" cy="80"/>
              <a:chOff x="2562" y="2514"/>
              <a:chExt cx="254" cy="80"/>
            </a:xfrm>
          </p:grpSpPr>
          <p:sp>
            <p:nvSpPr>
              <p:cNvPr id="6303" name="WordArt 182">
                <a:extLst>
                  <a:ext uri="{FF2B5EF4-FFF2-40B4-BE49-F238E27FC236}">
                    <a16:creationId xmlns:a16="http://schemas.microsoft.com/office/drawing/2014/main" id="{F8CD049F-C5AF-4CEB-ABCD-206758C0126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62" y="2514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皆野町</a:t>
                </a:r>
              </a:p>
            </p:txBody>
          </p:sp>
          <p:sp>
            <p:nvSpPr>
              <p:cNvPr id="6304" name="WordArt 183">
                <a:extLst>
                  <a:ext uri="{FF2B5EF4-FFF2-40B4-BE49-F238E27FC236}">
                    <a16:creationId xmlns:a16="http://schemas.microsoft.com/office/drawing/2014/main" id="{AC2C0E8C-D30C-4750-8B34-DBE73B16043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62" y="251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皆野町</a:t>
                </a:r>
              </a:p>
            </p:txBody>
          </p:sp>
        </p:grpSp>
        <p:grpSp>
          <p:nvGrpSpPr>
            <p:cNvPr id="6185" name="Group 184">
              <a:extLst>
                <a:ext uri="{FF2B5EF4-FFF2-40B4-BE49-F238E27FC236}">
                  <a16:creationId xmlns:a16="http://schemas.microsoft.com/office/drawing/2014/main" id="{8223D2F6-757D-40CD-9485-8EF5CAD5392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77" y="1550"/>
              <a:ext cx="254" cy="80"/>
              <a:chOff x="2477" y="1550"/>
              <a:chExt cx="254" cy="80"/>
            </a:xfrm>
          </p:grpSpPr>
          <p:sp>
            <p:nvSpPr>
              <p:cNvPr id="6301" name="WordArt 185">
                <a:extLst>
                  <a:ext uri="{FF2B5EF4-FFF2-40B4-BE49-F238E27FC236}">
                    <a16:creationId xmlns:a16="http://schemas.microsoft.com/office/drawing/2014/main" id="{C5EBD633-9280-4F7E-9435-0DD386053C0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77" y="155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神川町</a:t>
                </a:r>
              </a:p>
            </p:txBody>
          </p:sp>
          <p:sp>
            <p:nvSpPr>
              <p:cNvPr id="6302" name="WordArt 186">
                <a:extLst>
                  <a:ext uri="{FF2B5EF4-FFF2-40B4-BE49-F238E27FC236}">
                    <a16:creationId xmlns:a16="http://schemas.microsoft.com/office/drawing/2014/main" id="{605D0627-B731-433B-BDF3-732E3704E7A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77" y="155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神川町</a:t>
                </a:r>
              </a:p>
            </p:txBody>
          </p:sp>
        </p:grpSp>
        <p:grpSp>
          <p:nvGrpSpPr>
            <p:cNvPr id="6186" name="Group 187">
              <a:extLst>
                <a:ext uri="{FF2B5EF4-FFF2-40B4-BE49-F238E27FC236}">
                  <a16:creationId xmlns:a16="http://schemas.microsoft.com/office/drawing/2014/main" id="{456AEE0A-8FD7-494F-A9E3-77DF5B53816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33" y="1692"/>
              <a:ext cx="254" cy="80"/>
              <a:chOff x="2733" y="1692"/>
              <a:chExt cx="254" cy="80"/>
            </a:xfrm>
          </p:grpSpPr>
          <p:sp>
            <p:nvSpPr>
              <p:cNvPr id="6299" name="WordArt 188">
                <a:extLst>
                  <a:ext uri="{FF2B5EF4-FFF2-40B4-BE49-F238E27FC236}">
                    <a16:creationId xmlns:a16="http://schemas.microsoft.com/office/drawing/2014/main" id="{BF08B809-AD51-4FE0-8978-D9651A5AC75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733" y="1692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本庄市</a:t>
                </a:r>
              </a:p>
            </p:txBody>
          </p:sp>
          <p:sp>
            <p:nvSpPr>
              <p:cNvPr id="6300" name="WordArt 189">
                <a:extLst>
                  <a:ext uri="{FF2B5EF4-FFF2-40B4-BE49-F238E27FC236}">
                    <a16:creationId xmlns:a16="http://schemas.microsoft.com/office/drawing/2014/main" id="{FBD691D0-5376-47F2-8C20-CB6B871355C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733" y="169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本庄市</a:t>
                </a:r>
              </a:p>
            </p:txBody>
          </p:sp>
        </p:grpSp>
        <p:grpSp>
          <p:nvGrpSpPr>
            <p:cNvPr id="6187" name="Group 190">
              <a:extLst>
                <a:ext uri="{FF2B5EF4-FFF2-40B4-BE49-F238E27FC236}">
                  <a16:creationId xmlns:a16="http://schemas.microsoft.com/office/drawing/2014/main" id="{EBE67DDD-887E-4490-AA5F-B1F42A147B7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28" y="2741"/>
              <a:ext cx="341" cy="80"/>
              <a:chOff x="3128" y="2741"/>
              <a:chExt cx="341" cy="80"/>
            </a:xfrm>
          </p:grpSpPr>
          <p:sp>
            <p:nvSpPr>
              <p:cNvPr id="6297" name="WordArt 191">
                <a:extLst>
                  <a:ext uri="{FF2B5EF4-FFF2-40B4-BE49-F238E27FC236}">
                    <a16:creationId xmlns:a16="http://schemas.microsoft.com/office/drawing/2014/main" id="{FD75954A-7E59-406B-8978-014A2CA680A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8" y="2741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東秩父村</a:t>
                </a:r>
              </a:p>
            </p:txBody>
          </p:sp>
          <p:sp>
            <p:nvSpPr>
              <p:cNvPr id="6298" name="WordArt 192">
                <a:extLst>
                  <a:ext uri="{FF2B5EF4-FFF2-40B4-BE49-F238E27FC236}">
                    <a16:creationId xmlns:a16="http://schemas.microsoft.com/office/drawing/2014/main" id="{4E5B7676-0822-4280-9885-F2109DC76C8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8" y="2741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東秩父村</a:t>
                </a:r>
              </a:p>
            </p:txBody>
          </p:sp>
        </p:grpSp>
        <p:grpSp>
          <p:nvGrpSpPr>
            <p:cNvPr id="6188" name="Group 193">
              <a:extLst>
                <a:ext uri="{FF2B5EF4-FFF2-40B4-BE49-F238E27FC236}">
                  <a16:creationId xmlns:a16="http://schemas.microsoft.com/office/drawing/2014/main" id="{2B80D276-CDA1-41F7-BD79-AB5D7D5F6CB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49" y="1895"/>
              <a:ext cx="254" cy="80"/>
              <a:chOff x="4349" y="1895"/>
              <a:chExt cx="254" cy="80"/>
            </a:xfrm>
          </p:grpSpPr>
          <p:sp>
            <p:nvSpPr>
              <p:cNvPr id="6295" name="WordArt 194">
                <a:extLst>
                  <a:ext uri="{FF2B5EF4-FFF2-40B4-BE49-F238E27FC236}">
                    <a16:creationId xmlns:a16="http://schemas.microsoft.com/office/drawing/2014/main" id="{BE7A14AF-3F0D-4626-A8B7-9DCB06560C0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49" y="189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熊谷市</a:t>
                </a:r>
              </a:p>
            </p:txBody>
          </p:sp>
          <p:sp>
            <p:nvSpPr>
              <p:cNvPr id="6296" name="WordArt 195">
                <a:extLst>
                  <a:ext uri="{FF2B5EF4-FFF2-40B4-BE49-F238E27FC236}">
                    <a16:creationId xmlns:a16="http://schemas.microsoft.com/office/drawing/2014/main" id="{AB37BA27-E045-4429-A6C2-3EEF16C7206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49" y="189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熊谷市</a:t>
                </a:r>
              </a:p>
            </p:txBody>
          </p:sp>
        </p:grpSp>
        <p:grpSp>
          <p:nvGrpSpPr>
            <p:cNvPr id="6189" name="Group 196">
              <a:extLst>
                <a:ext uri="{FF2B5EF4-FFF2-40B4-BE49-F238E27FC236}">
                  <a16:creationId xmlns:a16="http://schemas.microsoft.com/office/drawing/2014/main" id="{FB51FA76-0C3E-458E-B453-20D8345BEF9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32" y="2972"/>
              <a:ext cx="341" cy="80"/>
              <a:chOff x="4432" y="2972"/>
              <a:chExt cx="341" cy="80"/>
            </a:xfrm>
          </p:grpSpPr>
          <p:sp>
            <p:nvSpPr>
              <p:cNvPr id="6293" name="WordArt 197">
                <a:extLst>
                  <a:ext uri="{FF2B5EF4-FFF2-40B4-BE49-F238E27FC236}">
                    <a16:creationId xmlns:a16="http://schemas.microsoft.com/office/drawing/2014/main" id="{A2417986-4A1F-47A5-BBA2-51E3C9D9121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32" y="2972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東松山市</a:t>
                </a:r>
              </a:p>
            </p:txBody>
          </p:sp>
          <p:sp>
            <p:nvSpPr>
              <p:cNvPr id="6294" name="WordArt 198">
                <a:extLst>
                  <a:ext uri="{FF2B5EF4-FFF2-40B4-BE49-F238E27FC236}">
                    <a16:creationId xmlns:a16="http://schemas.microsoft.com/office/drawing/2014/main" id="{94785246-AC31-4817-957E-53D066925B7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32" y="2972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東松山市</a:t>
                </a:r>
              </a:p>
            </p:txBody>
          </p:sp>
        </p:grpSp>
        <p:grpSp>
          <p:nvGrpSpPr>
            <p:cNvPr id="6190" name="Group 199">
              <a:extLst>
                <a:ext uri="{FF2B5EF4-FFF2-40B4-BE49-F238E27FC236}">
                  <a16:creationId xmlns:a16="http://schemas.microsoft.com/office/drawing/2014/main" id="{5AABB5A6-2D61-4323-9AF1-92A4426F336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67" y="2627"/>
              <a:ext cx="254" cy="80"/>
              <a:chOff x="3667" y="2627"/>
              <a:chExt cx="254" cy="80"/>
            </a:xfrm>
          </p:grpSpPr>
          <p:sp>
            <p:nvSpPr>
              <p:cNvPr id="6291" name="WordArt 200">
                <a:extLst>
                  <a:ext uri="{FF2B5EF4-FFF2-40B4-BE49-F238E27FC236}">
                    <a16:creationId xmlns:a16="http://schemas.microsoft.com/office/drawing/2014/main" id="{2897EFB6-A7F5-4130-9E66-CA6551E6FA5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67" y="262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小川町</a:t>
                </a:r>
              </a:p>
            </p:txBody>
          </p:sp>
          <p:sp>
            <p:nvSpPr>
              <p:cNvPr id="6292" name="WordArt 201">
                <a:extLst>
                  <a:ext uri="{FF2B5EF4-FFF2-40B4-BE49-F238E27FC236}">
                    <a16:creationId xmlns:a16="http://schemas.microsoft.com/office/drawing/2014/main" id="{B8079855-3B92-49CB-A87B-26AD2C0B1B9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67" y="262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小川町</a:t>
                </a:r>
              </a:p>
            </p:txBody>
          </p:sp>
        </p:grpSp>
        <p:grpSp>
          <p:nvGrpSpPr>
            <p:cNvPr id="6191" name="Group 202">
              <a:extLst>
                <a:ext uri="{FF2B5EF4-FFF2-40B4-BE49-F238E27FC236}">
                  <a16:creationId xmlns:a16="http://schemas.microsoft.com/office/drawing/2014/main" id="{814CD329-DEBA-4900-9C33-6FD7F5D2B0A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08" y="2740"/>
              <a:ext cx="254" cy="80"/>
              <a:chOff x="4008" y="2740"/>
              <a:chExt cx="254" cy="80"/>
            </a:xfrm>
          </p:grpSpPr>
          <p:sp>
            <p:nvSpPr>
              <p:cNvPr id="6289" name="WordArt 203">
                <a:extLst>
                  <a:ext uri="{FF2B5EF4-FFF2-40B4-BE49-F238E27FC236}">
                    <a16:creationId xmlns:a16="http://schemas.microsoft.com/office/drawing/2014/main" id="{0DC3CBF6-7062-4559-AAAA-578FBDDBB53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08" y="274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嵐山町</a:t>
                </a:r>
              </a:p>
            </p:txBody>
          </p:sp>
          <p:sp>
            <p:nvSpPr>
              <p:cNvPr id="6290" name="WordArt 204">
                <a:extLst>
                  <a:ext uri="{FF2B5EF4-FFF2-40B4-BE49-F238E27FC236}">
                    <a16:creationId xmlns:a16="http://schemas.microsoft.com/office/drawing/2014/main" id="{F241270F-8063-40B3-B827-AF8A51EE292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08" y="274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嵐山町</a:t>
                </a:r>
              </a:p>
            </p:txBody>
          </p:sp>
        </p:grpSp>
        <p:grpSp>
          <p:nvGrpSpPr>
            <p:cNvPr id="6192" name="Group 205">
              <a:extLst>
                <a:ext uri="{FF2B5EF4-FFF2-40B4-BE49-F238E27FC236}">
                  <a16:creationId xmlns:a16="http://schemas.microsoft.com/office/drawing/2014/main" id="{14C7530A-3D7D-410E-969E-994131AD031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64" y="2570"/>
              <a:ext cx="254" cy="80"/>
              <a:chOff x="4264" y="2570"/>
              <a:chExt cx="254" cy="80"/>
            </a:xfrm>
          </p:grpSpPr>
          <p:sp>
            <p:nvSpPr>
              <p:cNvPr id="6287" name="WordArt 206">
                <a:extLst>
                  <a:ext uri="{FF2B5EF4-FFF2-40B4-BE49-F238E27FC236}">
                    <a16:creationId xmlns:a16="http://schemas.microsoft.com/office/drawing/2014/main" id="{5DD86928-FCB8-44ED-9822-430DDB42C55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64" y="257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滑川町</a:t>
                </a:r>
              </a:p>
            </p:txBody>
          </p:sp>
          <p:sp>
            <p:nvSpPr>
              <p:cNvPr id="6288" name="WordArt 207">
                <a:extLst>
                  <a:ext uri="{FF2B5EF4-FFF2-40B4-BE49-F238E27FC236}">
                    <a16:creationId xmlns:a16="http://schemas.microsoft.com/office/drawing/2014/main" id="{7EE12847-A325-4054-A0DA-C4C9C09FA8D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64" y="257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滑川町</a:t>
                </a:r>
              </a:p>
            </p:txBody>
          </p:sp>
        </p:grpSp>
        <p:grpSp>
          <p:nvGrpSpPr>
            <p:cNvPr id="6193" name="Group 208">
              <a:extLst>
                <a:ext uri="{FF2B5EF4-FFF2-40B4-BE49-F238E27FC236}">
                  <a16:creationId xmlns:a16="http://schemas.microsoft.com/office/drawing/2014/main" id="{28AAB158-23B1-45F3-9B2A-42823769E82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15" y="2774"/>
              <a:ext cx="254" cy="80"/>
              <a:chOff x="4915" y="2774"/>
              <a:chExt cx="254" cy="80"/>
            </a:xfrm>
          </p:grpSpPr>
          <p:sp>
            <p:nvSpPr>
              <p:cNvPr id="6285" name="WordArt 209">
                <a:extLst>
                  <a:ext uri="{FF2B5EF4-FFF2-40B4-BE49-F238E27FC236}">
                    <a16:creationId xmlns:a16="http://schemas.microsoft.com/office/drawing/2014/main" id="{D78D6E51-4DB5-4DC5-A753-863F511A83D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15" y="2774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吉見町</a:t>
                </a:r>
              </a:p>
            </p:txBody>
          </p:sp>
          <p:sp>
            <p:nvSpPr>
              <p:cNvPr id="6286" name="WordArt 210">
                <a:extLst>
                  <a:ext uri="{FF2B5EF4-FFF2-40B4-BE49-F238E27FC236}">
                    <a16:creationId xmlns:a16="http://schemas.microsoft.com/office/drawing/2014/main" id="{E3BEC1FF-7EAE-4A97-B33F-7C280DE03B3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15" y="277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吉見町</a:t>
                </a:r>
              </a:p>
            </p:txBody>
          </p:sp>
        </p:grpSp>
        <p:grpSp>
          <p:nvGrpSpPr>
            <p:cNvPr id="6194" name="Group 211">
              <a:extLst>
                <a:ext uri="{FF2B5EF4-FFF2-40B4-BE49-F238E27FC236}">
                  <a16:creationId xmlns:a16="http://schemas.microsoft.com/office/drawing/2014/main" id="{EA01D191-A7BC-410F-B4FD-1405BEFC951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69" y="2567"/>
              <a:ext cx="254" cy="80"/>
              <a:chOff x="6169" y="2567"/>
              <a:chExt cx="254" cy="80"/>
            </a:xfrm>
          </p:grpSpPr>
          <p:sp>
            <p:nvSpPr>
              <p:cNvPr id="6283" name="WordArt 212">
                <a:extLst>
                  <a:ext uri="{FF2B5EF4-FFF2-40B4-BE49-F238E27FC236}">
                    <a16:creationId xmlns:a16="http://schemas.microsoft.com/office/drawing/2014/main" id="{2B35E66E-0A02-4048-B14A-FA6C4B9342B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69" y="256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白岡町</a:t>
                </a:r>
              </a:p>
            </p:txBody>
          </p:sp>
          <p:sp>
            <p:nvSpPr>
              <p:cNvPr id="6284" name="WordArt 213">
                <a:extLst>
                  <a:ext uri="{FF2B5EF4-FFF2-40B4-BE49-F238E27FC236}">
                    <a16:creationId xmlns:a16="http://schemas.microsoft.com/office/drawing/2014/main" id="{26B530F7-FA63-4030-BB0E-7EF970ECDBD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69" y="256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白岡町</a:t>
                </a:r>
              </a:p>
            </p:txBody>
          </p:sp>
        </p:grpSp>
        <p:grpSp>
          <p:nvGrpSpPr>
            <p:cNvPr id="6195" name="Group 214">
              <a:extLst>
                <a:ext uri="{FF2B5EF4-FFF2-40B4-BE49-F238E27FC236}">
                  <a16:creationId xmlns:a16="http://schemas.microsoft.com/office/drawing/2014/main" id="{7BC167B7-4227-4C53-A5B4-5C2CAE6D5AB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17" y="2571"/>
              <a:ext cx="254" cy="80"/>
              <a:chOff x="6717" y="2571"/>
              <a:chExt cx="254" cy="80"/>
            </a:xfrm>
          </p:grpSpPr>
          <p:sp>
            <p:nvSpPr>
              <p:cNvPr id="6281" name="WordArt 215">
                <a:extLst>
                  <a:ext uri="{FF2B5EF4-FFF2-40B4-BE49-F238E27FC236}">
                    <a16:creationId xmlns:a16="http://schemas.microsoft.com/office/drawing/2014/main" id="{54D77ECC-C938-4229-B15A-E0AB87BAE60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17" y="257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幸手市</a:t>
                </a:r>
              </a:p>
            </p:txBody>
          </p:sp>
          <p:sp>
            <p:nvSpPr>
              <p:cNvPr id="6282" name="WordArt 216">
                <a:extLst>
                  <a:ext uri="{FF2B5EF4-FFF2-40B4-BE49-F238E27FC236}">
                    <a16:creationId xmlns:a16="http://schemas.microsoft.com/office/drawing/2014/main" id="{90EF230A-A963-44F5-A9BD-C740CC86CA5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17" y="257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幸手市</a:t>
                </a:r>
              </a:p>
            </p:txBody>
          </p:sp>
        </p:grpSp>
        <p:grpSp>
          <p:nvGrpSpPr>
            <p:cNvPr id="6196" name="Group 217">
              <a:extLst>
                <a:ext uri="{FF2B5EF4-FFF2-40B4-BE49-F238E27FC236}">
                  <a16:creationId xmlns:a16="http://schemas.microsoft.com/office/drawing/2014/main" id="{7D4510B5-5691-4AFE-8D45-D628908772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61" y="2499"/>
              <a:ext cx="254" cy="80"/>
              <a:chOff x="5261" y="2499"/>
              <a:chExt cx="254" cy="80"/>
            </a:xfrm>
          </p:grpSpPr>
          <p:sp>
            <p:nvSpPr>
              <p:cNvPr id="6279" name="WordArt 218">
                <a:extLst>
                  <a:ext uri="{FF2B5EF4-FFF2-40B4-BE49-F238E27FC236}">
                    <a16:creationId xmlns:a16="http://schemas.microsoft.com/office/drawing/2014/main" id="{0E507830-6115-4086-AC94-E0DA8980436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61" y="249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鴻巣町</a:t>
                </a:r>
              </a:p>
            </p:txBody>
          </p:sp>
          <p:sp>
            <p:nvSpPr>
              <p:cNvPr id="6280" name="WordArt 219">
                <a:extLst>
                  <a:ext uri="{FF2B5EF4-FFF2-40B4-BE49-F238E27FC236}">
                    <a16:creationId xmlns:a16="http://schemas.microsoft.com/office/drawing/2014/main" id="{17F09C9A-4599-458D-85E1-10409884A41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61" y="249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鴻巣町</a:t>
                </a:r>
              </a:p>
            </p:txBody>
          </p:sp>
        </p:grpSp>
        <p:grpSp>
          <p:nvGrpSpPr>
            <p:cNvPr id="6197" name="Group 220">
              <a:extLst>
                <a:ext uri="{FF2B5EF4-FFF2-40B4-BE49-F238E27FC236}">
                  <a16:creationId xmlns:a16="http://schemas.microsoft.com/office/drawing/2014/main" id="{53572E3D-EF64-4DC6-991E-535F1CB8A8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13" y="2127"/>
              <a:ext cx="254" cy="80"/>
              <a:chOff x="5913" y="2127"/>
              <a:chExt cx="254" cy="80"/>
            </a:xfrm>
          </p:grpSpPr>
          <p:sp>
            <p:nvSpPr>
              <p:cNvPr id="6277" name="WordArt 221">
                <a:extLst>
                  <a:ext uri="{FF2B5EF4-FFF2-40B4-BE49-F238E27FC236}">
                    <a16:creationId xmlns:a16="http://schemas.microsoft.com/office/drawing/2014/main" id="{805830E1-E2E2-4A79-BFFB-5D49220357F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13" y="212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加須市</a:t>
                </a:r>
              </a:p>
            </p:txBody>
          </p:sp>
          <p:sp>
            <p:nvSpPr>
              <p:cNvPr id="6278" name="WordArt 222">
                <a:extLst>
                  <a:ext uri="{FF2B5EF4-FFF2-40B4-BE49-F238E27FC236}">
                    <a16:creationId xmlns:a16="http://schemas.microsoft.com/office/drawing/2014/main" id="{EC6360BE-ABBA-4037-85C9-11CFEB4545B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13" y="212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加須市</a:t>
                </a:r>
              </a:p>
            </p:txBody>
          </p:sp>
        </p:grpSp>
        <p:grpSp>
          <p:nvGrpSpPr>
            <p:cNvPr id="6198" name="Group 223">
              <a:extLst>
                <a:ext uri="{FF2B5EF4-FFF2-40B4-BE49-F238E27FC236}">
                  <a16:creationId xmlns:a16="http://schemas.microsoft.com/office/drawing/2014/main" id="{523ECDD7-5708-4E24-8465-E11E2E67BC7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25" y="1939"/>
              <a:ext cx="254" cy="80"/>
              <a:chOff x="5025" y="1939"/>
              <a:chExt cx="254" cy="80"/>
            </a:xfrm>
          </p:grpSpPr>
          <p:sp>
            <p:nvSpPr>
              <p:cNvPr id="6275" name="WordArt 224">
                <a:extLst>
                  <a:ext uri="{FF2B5EF4-FFF2-40B4-BE49-F238E27FC236}">
                    <a16:creationId xmlns:a16="http://schemas.microsoft.com/office/drawing/2014/main" id="{D0E0661A-5D22-4812-BD21-04D91CF357E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5" y="193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行田市</a:t>
                </a:r>
              </a:p>
            </p:txBody>
          </p:sp>
          <p:sp>
            <p:nvSpPr>
              <p:cNvPr id="6276" name="WordArt 225">
                <a:extLst>
                  <a:ext uri="{FF2B5EF4-FFF2-40B4-BE49-F238E27FC236}">
                    <a16:creationId xmlns:a16="http://schemas.microsoft.com/office/drawing/2014/main" id="{1D7FBB45-15E0-4340-8E21-A026C7DC02C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5" y="193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行田市</a:t>
                </a:r>
              </a:p>
            </p:txBody>
          </p:sp>
        </p:grpSp>
        <p:grpSp>
          <p:nvGrpSpPr>
            <p:cNvPr id="6199" name="Group 226">
              <a:extLst>
                <a:ext uri="{FF2B5EF4-FFF2-40B4-BE49-F238E27FC236}">
                  <a16:creationId xmlns:a16="http://schemas.microsoft.com/office/drawing/2014/main" id="{339BAF46-89D7-4974-8674-F8792982058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49" y="1727"/>
              <a:ext cx="254" cy="80"/>
              <a:chOff x="5549" y="1727"/>
              <a:chExt cx="254" cy="80"/>
            </a:xfrm>
          </p:grpSpPr>
          <p:sp>
            <p:nvSpPr>
              <p:cNvPr id="6273" name="WordArt 227">
                <a:extLst>
                  <a:ext uri="{FF2B5EF4-FFF2-40B4-BE49-F238E27FC236}">
                    <a16:creationId xmlns:a16="http://schemas.microsoft.com/office/drawing/2014/main" id="{527451A3-8BAF-4E0D-BA19-D4B21D6A240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549" y="172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羽生市</a:t>
                </a:r>
              </a:p>
            </p:txBody>
          </p:sp>
          <p:sp>
            <p:nvSpPr>
              <p:cNvPr id="6274" name="WordArt 228">
                <a:extLst>
                  <a:ext uri="{FF2B5EF4-FFF2-40B4-BE49-F238E27FC236}">
                    <a16:creationId xmlns:a16="http://schemas.microsoft.com/office/drawing/2014/main" id="{3B508417-A562-459E-9AD7-D53C6468A92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549" y="172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羽生市</a:t>
                </a:r>
              </a:p>
            </p:txBody>
          </p:sp>
        </p:grpSp>
        <p:sp>
          <p:nvSpPr>
            <p:cNvPr id="6200" name="WordArt 229">
              <a:extLst>
                <a:ext uri="{FF2B5EF4-FFF2-40B4-BE49-F238E27FC236}">
                  <a16:creationId xmlns:a16="http://schemas.microsoft.com/office/drawing/2014/main" id="{E55A6124-F5A0-4B3C-B802-22F3803AE7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993" y="3166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伊奈町</a:t>
              </a:r>
            </a:p>
          </p:txBody>
        </p:sp>
        <p:sp>
          <p:nvSpPr>
            <p:cNvPr id="6201" name="WordArt 230">
              <a:extLst>
                <a:ext uri="{FF2B5EF4-FFF2-40B4-BE49-F238E27FC236}">
                  <a16:creationId xmlns:a16="http://schemas.microsoft.com/office/drawing/2014/main" id="{3FDEBEE3-D8E4-46F3-8C64-B65BBE8352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993" y="3166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伊奈町</a:t>
              </a:r>
            </a:p>
          </p:txBody>
        </p:sp>
        <p:grpSp>
          <p:nvGrpSpPr>
            <p:cNvPr id="6202" name="Group 231">
              <a:extLst>
                <a:ext uri="{FF2B5EF4-FFF2-40B4-BE49-F238E27FC236}">
                  <a16:creationId xmlns:a16="http://schemas.microsoft.com/office/drawing/2014/main" id="{72F6334C-5004-45A7-AD15-7ABECEB5E42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77" y="2939"/>
              <a:ext cx="254" cy="80"/>
              <a:chOff x="6277" y="2939"/>
              <a:chExt cx="254" cy="80"/>
            </a:xfrm>
          </p:grpSpPr>
          <p:sp>
            <p:nvSpPr>
              <p:cNvPr id="6271" name="WordArt 232">
                <a:extLst>
                  <a:ext uri="{FF2B5EF4-FFF2-40B4-BE49-F238E27FC236}">
                    <a16:creationId xmlns:a16="http://schemas.microsoft.com/office/drawing/2014/main" id="{8FB920B4-06B4-40FA-99AE-3C82181BF60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277" y="293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白岡町</a:t>
                </a:r>
              </a:p>
            </p:txBody>
          </p:sp>
          <p:sp>
            <p:nvSpPr>
              <p:cNvPr id="6272" name="WordArt 233">
                <a:extLst>
                  <a:ext uri="{FF2B5EF4-FFF2-40B4-BE49-F238E27FC236}">
                    <a16:creationId xmlns:a16="http://schemas.microsoft.com/office/drawing/2014/main" id="{E86DD268-5D88-40DA-ABB7-90824E42E04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277" y="293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白岡町</a:t>
                </a:r>
              </a:p>
            </p:txBody>
          </p:sp>
        </p:grpSp>
        <p:grpSp>
          <p:nvGrpSpPr>
            <p:cNvPr id="6203" name="Group 234">
              <a:extLst>
                <a:ext uri="{FF2B5EF4-FFF2-40B4-BE49-F238E27FC236}">
                  <a16:creationId xmlns:a16="http://schemas.microsoft.com/office/drawing/2014/main" id="{DCB0D209-88BA-4E98-8329-9C56FEA8D31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35" y="3057"/>
              <a:ext cx="254" cy="80"/>
              <a:chOff x="6135" y="3057"/>
              <a:chExt cx="254" cy="80"/>
            </a:xfrm>
          </p:grpSpPr>
          <p:sp>
            <p:nvSpPr>
              <p:cNvPr id="6269" name="WordArt 235">
                <a:extLst>
                  <a:ext uri="{FF2B5EF4-FFF2-40B4-BE49-F238E27FC236}">
                    <a16:creationId xmlns:a16="http://schemas.microsoft.com/office/drawing/2014/main" id="{FA4C55EF-F922-454F-8FA9-41999639B4E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35" y="305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蓮田市</a:t>
                </a:r>
              </a:p>
            </p:txBody>
          </p:sp>
          <p:sp>
            <p:nvSpPr>
              <p:cNvPr id="6270" name="WordArt 236">
                <a:extLst>
                  <a:ext uri="{FF2B5EF4-FFF2-40B4-BE49-F238E27FC236}">
                    <a16:creationId xmlns:a16="http://schemas.microsoft.com/office/drawing/2014/main" id="{7BD28DE4-16E8-4BF5-A779-512CC66DF91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35" y="305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蓮田市</a:t>
                </a:r>
              </a:p>
            </p:txBody>
          </p:sp>
        </p:grpSp>
        <p:grpSp>
          <p:nvGrpSpPr>
            <p:cNvPr id="6204" name="Group 237">
              <a:extLst>
                <a:ext uri="{FF2B5EF4-FFF2-40B4-BE49-F238E27FC236}">
                  <a16:creationId xmlns:a16="http://schemas.microsoft.com/office/drawing/2014/main" id="{0F137A19-4DED-499B-9612-345240ED2C2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61" y="2895"/>
              <a:ext cx="254" cy="80"/>
              <a:chOff x="6861" y="2895"/>
              <a:chExt cx="254" cy="80"/>
            </a:xfrm>
          </p:grpSpPr>
          <p:sp>
            <p:nvSpPr>
              <p:cNvPr id="6267" name="WordArt 238">
                <a:extLst>
                  <a:ext uri="{FF2B5EF4-FFF2-40B4-BE49-F238E27FC236}">
                    <a16:creationId xmlns:a16="http://schemas.microsoft.com/office/drawing/2014/main" id="{82B0E8C3-0FC2-4D67-8A2A-C3B48AB4D89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61" y="289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杉戸町</a:t>
                </a:r>
              </a:p>
            </p:txBody>
          </p:sp>
          <p:sp>
            <p:nvSpPr>
              <p:cNvPr id="6268" name="WordArt 239">
                <a:extLst>
                  <a:ext uri="{FF2B5EF4-FFF2-40B4-BE49-F238E27FC236}">
                    <a16:creationId xmlns:a16="http://schemas.microsoft.com/office/drawing/2014/main" id="{C49529AF-A91A-4BC3-8D85-9213FDDD580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61" y="289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杉戸町</a:t>
                </a:r>
              </a:p>
            </p:txBody>
          </p:sp>
        </p:grpSp>
        <p:grpSp>
          <p:nvGrpSpPr>
            <p:cNvPr id="6205" name="Group 240">
              <a:extLst>
                <a:ext uri="{FF2B5EF4-FFF2-40B4-BE49-F238E27FC236}">
                  <a16:creationId xmlns:a16="http://schemas.microsoft.com/office/drawing/2014/main" id="{22BBFC6D-2CF5-46FF-B825-F113AA184F6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17" y="3023"/>
              <a:ext cx="254" cy="80"/>
              <a:chOff x="6617" y="3023"/>
              <a:chExt cx="254" cy="80"/>
            </a:xfrm>
          </p:grpSpPr>
          <p:sp>
            <p:nvSpPr>
              <p:cNvPr id="6265" name="WordArt 241">
                <a:extLst>
                  <a:ext uri="{FF2B5EF4-FFF2-40B4-BE49-F238E27FC236}">
                    <a16:creationId xmlns:a16="http://schemas.microsoft.com/office/drawing/2014/main" id="{5E0E2A3C-E754-4D09-BE81-3917A8913A3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17" y="3023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 dirty="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宮代町</a:t>
                </a:r>
              </a:p>
            </p:txBody>
          </p:sp>
          <p:sp>
            <p:nvSpPr>
              <p:cNvPr id="6266" name="WordArt 242">
                <a:extLst>
                  <a:ext uri="{FF2B5EF4-FFF2-40B4-BE49-F238E27FC236}">
                    <a16:creationId xmlns:a16="http://schemas.microsoft.com/office/drawing/2014/main" id="{9C959E6B-A124-4EB6-A4A5-8D57EEC5925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17" y="302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 dirty="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宮代町</a:t>
                </a:r>
              </a:p>
            </p:txBody>
          </p:sp>
        </p:grpSp>
        <p:sp>
          <p:nvSpPr>
            <p:cNvPr id="6206" name="WordArt 243">
              <a:extLst>
                <a:ext uri="{FF2B5EF4-FFF2-40B4-BE49-F238E27FC236}">
                  <a16:creationId xmlns:a16="http://schemas.microsoft.com/office/drawing/2014/main" id="{8E62AAC1-8426-4C62-9214-069A9AE459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3" y="3619"/>
              <a:ext cx="341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鶴ヶ島市</a:t>
              </a:r>
            </a:p>
          </p:txBody>
        </p:sp>
        <p:grpSp>
          <p:nvGrpSpPr>
            <p:cNvPr id="6207" name="Group 244">
              <a:extLst>
                <a:ext uri="{FF2B5EF4-FFF2-40B4-BE49-F238E27FC236}">
                  <a16:creationId xmlns:a16="http://schemas.microsoft.com/office/drawing/2014/main" id="{0C63108E-291A-4D6D-B438-B95ACE47B89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92" y="3563"/>
              <a:ext cx="114" cy="61"/>
              <a:chOff x="5992" y="3563"/>
              <a:chExt cx="114" cy="61"/>
            </a:xfrm>
          </p:grpSpPr>
          <p:sp>
            <p:nvSpPr>
              <p:cNvPr id="6263" name="WordArt 245">
                <a:extLst>
                  <a:ext uri="{FF2B5EF4-FFF2-40B4-BE49-F238E27FC236}">
                    <a16:creationId xmlns:a16="http://schemas.microsoft.com/office/drawing/2014/main" id="{4553AE27-D90E-4E76-B2E0-569852D9F43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92" y="3563"/>
                <a:ext cx="114" cy="61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  <p:sp>
            <p:nvSpPr>
              <p:cNvPr id="6264" name="WordArt 246">
                <a:extLst>
                  <a:ext uri="{FF2B5EF4-FFF2-40B4-BE49-F238E27FC236}">
                    <a16:creationId xmlns:a16="http://schemas.microsoft.com/office/drawing/2014/main" id="{FC22F53C-E6EC-4883-AC43-0ED18E96E3C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92" y="3563"/>
                <a:ext cx="114" cy="6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</p:grpSp>
        <p:grpSp>
          <p:nvGrpSpPr>
            <p:cNvPr id="6208" name="Group 247">
              <a:extLst>
                <a:ext uri="{FF2B5EF4-FFF2-40B4-BE49-F238E27FC236}">
                  <a16:creationId xmlns:a16="http://schemas.microsoft.com/office/drawing/2014/main" id="{66191C88-A0F7-42EB-9B1A-3510331FA51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21" y="3251"/>
              <a:ext cx="254" cy="80"/>
              <a:chOff x="4121" y="3251"/>
              <a:chExt cx="254" cy="80"/>
            </a:xfrm>
          </p:grpSpPr>
          <p:sp>
            <p:nvSpPr>
              <p:cNvPr id="6261" name="WordArt 248">
                <a:extLst>
                  <a:ext uri="{FF2B5EF4-FFF2-40B4-BE49-F238E27FC236}">
                    <a16:creationId xmlns:a16="http://schemas.microsoft.com/office/drawing/2014/main" id="{DA8889B8-6B37-4904-8A2F-7CA69BC1FF3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21" y="325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鳩山町</a:t>
                </a:r>
              </a:p>
            </p:txBody>
          </p:sp>
          <p:sp>
            <p:nvSpPr>
              <p:cNvPr id="6262" name="WordArt 249">
                <a:extLst>
                  <a:ext uri="{FF2B5EF4-FFF2-40B4-BE49-F238E27FC236}">
                    <a16:creationId xmlns:a16="http://schemas.microsoft.com/office/drawing/2014/main" id="{F272A0D5-B749-41C2-9809-ADC7BED031C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21" y="325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鳩山町</a:t>
                </a:r>
              </a:p>
            </p:txBody>
          </p:sp>
        </p:grpSp>
        <p:grpSp>
          <p:nvGrpSpPr>
            <p:cNvPr id="6209" name="Group 250">
              <a:extLst>
                <a:ext uri="{FF2B5EF4-FFF2-40B4-BE49-F238E27FC236}">
                  <a16:creationId xmlns:a16="http://schemas.microsoft.com/office/drawing/2014/main" id="{ADCF6F67-F0CB-4556-8F0C-CC5C523CE14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96" y="3421"/>
              <a:ext cx="254" cy="80"/>
              <a:chOff x="3696" y="3421"/>
              <a:chExt cx="254" cy="80"/>
            </a:xfrm>
          </p:grpSpPr>
          <p:sp>
            <p:nvSpPr>
              <p:cNvPr id="6259" name="WordArt 251">
                <a:extLst>
                  <a:ext uri="{FF2B5EF4-FFF2-40B4-BE49-F238E27FC236}">
                    <a16:creationId xmlns:a16="http://schemas.microsoft.com/office/drawing/2014/main" id="{DF15E5FF-9B87-4964-B60F-B2942F51871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96" y="342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越生町</a:t>
                </a:r>
              </a:p>
            </p:txBody>
          </p:sp>
          <p:sp>
            <p:nvSpPr>
              <p:cNvPr id="6260" name="WordArt 252">
                <a:extLst>
                  <a:ext uri="{FF2B5EF4-FFF2-40B4-BE49-F238E27FC236}">
                    <a16:creationId xmlns:a16="http://schemas.microsoft.com/office/drawing/2014/main" id="{83A49899-B84D-49E0-A81E-A06FC6B78A9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96" y="342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越生町</a:t>
                </a:r>
              </a:p>
            </p:txBody>
          </p:sp>
        </p:grpSp>
        <p:grpSp>
          <p:nvGrpSpPr>
            <p:cNvPr id="6210" name="Group 253">
              <a:extLst>
                <a:ext uri="{FF2B5EF4-FFF2-40B4-BE49-F238E27FC236}">
                  <a16:creationId xmlns:a16="http://schemas.microsoft.com/office/drawing/2014/main" id="{8B79438E-2E55-4509-97B6-794618064B7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57" y="3251"/>
              <a:ext cx="254" cy="80"/>
              <a:chOff x="5057" y="3251"/>
              <a:chExt cx="254" cy="80"/>
            </a:xfrm>
          </p:grpSpPr>
          <p:sp>
            <p:nvSpPr>
              <p:cNvPr id="6257" name="WordArt 254">
                <a:extLst>
                  <a:ext uri="{FF2B5EF4-FFF2-40B4-BE49-F238E27FC236}">
                    <a16:creationId xmlns:a16="http://schemas.microsoft.com/office/drawing/2014/main" id="{9760CA4B-C2E5-4AD4-BA5B-B5D1D6BE89D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57" y="325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川島町</a:t>
                </a:r>
              </a:p>
            </p:txBody>
          </p:sp>
          <p:sp>
            <p:nvSpPr>
              <p:cNvPr id="6258" name="WordArt 255">
                <a:extLst>
                  <a:ext uri="{FF2B5EF4-FFF2-40B4-BE49-F238E27FC236}">
                    <a16:creationId xmlns:a16="http://schemas.microsoft.com/office/drawing/2014/main" id="{F94C8E9C-5C0F-4A68-9C26-27CB27E4389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57" y="325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川島町</a:t>
                </a:r>
              </a:p>
            </p:txBody>
          </p:sp>
        </p:grpSp>
        <p:grpSp>
          <p:nvGrpSpPr>
            <p:cNvPr id="6211" name="Group 256">
              <a:extLst>
                <a:ext uri="{FF2B5EF4-FFF2-40B4-BE49-F238E27FC236}">
                  <a16:creationId xmlns:a16="http://schemas.microsoft.com/office/drawing/2014/main" id="{AF3E0AD4-44C5-4D26-A1BA-D60BC715C3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75" y="3369"/>
              <a:ext cx="254" cy="80"/>
              <a:chOff x="4575" y="3369"/>
              <a:chExt cx="254" cy="80"/>
            </a:xfrm>
          </p:grpSpPr>
          <p:sp>
            <p:nvSpPr>
              <p:cNvPr id="6255" name="WordArt 257">
                <a:extLst>
                  <a:ext uri="{FF2B5EF4-FFF2-40B4-BE49-F238E27FC236}">
                    <a16:creationId xmlns:a16="http://schemas.microsoft.com/office/drawing/2014/main" id="{F8A30481-239A-4856-A782-2A3D2B602AB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75" y="336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坂戸市</a:t>
                </a:r>
              </a:p>
            </p:txBody>
          </p:sp>
          <p:sp>
            <p:nvSpPr>
              <p:cNvPr id="6256" name="WordArt 258">
                <a:extLst>
                  <a:ext uri="{FF2B5EF4-FFF2-40B4-BE49-F238E27FC236}">
                    <a16:creationId xmlns:a16="http://schemas.microsoft.com/office/drawing/2014/main" id="{C03F1917-8301-4C87-8083-EEBD0758586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75" y="336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坂戸市</a:t>
                </a:r>
              </a:p>
            </p:txBody>
          </p:sp>
        </p:grpSp>
        <p:grpSp>
          <p:nvGrpSpPr>
            <p:cNvPr id="6212" name="Group 259">
              <a:extLst>
                <a:ext uri="{FF2B5EF4-FFF2-40B4-BE49-F238E27FC236}">
                  <a16:creationId xmlns:a16="http://schemas.microsoft.com/office/drawing/2014/main" id="{CD740A20-A421-4D6B-B648-64F307C3C5C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78" y="3908"/>
              <a:ext cx="254" cy="80"/>
              <a:chOff x="4178" y="3908"/>
              <a:chExt cx="254" cy="80"/>
            </a:xfrm>
          </p:grpSpPr>
          <p:sp>
            <p:nvSpPr>
              <p:cNvPr id="6253" name="WordArt 260">
                <a:extLst>
                  <a:ext uri="{FF2B5EF4-FFF2-40B4-BE49-F238E27FC236}">
                    <a16:creationId xmlns:a16="http://schemas.microsoft.com/office/drawing/2014/main" id="{7BFE7F70-F4F5-4C31-93F8-EDC319304D1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78" y="3908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日高市</a:t>
                </a:r>
              </a:p>
            </p:txBody>
          </p:sp>
          <p:sp>
            <p:nvSpPr>
              <p:cNvPr id="6254" name="WordArt 261">
                <a:extLst>
                  <a:ext uri="{FF2B5EF4-FFF2-40B4-BE49-F238E27FC236}">
                    <a16:creationId xmlns:a16="http://schemas.microsoft.com/office/drawing/2014/main" id="{AB834A0A-F0F2-4BAE-A9CF-4584A0FD5D1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78" y="390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日高市</a:t>
                </a:r>
              </a:p>
            </p:txBody>
          </p:sp>
        </p:grpSp>
        <p:grpSp>
          <p:nvGrpSpPr>
            <p:cNvPr id="6213" name="Group 262">
              <a:extLst>
                <a:ext uri="{FF2B5EF4-FFF2-40B4-BE49-F238E27FC236}">
                  <a16:creationId xmlns:a16="http://schemas.microsoft.com/office/drawing/2014/main" id="{1BBFEA96-3E22-4D70-8D41-C3E10C27238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80" y="3336"/>
              <a:ext cx="254" cy="80"/>
              <a:chOff x="5680" y="3336"/>
              <a:chExt cx="254" cy="80"/>
            </a:xfrm>
          </p:grpSpPr>
          <p:sp>
            <p:nvSpPr>
              <p:cNvPr id="6251" name="WordArt 263">
                <a:extLst>
                  <a:ext uri="{FF2B5EF4-FFF2-40B4-BE49-F238E27FC236}">
                    <a16:creationId xmlns:a16="http://schemas.microsoft.com/office/drawing/2014/main" id="{714F7D3E-AE4F-4A90-9675-4A79DE466A3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80" y="3336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上尾市</a:t>
                </a:r>
              </a:p>
            </p:txBody>
          </p:sp>
          <p:sp>
            <p:nvSpPr>
              <p:cNvPr id="6252" name="WordArt 264">
                <a:extLst>
                  <a:ext uri="{FF2B5EF4-FFF2-40B4-BE49-F238E27FC236}">
                    <a16:creationId xmlns:a16="http://schemas.microsoft.com/office/drawing/2014/main" id="{DB3B6558-B526-4D82-9F5E-568B7AECFAD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80" y="333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上尾市</a:t>
                </a:r>
              </a:p>
            </p:txBody>
          </p:sp>
        </p:grpSp>
        <p:grpSp>
          <p:nvGrpSpPr>
            <p:cNvPr id="6214" name="Group 265">
              <a:extLst>
                <a:ext uri="{FF2B5EF4-FFF2-40B4-BE49-F238E27FC236}">
                  <a16:creationId xmlns:a16="http://schemas.microsoft.com/office/drawing/2014/main" id="{FFB00D51-6AF5-4843-A2B4-28EE6CA1536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10" y="3109"/>
              <a:ext cx="254" cy="80"/>
              <a:chOff x="5510" y="3109"/>
              <a:chExt cx="254" cy="80"/>
            </a:xfrm>
          </p:grpSpPr>
          <p:sp>
            <p:nvSpPr>
              <p:cNvPr id="6249" name="WordArt 266">
                <a:extLst>
                  <a:ext uri="{FF2B5EF4-FFF2-40B4-BE49-F238E27FC236}">
                    <a16:creationId xmlns:a16="http://schemas.microsoft.com/office/drawing/2014/main" id="{31664F46-22E4-4D4A-8316-3100EB87BBD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510" y="310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桶川市</a:t>
                </a:r>
              </a:p>
            </p:txBody>
          </p:sp>
          <p:sp>
            <p:nvSpPr>
              <p:cNvPr id="6250" name="WordArt 267">
                <a:extLst>
                  <a:ext uri="{FF2B5EF4-FFF2-40B4-BE49-F238E27FC236}">
                    <a16:creationId xmlns:a16="http://schemas.microsoft.com/office/drawing/2014/main" id="{78F44CD9-A1EF-48F0-BFC5-F17EA62C35A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510" y="310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桶川市</a:t>
                </a:r>
              </a:p>
            </p:txBody>
          </p:sp>
        </p:grpSp>
        <p:grpSp>
          <p:nvGrpSpPr>
            <p:cNvPr id="6215" name="Group 268">
              <a:extLst>
                <a:ext uri="{FF2B5EF4-FFF2-40B4-BE49-F238E27FC236}">
                  <a16:creationId xmlns:a16="http://schemas.microsoft.com/office/drawing/2014/main" id="{E953720B-38F3-437A-965D-00614FB7EA3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89" y="2915"/>
              <a:ext cx="254" cy="80"/>
              <a:chOff x="5389" y="2915"/>
              <a:chExt cx="254" cy="80"/>
            </a:xfrm>
          </p:grpSpPr>
          <p:sp>
            <p:nvSpPr>
              <p:cNvPr id="6247" name="WordArt 269">
                <a:extLst>
                  <a:ext uri="{FF2B5EF4-FFF2-40B4-BE49-F238E27FC236}">
                    <a16:creationId xmlns:a16="http://schemas.microsoft.com/office/drawing/2014/main" id="{F1FF1C01-5D8C-4C65-9922-ABE3277E1F6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89" y="291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北本市</a:t>
                </a:r>
              </a:p>
            </p:txBody>
          </p:sp>
          <p:sp>
            <p:nvSpPr>
              <p:cNvPr id="6248" name="WordArt 270">
                <a:extLst>
                  <a:ext uri="{FF2B5EF4-FFF2-40B4-BE49-F238E27FC236}">
                    <a16:creationId xmlns:a16="http://schemas.microsoft.com/office/drawing/2014/main" id="{3CCBE06B-E6CE-4A3C-A43D-620764F0C88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89" y="291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北本市</a:t>
                </a:r>
              </a:p>
            </p:txBody>
          </p:sp>
        </p:grpSp>
        <p:grpSp>
          <p:nvGrpSpPr>
            <p:cNvPr id="6216" name="Group 271">
              <a:extLst>
                <a:ext uri="{FF2B5EF4-FFF2-40B4-BE49-F238E27FC236}">
                  <a16:creationId xmlns:a16="http://schemas.microsoft.com/office/drawing/2014/main" id="{EE3E5883-7A66-4EED-AFA8-1AC6612CFC0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22" y="3676"/>
              <a:ext cx="341" cy="80"/>
              <a:chOff x="3922" y="3676"/>
              <a:chExt cx="341" cy="80"/>
            </a:xfrm>
          </p:grpSpPr>
          <p:sp>
            <p:nvSpPr>
              <p:cNvPr id="6245" name="WordArt 272">
                <a:extLst>
                  <a:ext uri="{FF2B5EF4-FFF2-40B4-BE49-F238E27FC236}">
                    <a16:creationId xmlns:a16="http://schemas.microsoft.com/office/drawing/2014/main" id="{75BD190F-4489-4A65-8939-C738EEC9F5B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22" y="3676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毛呂山町</a:t>
                </a:r>
              </a:p>
            </p:txBody>
          </p:sp>
          <p:sp>
            <p:nvSpPr>
              <p:cNvPr id="6246" name="WordArt 273">
                <a:extLst>
                  <a:ext uri="{FF2B5EF4-FFF2-40B4-BE49-F238E27FC236}">
                    <a16:creationId xmlns:a16="http://schemas.microsoft.com/office/drawing/2014/main" id="{3DC6389E-8DAD-43E7-9220-412FE122AED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22" y="3676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毛呂山町</a:t>
                </a:r>
              </a:p>
            </p:txBody>
          </p:sp>
        </p:grpSp>
        <p:sp>
          <p:nvSpPr>
            <p:cNvPr id="6217" name="WordArt 274">
              <a:extLst>
                <a:ext uri="{FF2B5EF4-FFF2-40B4-BE49-F238E27FC236}">
                  <a16:creationId xmlns:a16="http://schemas.microsoft.com/office/drawing/2014/main" id="{F0AB981B-457B-4308-8F9F-79F21089D2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3" y="3619"/>
              <a:ext cx="341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鶴ヶ島市</a:t>
              </a:r>
            </a:p>
          </p:txBody>
        </p:sp>
        <p:grpSp>
          <p:nvGrpSpPr>
            <p:cNvPr id="6218" name="Group 275">
              <a:extLst>
                <a:ext uri="{FF2B5EF4-FFF2-40B4-BE49-F238E27FC236}">
                  <a16:creationId xmlns:a16="http://schemas.microsoft.com/office/drawing/2014/main" id="{DB2FCFFC-45B4-42B6-89FB-6011BDE786D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40" y="3137"/>
              <a:ext cx="341" cy="80"/>
              <a:chOff x="3440" y="3137"/>
              <a:chExt cx="341" cy="80"/>
            </a:xfrm>
          </p:grpSpPr>
          <p:sp>
            <p:nvSpPr>
              <p:cNvPr id="6243" name="WordArt 276">
                <a:extLst>
                  <a:ext uri="{FF2B5EF4-FFF2-40B4-BE49-F238E27FC236}">
                    <a16:creationId xmlns:a16="http://schemas.microsoft.com/office/drawing/2014/main" id="{532779FD-C175-4C2B-A8F2-0E774E2F2F7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40" y="3137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ときがわ町</a:t>
                </a:r>
              </a:p>
            </p:txBody>
          </p:sp>
          <p:sp>
            <p:nvSpPr>
              <p:cNvPr id="6244" name="WordArt 277">
                <a:extLst>
                  <a:ext uri="{FF2B5EF4-FFF2-40B4-BE49-F238E27FC236}">
                    <a16:creationId xmlns:a16="http://schemas.microsoft.com/office/drawing/2014/main" id="{B7997FA2-FFCE-443E-BD73-C7208F77F2B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40" y="3137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ときがわ町</a:t>
                </a:r>
              </a:p>
            </p:txBody>
          </p:sp>
        </p:grpSp>
        <p:grpSp>
          <p:nvGrpSpPr>
            <p:cNvPr id="6219" name="Group 278">
              <a:extLst>
                <a:ext uri="{FF2B5EF4-FFF2-40B4-BE49-F238E27FC236}">
                  <a16:creationId xmlns:a16="http://schemas.microsoft.com/office/drawing/2014/main" id="{D9A4FF94-5037-4879-846A-A8E655F8C5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7" y="4045"/>
              <a:ext cx="198" cy="62"/>
              <a:chOff x="6077" y="4045"/>
              <a:chExt cx="198" cy="62"/>
            </a:xfrm>
          </p:grpSpPr>
          <p:sp>
            <p:nvSpPr>
              <p:cNvPr id="6241" name="WordArt 279">
                <a:extLst>
                  <a:ext uri="{FF2B5EF4-FFF2-40B4-BE49-F238E27FC236}">
                    <a16:creationId xmlns:a16="http://schemas.microsoft.com/office/drawing/2014/main" id="{5BCF878A-7C6C-4CA5-B97F-0FCBE234DA9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077" y="4045"/>
                <a:ext cx="198" cy="62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  <p:sp>
            <p:nvSpPr>
              <p:cNvPr id="6242" name="WordArt 280">
                <a:extLst>
                  <a:ext uri="{FF2B5EF4-FFF2-40B4-BE49-F238E27FC236}">
                    <a16:creationId xmlns:a16="http://schemas.microsoft.com/office/drawing/2014/main" id="{0075862E-5165-401C-82FE-D8214868ED5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077" y="4045"/>
                <a:ext cx="198" cy="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</p:grpSp>
        <p:grpSp>
          <p:nvGrpSpPr>
            <p:cNvPr id="6220" name="Group 281">
              <a:extLst>
                <a:ext uri="{FF2B5EF4-FFF2-40B4-BE49-F238E27FC236}">
                  <a16:creationId xmlns:a16="http://schemas.microsoft.com/office/drawing/2014/main" id="{B8E3D0B6-085A-4A7F-B204-8179FB1E12A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35" y="4158"/>
              <a:ext cx="114" cy="61"/>
              <a:chOff x="5935" y="4158"/>
              <a:chExt cx="114" cy="61"/>
            </a:xfrm>
          </p:grpSpPr>
          <p:sp>
            <p:nvSpPr>
              <p:cNvPr id="6239" name="WordArt 282">
                <a:extLst>
                  <a:ext uri="{FF2B5EF4-FFF2-40B4-BE49-F238E27FC236}">
                    <a16:creationId xmlns:a16="http://schemas.microsoft.com/office/drawing/2014/main" id="{C725E00E-EB3F-493C-84E4-83B7C96E3D1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35" y="4158"/>
                <a:ext cx="114" cy="61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桜区</a:t>
                </a:r>
              </a:p>
            </p:txBody>
          </p:sp>
          <p:sp>
            <p:nvSpPr>
              <p:cNvPr id="6240" name="WordArt 283">
                <a:extLst>
                  <a:ext uri="{FF2B5EF4-FFF2-40B4-BE49-F238E27FC236}">
                    <a16:creationId xmlns:a16="http://schemas.microsoft.com/office/drawing/2014/main" id="{699F12E0-AA65-4E52-ADFE-893FB15794C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35" y="4158"/>
                <a:ext cx="114" cy="6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桜区</a:t>
                </a:r>
              </a:p>
            </p:txBody>
          </p:sp>
        </p:grpSp>
        <p:grpSp>
          <p:nvGrpSpPr>
            <p:cNvPr id="6221" name="Group 284">
              <a:extLst>
                <a:ext uri="{FF2B5EF4-FFF2-40B4-BE49-F238E27FC236}">
                  <a16:creationId xmlns:a16="http://schemas.microsoft.com/office/drawing/2014/main" id="{F9019EE3-3E0F-4712-A595-BC71EC9260A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09" y="3789"/>
              <a:ext cx="114" cy="61"/>
              <a:chOff x="5709" y="3789"/>
              <a:chExt cx="114" cy="61"/>
            </a:xfrm>
          </p:grpSpPr>
          <p:sp>
            <p:nvSpPr>
              <p:cNvPr id="6237" name="WordArt 285">
                <a:extLst>
                  <a:ext uri="{FF2B5EF4-FFF2-40B4-BE49-F238E27FC236}">
                    <a16:creationId xmlns:a16="http://schemas.microsoft.com/office/drawing/2014/main" id="{A09A2C10-1943-40A3-90F6-85DDBF24DFB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09" y="3789"/>
                <a:ext cx="114" cy="61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  <p:sp>
            <p:nvSpPr>
              <p:cNvPr id="6238" name="WordArt 286">
                <a:extLst>
                  <a:ext uri="{FF2B5EF4-FFF2-40B4-BE49-F238E27FC236}">
                    <a16:creationId xmlns:a16="http://schemas.microsoft.com/office/drawing/2014/main" id="{1AC6E6AE-E166-47FD-BF9F-B427F424162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09" y="3789"/>
                <a:ext cx="114" cy="6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</p:grpSp>
        <p:grpSp>
          <p:nvGrpSpPr>
            <p:cNvPr id="6222" name="Group 287">
              <a:extLst>
                <a:ext uri="{FF2B5EF4-FFF2-40B4-BE49-F238E27FC236}">
                  <a16:creationId xmlns:a16="http://schemas.microsoft.com/office/drawing/2014/main" id="{93CF0D21-A746-4986-A4D6-D35F7F1A282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7" y="3761"/>
              <a:ext cx="198" cy="62"/>
              <a:chOff x="6077" y="3761"/>
              <a:chExt cx="198" cy="62"/>
            </a:xfrm>
          </p:grpSpPr>
          <p:sp>
            <p:nvSpPr>
              <p:cNvPr id="6235" name="WordArt 288">
                <a:extLst>
                  <a:ext uri="{FF2B5EF4-FFF2-40B4-BE49-F238E27FC236}">
                    <a16:creationId xmlns:a16="http://schemas.microsoft.com/office/drawing/2014/main" id="{4726E31B-A475-46BC-8714-56D1940BBE6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077" y="3761"/>
                <a:ext cx="198" cy="62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大宮区</a:t>
                </a:r>
              </a:p>
            </p:txBody>
          </p:sp>
          <p:sp>
            <p:nvSpPr>
              <p:cNvPr id="6236" name="WordArt 289">
                <a:extLst>
                  <a:ext uri="{FF2B5EF4-FFF2-40B4-BE49-F238E27FC236}">
                    <a16:creationId xmlns:a16="http://schemas.microsoft.com/office/drawing/2014/main" id="{B250CD65-20BF-4A39-B705-75F3E699A87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077" y="3761"/>
                <a:ext cx="198" cy="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大宮区</a:t>
                </a:r>
              </a:p>
            </p:txBody>
          </p:sp>
        </p:grpSp>
        <p:grpSp>
          <p:nvGrpSpPr>
            <p:cNvPr id="6223" name="Group 290">
              <a:extLst>
                <a:ext uri="{FF2B5EF4-FFF2-40B4-BE49-F238E27FC236}">
                  <a16:creationId xmlns:a16="http://schemas.microsoft.com/office/drawing/2014/main" id="{2C7F9063-A9FB-4F7A-ADDD-CBCDE2270DE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83" y="4441"/>
              <a:ext cx="254" cy="80"/>
              <a:chOff x="5283" y="4441"/>
              <a:chExt cx="254" cy="80"/>
            </a:xfrm>
          </p:grpSpPr>
          <p:sp>
            <p:nvSpPr>
              <p:cNvPr id="6233" name="WordArt 291">
                <a:extLst>
                  <a:ext uri="{FF2B5EF4-FFF2-40B4-BE49-F238E27FC236}">
                    <a16:creationId xmlns:a16="http://schemas.microsoft.com/office/drawing/2014/main" id="{C547B3AB-6EF9-4128-80A6-FD57F9DC2BD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83" y="444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三芳町</a:t>
                </a:r>
              </a:p>
            </p:txBody>
          </p:sp>
          <p:sp>
            <p:nvSpPr>
              <p:cNvPr id="6234" name="WordArt 292">
                <a:extLst>
                  <a:ext uri="{FF2B5EF4-FFF2-40B4-BE49-F238E27FC236}">
                    <a16:creationId xmlns:a16="http://schemas.microsoft.com/office/drawing/2014/main" id="{BE29AB88-BA79-454E-A98F-5F94E084FED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83" y="444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三芳町</a:t>
                </a:r>
              </a:p>
            </p:txBody>
          </p:sp>
        </p:grpSp>
        <p:grpSp>
          <p:nvGrpSpPr>
            <p:cNvPr id="6224" name="Group 293">
              <a:extLst>
                <a:ext uri="{FF2B5EF4-FFF2-40B4-BE49-F238E27FC236}">
                  <a16:creationId xmlns:a16="http://schemas.microsoft.com/office/drawing/2014/main" id="{A604BF9E-892A-45D7-9C1A-0E309FA5908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64" y="3874"/>
              <a:ext cx="341" cy="80"/>
              <a:chOff x="5964" y="3874"/>
              <a:chExt cx="341" cy="80"/>
            </a:xfrm>
          </p:grpSpPr>
          <p:sp>
            <p:nvSpPr>
              <p:cNvPr id="6231" name="WordArt 294">
                <a:extLst>
                  <a:ext uri="{FF2B5EF4-FFF2-40B4-BE49-F238E27FC236}">
                    <a16:creationId xmlns:a16="http://schemas.microsoft.com/office/drawing/2014/main" id="{1F98F0F0-45C6-49A7-8162-E04CACEF446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64" y="3874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さいたま市</a:t>
                </a:r>
              </a:p>
            </p:txBody>
          </p:sp>
          <p:sp>
            <p:nvSpPr>
              <p:cNvPr id="6232" name="WordArt 295">
                <a:extLst>
                  <a:ext uri="{FF2B5EF4-FFF2-40B4-BE49-F238E27FC236}">
                    <a16:creationId xmlns:a16="http://schemas.microsoft.com/office/drawing/2014/main" id="{DF829F33-6E15-49D3-A97E-44ABC92E29A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64" y="3874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さいたま市</a:t>
                </a:r>
              </a:p>
            </p:txBody>
          </p:sp>
        </p:grpSp>
        <p:grpSp>
          <p:nvGrpSpPr>
            <p:cNvPr id="6225" name="Group 296">
              <a:extLst>
                <a:ext uri="{FF2B5EF4-FFF2-40B4-BE49-F238E27FC236}">
                  <a16:creationId xmlns:a16="http://schemas.microsoft.com/office/drawing/2014/main" id="{BCB6AD08-C4C2-43C9-9CCB-B48098243CA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26" y="4135"/>
              <a:ext cx="341" cy="80"/>
              <a:chOff x="5226" y="4135"/>
              <a:chExt cx="341" cy="80"/>
            </a:xfrm>
          </p:grpSpPr>
          <p:sp>
            <p:nvSpPr>
              <p:cNvPr id="6229" name="WordArt 297">
                <a:extLst>
                  <a:ext uri="{FF2B5EF4-FFF2-40B4-BE49-F238E27FC236}">
                    <a16:creationId xmlns:a16="http://schemas.microsoft.com/office/drawing/2014/main" id="{F6089714-0F17-47D1-99E3-B4C530FB1C9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26" y="4135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ふじみ野市</a:t>
                </a:r>
              </a:p>
            </p:txBody>
          </p:sp>
          <p:sp>
            <p:nvSpPr>
              <p:cNvPr id="6230" name="WordArt 298">
                <a:extLst>
                  <a:ext uri="{FF2B5EF4-FFF2-40B4-BE49-F238E27FC236}">
                    <a16:creationId xmlns:a16="http://schemas.microsoft.com/office/drawing/2014/main" id="{5D71192F-54DB-4494-ABC6-0E567BEDF1A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26" y="4135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ふじみ野市</a:t>
                </a:r>
              </a:p>
            </p:txBody>
          </p:sp>
        </p:grpSp>
        <p:grpSp>
          <p:nvGrpSpPr>
            <p:cNvPr id="6226" name="Group 299">
              <a:extLst>
                <a:ext uri="{FF2B5EF4-FFF2-40B4-BE49-F238E27FC236}">
                  <a16:creationId xmlns:a16="http://schemas.microsoft.com/office/drawing/2014/main" id="{C7966218-1602-4BF9-9194-413696F34F3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81" y="4276"/>
              <a:ext cx="341" cy="80"/>
              <a:chOff x="5481" y="4276"/>
              <a:chExt cx="341" cy="80"/>
            </a:xfrm>
          </p:grpSpPr>
          <p:sp>
            <p:nvSpPr>
              <p:cNvPr id="6227" name="WordArt 300">
                <a:extLst>
                  <a:ext uri="{FF2B5EF4-FFF2-40B4-BE49-F238E27FC236}">
                    <a16:creationId xmlns:a16="http://schemas.microsoft.com/office/drawing/2014/main" id="{E164B4FB-10C3-4FF9-BA5D-239010A2BF4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81" y="4276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富士見市</a:t>
                </a:r>
              </a:p>
            </p:txBody>
          </p:sp>
          <p:sp>
            <p:nvSpPr>
              <p:cNvPr id="6228" name="WordArt 301">
                <a:extLst>
                  <a:ext uri="{FF2B5EF4-FFF2-40B4-BE49-F238E27FC236}">
                    <a16:creationId xmlns:a16="http://schemas.microsoft.com/office/drawing/2014/main" id="{98A2E25D-5E8E-4D11-84E4-5ED8F0970E4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81" y="4276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富士見市</a:t>
                </a:r>
              </a:p>
            </p:txBody>
          </p:sp>
        </p:grp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reeform 52">
            <a:extLst>
              <a:ext uri="{FF2B5EF4-FFF2-40B4-BE49-F238E27FC236}">
                <a16:creationId xmlns:a16="http://schemas.microsoft.com/office/drawing/2014/main" id="{C0F5C9EC-BA02-4A54-BDDB-8C8957849672}"/>
              </a:ext>
            </a:extLst>
          </p:cNvPr>
          <p:cNvSpPr>
            <a:spLocks/>
          </p:cNvSpPr>
          <p:nvPr/>
        </p:nvSpPr>
        <p:spPr bwMode="auto">
          <a:xfrm>
            <a:off x="10180638" y="6600825"/>
            <a:ext cx="1081087" cy="1079500"/>
          </a:xfrm>
          <a:custGeom>
            <a:avLst/>
            <a:gdLst>
              <a:gd name="T0" fmla="*/ 360363 w 1081088"/>
              <a:gd name="T1" fmla="*/ 0 h 1079500"/>
              <a:gd name="T2" fmla="*/ 900112 w 1081088"/>
              <a:gd name="T3" fmla="*/ 0 h 1079500"/>
              <a:gd name="T4" fmla="*/ 900112 w 1081088"/>
              <a:gd name="T5" fmla="*/ 360363 h 1079500"/>
              <a:gd name="T6" fmla="*/ 1081087 w 1081088"/>
              <a:gd name="T7" fmla="*/ 360363 h 1079500"/>
              <a:gd name="T8" fmla="*/ 1081087 w 1081088"/>
              <a:gd name="T9" fmla="*/ 720725 h 1079500"/>
              <a:gd name="T10" fmla="*/ 720724 w 1081088"/>
              <a:gd name="T11" fmla="*/ 720725 h 1079500"/>
              <a:gd name="T12" fmla="*/ 720724 w 1081088"/>
              <a:gd name="T13" fmla="*/ 900113 h 1079500"/>
              <a:gd name="T14" fmla="*/ 900112 w 1081088"/>
              <a:gd name="T15" fmla="*/ 900113 h 1079500"/>
              <a:gd name="T16" fmla="*/ 900112 w 1081088"/>
              <a:gd name="T17" fmla="*/ 1079500 h 1079500"/>
              <a:gd name="T18" fmla="*/ 360363 w 1081088"/>
              <a:gd name="T19" fmla="*/ 1079500 h 1079500"/>
              <a:gd name="T20" fmla="*/ 360363 w 1081088"/>
              <a:gd name="T21" fmla="*/ 539750 h 1079500"/>
              <a:gd name="T22" fmla="*/ 0 w 1081088"/>
              <a:gd name="T23" fmla="*/ 539750 h 1079500"/>
              <a:gd name="T24" fmla="*/ 0 w 1081088"/>
              <a:gd name="T25" fmla="*/ 360363 h 1079500"/>
              <a:gd name="T26" fmla="*/ 180975 w 1081088"/>
              <a:gd name="T27" fmla="*/ 360363 h 1079500"/>
              <a:gd name="T28" fmla="*/ 180975 w 1081088"/>
              <a:gd name="T29" fmla="*/ 179387 h 1079500"/>
              <a:gd name="T30" fmla="*/ 360363 w 1081088"/>
              <a:gd name="T31" fmla="*/ 179387 h 1079500"/>
              <a:gd name="T32" fmla="*/ 360363 w 1081088"/>
              <a:gd name="T33" fmla="*/ 0 h 107950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1081088" h="1079500">
                <a:moveTo>
                  <a:pt x="360363" y="0"/>
                </a:moveTo>
                <a:lnTo>
                  <a:pt x="900113" y="0"/>
                </a:lnTo>
                <a:lnTo>
                  <a:pt x="900113" y="360363"/>
                </a:lnTo>
                <a:lnTo>
                  <a:pt x="1081088" y="360363"/>
                </a:lnTo>
                <a:lnTo>
                  <a:pt x="1081088" y="720725"/>
                </a:lnTo>
                <a:lnTo>
                  <a:pt x="720725" y="720725"/>
                </a:lnTo>
                <a:lnTo>
                  <a:pt x="720725" y="900113"/>
                </a:lnTo>
                <a:lnTo>
                  <a:pt x="900113" y="900113"/>
                </a:lnTo>
                <a:lnTo>
                  <a:pt x="900113" y="1079500"/>
                </a:lnTo>
                <a:lnTo>
                  <a:pt x="360363" y="1079500"/>
                </a:lnTo>
                <a:lnTo>
                  <a:pt x="360363" y="539750"/>
                </a:lnTo>
                <a:lnTo>
                  <a:pt x="0" y="539750"/>
                </a:lnTo>
                <a:lnTo>
                  <a:pt x="0" y="360363"/>
                </a:lnTo>
                <a:lnTo>
                  <a:pt x="180975" y="360363"/>
                </a:lnTo>
                <a:lnTo>
                  <a:pt x="180975" y="179387"/>
                </a:lnTo>
                <a:lnTo>
                  <a:pt x="360363" y="179387"/>
                </a:lnTo>
                <a:lnTo>
                  <a:pt x="360363" y="0"/>
                </a:lnTo>
                <a:close/>
              </a:path>
            </a:pathLst>
          </a:custGeom>
          <a:solidFill>
            <a:srgbClr val="99CC00"/>
          </a:solidFill>
          <a:ln w="38100" cap="flat" cmpd="sng">
            <a:solidFill>
              <a:srgbClr val="008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7171" name="Group 8">
            <a:extLst>
              <a:ext uri="{FF2B5EF4-FFF2-40B4-BE49-F238E27FC236}">
                <a16:creationId xmlns:a16="http://schemas.microsoft.com/office/drawing/2014/main" id="{07649316-7D7E-4A81-8A50-8E709BF1D224}"/>
              </a:ext>
            </a:extLst>
          </p:cNvPr>
          <p:cNvGrpSpPr>
            <a:grpSpLocks/>
          </p:cNvGrpSpPr>
          <p:nvPr/>
        </p:nvGrpSpPr>
        <p:grpSpPr bwMode="auto">
          <a:xfrm>
            <a:off x="8921750" y="4979988"/>
            <a:ext cx="2159000" cy="2160587"/>
            <a:chOff x="5620" y="3137"/>
            <a:chExt cx="1360" cy="1361"/>
          </a:xfrm>
        </p:grpSpPr>
        <p:sp>
          <p:nvSpPr>
            <p:cNvPr id="7451" name="Freeform 9">
              <a:extLst>
                <a:ext uri="{FF2B5EF4-FFF2-40B4-BE49-F238E27FC236}">
                  <a16:creationId xmlns:a16="http://schemas.microsoft.com/office/drawing/2014/main" id="{2608FB3F-5CE7-45E1-AD1E-C5EED582A6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4158"/>
              <a:ext cx="567" cy="340"/>
            </a:xfrm>
            <a:custGeom>
              <a:avLst/>
              <a:gdLst>
                <a:gd name="T0" fmla="*/ 567 w 567"/>
                <a:gd name="T1" fmla="*/ 0 h 340"/>
                <a:gd name="T2" fmla="*/ 453 w 567"/>
                <a:gd name="T3" fmla="*/ 0 h 340"/>
                <a:gd name="T4" fmla="*/ 453 w 567"/>
                <a:gd name="T5" fmla="*/ 113 h 340"/>
                <a:gd name="T6" fmla="*/ 227 w 567"/>
                <a:gd name="T7" fmla="*/ 113 h 340"/>
                <a:gd name="T8" fmla="*/ 227 w 567"/>
                <a:gd name="T9" fmla="*/ 227 h 340"/>
                <a:gd name="T10" fmla="*/ 0 w 567"/>
                <a:gd name="T11" fmla="*/ 227 h 340"/>
                <a:gd name="T12" fmla="*/ 0 w 567"/>
                <a:gd name="T13" fmla="*/ 340 h 340"/>
                <a:gd name="T14" fmla="*/ 453 w 567"/>
                <a:gd name="T15" fmla="*/ 340 h 340"/>
                <a:gd name="T16" fmla="*/ 453 w 567"/>
                <a:gd name="T17" fmla="*/ 227 h 340"/>
                <a:gd name="T18" fmla="*/ 567 w 567"/>
                <a:gd name="T19" fmla="*/ 227 h 340"/>
                <a:gd name="T20" fmla="*/ 567 w 567"/>
                <a:gd name="T21" fmla="*/ 113 h 340"/>
                <a:gd name="T22" fmla="*/ 567 w 567"/>
                <a:gd name="T23" fmla="*/ 0 h 34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67" h="340">
                  <a:moveTo>
                    <a:pt x="567" y="0"/>
                  </a:moveTo>
                  <a:lnTo>
                    <a:pt x="453" y="0"/>
                  </a:lnTo>
                  <a:lnTo>
                    <a:pt x="453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453" y="340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FF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52" name="Freeform 10">
              <a:extLst>
                <a:ext uri="{FF2B5EF4-FFF2-40B4-BE49-F238E27FC236}">
                  <a16:creationId xmlns:a16="http://schemas.microsoft.com/office/drawing/2014/main" id="{E66EEBE2-B0E2-463E-AADA-5A3434F993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" y="3704"/>
              <a:ext cx="453" cy="567"/>
            </a:xfrm>
            <a:custGeom>
              <a:avLst/>
              <a:gdLst>
                <a:gd name="T0" fmla="*/ 340 w 453"/>
                <a:gd name="T1" fmla="*/ 114 h 567"/>
                <a:gd name="T2" fmla="*/ 340 w 453"/>
                <a:gd name="T3" fmla="*/ 227 h 567"/>
                <a:gd name="T4" fmla="*/ 227 w 453"/>
                <a:gd name="T5" fmla="*/ 227 h 567"/>
                <a:gd name="T6" fmla="*/ 227 w 453"/>
                <a:gd name="T7" fmla="*/ 114 h 567"/>
                <a:gd name="T8" fmla="*/ 113 w 453"/>
                <a:gd name="T9" fmla="*/ 114 h 567"/>
                <a:gd name="T10" fmla="*/ 113 w 453"/>
                <a:gd name="T11" fmla="*/ 0 h 567"/>
                <a:gd name="T12" fmla="*/ 0 w 453"/>
                <a:gd name="T13" fmla="*/ 0 h 567"/>
                <a:gd name="T14" fmla="*/ 0 w 453"/>
                <a:gd name="T15" fmla="*/ 567 h 567"/>
                <a:gd name="T16" fmla="*/ 113 w 453"/>
                <a:gd name="T17" fmla="*/ 567 h 567"/>
                <a:gd name="T18" fmla="*/ 113 w 453"/>
                <a:gd name="T19" fmla="*/ 454 h 567"/>
                <a:gd name="T20" fmla="*/ 340 w 453"/>
                <a:gd name="T21" fmla="*/ 454 h 567"/>
                <a:gd name="T22" fmla="*/ 340 w 453"/>
                <a:gd name="T23" fmla="*/ 341 h 567"/>
                <a:gd name="T24" fmla="*/ 453 w 453"/>
                <a:gd name="T25" fmla="*/ 341 h 567"/>
                <a:gd name="T26" fmla="*/ 453 w 453"/>
                <a:gd name="T27" fmla="*/ 114 h 567"/>
                <a:gd name="T28" fmla="*/ 340 w 453"/>
                <a:gd name="T29" fmla="*/ 114 h 56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53" h="567">
                  <a:moveTo>
                    <a:pt x="340" y="114"/>
                  </a:moveTo>
                  <a:lnTo>
                    <a:pt x="340" y="227"/>
                  </a:lnTo>
                  <a:lnTo>
                    <a:pt x="227" y="227"/>
                  </a:lnTo>
                  <a:lnTo>
                    <a:pt x="227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454"/>
                  </a:lnTo>
                  <a:lnTo>
                    <a:pt x="340" y="454"/>
                  </a:lnTo>
                  <a:lnTo>
                    <a:pt x="340" y="341"/>
                  </a:lnTo>
                  <a:lnTo>
                    <a:pt x="453" y="341"/>
                  </a:lnTo>
                  <a:lnTo>
                    <a:pt x="453" y="114"/>
                  </a:lnTo>
                  <a:lnTo>
                    <a:pt x="340" y="114"/>
                  </a:lnTo>
                  <a:close/>
                </a:path>
              </a:pathLst>
            </a:custGeom>
            <a:solidFill>
              <a:srgbClr val="99CCFF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53" name="Freeform 11">
              <a:extLst>
                <a:ext uri="{FF2B5EF4-FFF2-40B4-BE49-F238E27FC236}">
                  <a16:creationId xmlns:a16="http://schemas.microsoft.com/office/drawing/2014/main" id="{87664764-08F5-49A3-ABEB-273B6C756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" y="3818"/>
              <a:ext cx="227" cy="453"/>
            </a:xfrm>
            <a:custGeom>
              <a:avLst/>
              <a:gdLst>
                <a:gd name="T0" fmla="*/ 227 w 227"/>
                <a:gd name="T1" fmla="*/ 0 h 453"/>
                <a:gd name="T2" fmla="*/ 0 w 227"/>
                <a:gd name="T3" fmla="*/ 0 h 453"/>
                <a:gd name="T4" fmla="*/ 0 w 227"/>
                <a:gd name="T5" fmla="*/ 453 h 453"/>
                <a:gd name="T6" fmla="*/ 113 w 227"/>
                <a:gd name="T7" fmla="*/ 453 h 453"/>
                <a:gd name="T8" fmla="*/ 113 w 227"/>
                <a:gd name="T9" fmla="*/ 340 h 453"/>
                <a:gd name="T10" fmla="*/ 227 w 227"/>
                <a:gd name="T11" fmla="*/ 340 h 453"/>
                <a:gd name="T12" fmla="*/ 227 w 227"/>
                <a:gd name="T13" fmla="*/ 0 h 45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7" h="453">
                  <a:moveTo>
                    <a:pt x="227" y="0"/>
                  </a:moveTo>
                  <a:lnTo>
                    <a:pt x="0" y="0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FF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54" name="Freeform 12">
              <a:extLst>
                <a:ext uri="{FF2B5EF4-FFF2-40B4-BE49-F238E27FC236}">
                  <a16:creationId xmlns:a16="http://schemas.microsoft.com/office/drawing/2014/main" id="{0C64F626-EA55-41E7-BAA5-0631BE6203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" y="3364"/>
              <a:ext cx="227" cy="454"/>
            </a:xfrm>
            <a:custGeom>
              <a:avLst/>
              <a:gdLst>
                <a:gd name="T0" fmla="*/ 0 w 227"/>
                <a:gd name="T1" fmla="*/ 454 h 454"/>
                <a:gd name="T2" fmla="*/ 0 w 227"/>
                <a:gd name="T3" fmla="*/ 0 h 454"/>
                <a:gd name="T4" fmla="*/ 113 w 227"/>
                <a:gd name="T5" fmla="*/ 0 h 454"/>
                <a:gd name="T6" fmla="*/ 113 w 227"/>
                <a:gd name="T7" fmla="*/ 227 h 454"/>
                <a:gd name="T8" fmla="*/ 227 w 227"/>
                <a:gd name="T9" fmla="*/ 227 h 454"/>
                <a:gd name="T10" fmla="*/ 227 w 227"/>
                <a:gd name="T11" fmla="*/ 454 h 454"/>
                <a:gd name="T12" fmla="*/ 0 w 227"/>
                <a:gd name="T13" fmla="*/ 454 h 45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7" h="454">
                  <a:moveTo>
                    <a:pt x="0" y="454"/>
                  </a:moveTo>
                  <a:lnTo>
                    <a:pt x="0" y="0"/>
                  </a:lnTo>
                  <a:lnTo>
                    <a:pt x="113" y="0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454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99CCFF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55" name="Freeform 13">
              <a:extLst>
                <a:ext uri="{FF2B5EF4-FFF2-40B4-BE49-F238E27FC236}">
                  <a16:creationId xmlns:a16="http://schemas.microsoft.com/office/drawing/2014/main" id="{A247E411-1D16-48D6-9F80-D463976719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" y="3818"/>
              <a:ext cx="227" cy="453"/>
            </a:xfrm>
            <a:custGeom>
              <a:avLst/>
              <a:gdLst>
                <a:gd name="T0" fmla="*/ 227 w 227"/>
                <a:gd name="T1" fmla="*/ 0 h 453"/>
                <a:gd name="T2" fmla="*/ 114 w 227"/>
                <a:gd name="T3" fmla="*/ 0 h 453"/>
                <a:gd name="T4" fmla="*/ 114 w 227"/>
                <a:gd name="T5" fmla="*/ 113 h 453"/>
                <a:gd name="T6" fmla="*/ 0 w 227"/>
                <a:gd name="T7" fmla="*/ 113 h 453"/>
                <a:gd name="T8" fmla="*/ 0 w 227"/>
                <a:gd name="T9" fmla="*/ 340 h 453"/>
                <a:gd name="T10" fmla="*/ 114 w 227"/>
                <a:gd name="T11" fmla="*/ 340 h 453"/>
                <a:gd name="T12" fmla="*/ 114 w 227"/>
                <a:gd name="T13" fmla="*/ 453 h 453"/>
                <a:gd name="T14" fmla="*/ 227 w 227"/>
                <a:gd name="T15" fmla="*/ 453 h 453"/>
                <a:gd name="T16" fmla="*/ 227 w 227"/>
                <a:gd name="T17" fmla="*/ 0 h 45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27" h="453">
                  <a:moveTo>
                    <a:pt x="227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453"/>
                  </a:lnTo>
                  <a:lnTo>
                    <a:pt x="227" y="453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FF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56" name="Freeform 14">
              <a:extLst>
                <a:ext uri="{FF2B5EF4-FFF2-40B4-BE49-F238E27FC236}">
                  <a16:creationId xmlns:a16="http://schemas.microsoft.com/office/drawing/2014/main" id="{9B341A7A-8215-40ED-9F4B-9C8830A52A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3931"/>
              <a:ext cx="454" cy="454"/>
            </a:xfrm>
            <a:custGeom>
              <a:avLst/>
              <a:gdLst>
                <a:gd name="T0" fmla="*/ 340 w 454"/>
                <a:gd name="T1" fmla="*/ 0 h 454"/>
                <a:gd name="T2" fmla="*/ 113 w 454"/>
                <a:gd name="T3" fmla="*/ 0 h 454"/>
                <a:gd name="T4" fmla="*/ 113 w 454"/>
                <a:gd name="T5" fmla="*/ 114 h 454"/>
                <a:gd name="T6" fmla="*/ 0 w 454"/>
                <a:gd name="T7" fmla="*/ 114 h 454"/>
                <a:gd name="T8" fmla="*/ 0 w 454"/>
                <a:gd name="T9" fmla="*/ 227 h 454"/>
                <a:gd name="T10" fmla="*/ 113 w 454"/>
                <a:gd name="T11" fmla="*/ 227 h 454"/>
                <a:gd name="T12" fmla="*/ 113 w 454"/>
                <a:gd name="T13" fmla="*/ 454 h 454"/>
                <a:gd name="T14" fmla="*/ 454 w 454"/>
                <a:gd name="T15" fmla="*/ 454 h 454"/>
                <a:gd name="T16" fmla="*/ 454 w 454"/>
                <a:gd name="T17" fmla="*/ 227 h 454"/>
                <a:gd name="T18" fmla="*/ 340 w 454"/>
                <a:gd name="T19" fmla="*/ 227 h 454"/>
                <a:gd name="T20" fmla="*/ 340 w 454"/>
                <a:gd name="T21" fmla="*/ 0 h 45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54" h="454">
                  <a:moveTo>
                    <a:pt x="340" y="0"/>
                  </a:move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454"/>
                  </a:lnTo>
                  <a:lnTo>
                    <a:pt x="454" y="454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FF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57" name="Freeform 15">
              <a:extLst>
                <a:ext uri="{FF2B5EF4-FFF2-40B4-BE49-F238E27FC236}">
                  <a16:creationId xmlns:a16="http://schemas.microsoft.com/office/drawing/2014/main" id="{875DCF52-9BCB-4CF1-8F3E-4D2B888823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3591"/>
              <a:ext cx="453" cy="454"/>
            </a:xfrm>
            <a:custGeom>
              <a:avLst/>
              <a:gdLst>
                <a:gd name="T0" fmla="*/ 340 w 453"/>
                <a:gd name="T1" fmla="*/ 0 h 454"/>
                <a:gd name="T2" fmla="*/ 340 w 453"/>
                <a:gd name="T3" fmla="*/ 113 h 454"/>
                <a:gd name="T4" fmla="*/ 453 w 453"/>
                <a:gd name="T5" fmla="*/ 113 h 454"/>
                <a:gd name="T6" fmla="*/ 453 w 453"/>
                <a:gd name="T7" fmla="*/ 340 h 454"/>
                <a:gd name="T8" fmla="*/ 226 w 453"/>
                <a:gd name="T9" fmla="*/ 340 h 454"/>
                <a:gd name="T10" fmla="*/ 226 w 453"/>
                <a:gd name="T11" fmla="*/ 454 h 454"/>
                <a:gd name="T12" fmla="*/ 0 w 453"/>
                <a:gd name="T13" fmla="*/ 454 h 454"/>
                <a:gd name="T14" fmla="*/ 0 w 453"/>
                <a:gd name="T15" fmla="*/ 113 h 454"/>
                <a:gd name="T16" fmla="*/ 113 w 453"/>
                <a:gd name="T17" fmla="*/ 113 h 454"/>
                <a:gd name="T18" fmla="*/ 113 w 453"/>
                <a:gd name="T19" fmla="*/ 0 h 454"/>
                <a:gd name="T20" fmla="*/ 340 w 453"/>
                <a:gd name="T21" fmla="*/ 0 h 45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53" h="454">
                  <a:moveTo>
                    <a:pt x="340" y="0"/>
                  </a:moveTo>
                  <a:lnTo>
                    <a:pt x="340" y="113"/>
                  </a:lnTo>
                  <a:lnTo>
                    <a:pt x="453" y="113"/>
                  </a:lnTo>
                  <a:lnTo>
                    <a:pt x="453" y="340"/>
                  </a:lnTo>
                  <a:lnTo>
                    <a:pt x="226" y="340"/>
                  </a:lnTo>
                  <a:lnTo>
                    <a:pt x="226" y="454"/>
                  </a:lnTo>
                  <a:lnTo>
                    <a:pt x="0" y="454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FF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58" name="Freeform 16">
              <a:extLst>
                <a:ext uri="{FF2B5EF4-FFF2-40B4-BE49-F238E27FC236}">
                  <a16:creationId xmlns:a16="http://schemas.microsoft.com/office/drawing/2014/main" id="{0F46851B-4BF9-4FEC-A8FC-5818F65AB9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" y="3704"/>
              <a:ext cx="227" cy="227"/>
            </a:xfrm>
            <a:custGeom>
              <a:avLst/>
              <a:gdLst>
                <a:gd name="T0" fmla="*/ 227 w 227"/>
                <a:gd name="T1" fmla="*/ 0 h 227"/>
                <a:gd name="T2" fmla="*/ 0 w 227"/>
                <a:gd name="T3" fmla="*/ 0 h 227"/>
                <a:gd name="T4" fmla="*/ 0 w 227"/>
                <a:gd name="T5" fmla="*/ 227 h 227"/>
                <a:gd name="T6" fmla="*/ 114 w 227"/>
                <a:gd name="T7" fmla="*/ 227 h 227"/>
                <a:gd name="T8" fmla="*/ 114 w 227"/>
                <a:gd name="T9" fmla="*/ 114 h 227"/>
                <a:gd name="T10" fmla="*/ 227 w 227"/>
                <a:gd name="T11" fmla="*/ 114 h 227"/>
                <a:gd name="T12" fmla="*/ 227 w 227"/>
                <a:gd name="T13" fmla="*/ 0 h 2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27" h="227">
                  <a:moveTo>
                    <a:pt x="227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14"/>
                  </a:lnTo>
                  <a:lnTo>
                    <a:pt x="227" y="114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FF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59" name="Freeform 17">
              <a:extLst>
                <a:ext uri="{FF2B5EF4-FFF2-40B4-BE49-F238E27FC236}">
                  <a16:creationId xmlns:a16="http://schemas.microsoft.com/office/drawing/2014/main" id="{AF8B3B9E-5138-4A03-8D37-3739648C5F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6" y="3478"/>
              <a:ext cx="454" cy="226"/>
            </a:xfrm>
            <a:custGeom>
              <a:avLst/>
              <a:gdLst>
                <a:gd name="T0" fmla="*/ 454 w 454"/>
                <a:gd name="T1" fmla="*/ 113 h 226"/>
                <a:gd name="T2" fmla="*/ 341 w 454"/>
                <a:gd name="T3" fmla="*/ 113 h 226"/>
                <a:gd name="T4" fmla="*/ 341 w 454"/>
                <a:gd name="T5" fmla="*/ 0 h 226"/>
                <a:gd name="T6" fmla="*/ 0 w 454"/>
                <a:gd name="T7" fmla="*/ 0 h 226"/>
                <a:gd name="T8" fmla="*/ 0 w 454"/>
                <a:gd name="T9" fmla="*/ 113 h 226"/>
                <a:gd name="T10" fmla="*/ 114 w 454"/>
                <a:gd name="T11" fmla="*/ 113 h 226"/>
                <a:gd name="T12" fmla="*/ 114 w 454"/>
                <a:gd name="T13" fmla="*/ 226 h 226"/>
                <a:gd name="T14" fmla="*/ 454 w 454"/>
                <a:gd name="T15" fmla="*/ 226 h 226"/>
                <a:gd name="T16" fmla="*/ 454 w 454"/>
                <a:gd name="T17" fmla="*/ 113 h 22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54" h="226">
                  <a:moveTo>
                    <a:pt x="454" y="113"/>
                  </a:moveTo>
                  <a:lnTo>
                    <a:pt x="341" y="113"/>
                  </a:lnTo>
                  <a:lnTo>
                    <a:pt x="341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226"/>
                  </a:lnTo>
                  <a:lnTo>
                    <a:pt x="454" y="226"/>
                  </a:lnTo>
                  <a:lnTo>
                    <a:pt x="454" y="113"/>
                  </a:lnTo>
                  <a:close/>
                </a:path>
              </a:pathLst>
            </a:custGeom>
            <a:solidFill>
              <a:srgbClr val="99CCFF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60" name="Freeform 18">
              <a:extLst>
                <a:ext uri="{FF2B5EF4-FFF2-40B4-BE49-F238E27FC236}">
                  <a16:creationId xmlns:a16="http://schemas.microsoft.com/office/drawing/2014/main" id="{CE3E5758-BCB5-4D80-B891-7B3FD428BC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" y="3137"/>
              <a:ext cx="454" cy="794"/>
            </a:xfrm>
            <a:custGeom>
              <a:avLst/>
              <a:gdLst>
                <a:gd name="T0" fmla="*/ 0 w 454"/>
                <a:gd name="T1" fmla="*/ 227 h 794"/>
                <a:gd name="T2" fmla="*/ 114 w 454"/>
                <a:gd name="T3" fmla="*/ 227 h 794"/>
                <a:gd name="T4" fmla="*/ 114 w 454"/>
                <a:gd name="T5" fmla="*/ 0 h 794"/>
                <a:gd name="T6" fmla="*/ 227 w 454"/>
                <a:gd name="T7" fmla="*/ 0 h 794"/>
                <a:gd name="T8" fmla="*/ 227 w 454"/>
                <a:gd name="T9" fmla="*/ 114 h 794"/>
                <a:gd name="T10" fmla="*/ 341 w 454"/>
                <a:gd name="T11" fmla="*/ 114 h 794"/>
                <a:gd name="T12" fmla="*/ 341 w 454"/>
                <a:gd name="T13" fmla="*/ 227 h 794"/>
                <a:gd name="T14" fmla="*/ 227 w 454"/>
                <a:gd name="T15" fmla="*/ 227 h 794"/>
                <a:gd name="T16" fmla="*/ 227 w 454"/>
                <a:gd name="T17" fmla="*/ 341 h 794"/>
                <a:gd name="T18" fmla="*/ 454 w 454"/>
                <a:gd name="T19" fmla="*/ 341 h 794"/>
                <a:gd name="T20" fmla="*/ 454 w 454"/>
                <a:gd name="T21" fmla="*/ 794 h 794"/>
                <a:gd name="T22" fmla="*/ 341 w 454"/>
                <a:gd name="T23" fmla="*/ 794 h 794"/>
                <a:gd name="T24" fmla="*/ 341 w 454"/>
                <a:gd name="T25" fmla="*/ 681 h 794"/>
                <a:gd name="T26" fmla="*/ 227 w 454"/>
                <a:gd name="T27" fmla="*/ 681 h 794"/>
                <a:gd name="T28" fmla="*/ 227 w 454"/>
                <a:gd name="T29" fmla="*/ 567 h 794"/>
                <a:gd name="T30" fmla="*/ 114 w 454"/>
                <a:gd name="T31" fmla="*/ 567 h 794"/>
                <a:gd name="T32" fmla="*/ 114 w 454"/>
                <a:gd name="T33" fmla="*/ 454 h 794"/>
                <a:gd name="T34" fmla="*/ 0 w 454"/>
                <a:gd name="T35" fmla="*/ 454 h 794"/>
                <a:gd name="T36" fmla="*/ 0 w 454"/>
                <a:gd name="T37" fmla="*/ 227 h 79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54" h="794">
                  <a:moveTo>
                    <a:pt x="0" y="227"/>
                  </a:moveTo>
                  <a:lnTo>
                    <a:pt x="114" y="227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341" y="114"/>
                  </a:lnTo>
                  <a:lnTo>
                    <a:pt x="341" y="227"/>
                  </a:lnTo>
                  <a:lnTo>
                    <a:pt x="227" y="227"/>
                  </a:lnTo>
                  <a:lnTo>
                    <a:pt x="227" y="341"/>
                  </a:lnTo>
                  <a:lnTo>
                    <a:pt x="454" y="341"/>
                  </a:lnTo>
                  <a:lnTo>
                    <a:pt x="454" y="794"/>
                  </a:lnTo>
                  <a:lnTo>
                    <a:pt x="341" y="794"/>
                  </a:lnTo>
                  <a:lnTo>
                    <a:pt x="341" y="681"/>
                  </a:lnTo>
                  <a:lnTo>
                    <a:pt x="227" y="681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99CCFF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172" name="Group 19">
            <a:extLst>
              <a:ext uri="{FF2B5EF4-FFF2-40B4-BE49-F238E27FC236}">
                <a16:creationId xmlns:a16="http://schemas.microsoft.com/office/drawing/2014/main" id="{9B92AD3C-004D-4A6E-BD5A-4468A525C58C}"/>
              </a:ext>
            </a:extLst>
          </p:cNvPr>
          <p:cNvGrpSpPr>
            <a:grpSpLocks/>
          </p:cNvGrpSpPr>
          <p:nvPr/>
        </p:nvGrpSpPr>
        <p:grpSpPr bwMode="auto">
          <a:xfrm>
            <a:off x="460375" y="1560513"/>
            <a:ext cx="12061825" cy="6480175"/>
            <a:chOff x="290" y="983"/>
            <a:chExt cx="7598" cy="4082"/>
          </a:xfrm>
        </p:grpSpPr>
        <p:sp>
          <p:nvSpPr>
            <p:cNvPr id="7389" name="Freeform 20">
              <a:extLst>
                <a:ext uri="{FF2B5EF4-FFF2-40B4-BE49-F238E27FC236}">
                  <a16:creationId xmlns:a16="http://schemas.microsoft.com/office/drawing/2014/main" id="{0C4C83E2-03D2-4BE4-92D3-70F3B6F76F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5" y="2457"/>
              <a:ext cx="453" cy="680"/>
            </a:xfrm>
            <a:custGeom>
              <a:avLst/>
              <a:gdLst>
                <a:gd name="T0" fmla="*/ 1 w 453"/>
                <a:gd name="T1" fmla="*/ 3 h 680"/>
                <a:gd name="T2" fmla="*/ 1 w 453"/>
                <a:gd name="T3" fmla="*/ 30 h 680"/>
                <a:gd name="T4" fmla="*/ 0 w 453"/>
                <a:gd name="T5" fmla="*/ 680 h 680"/>
                <a:gd name="T6" fmla="*/ 227 w 453"/>
                <a:gd name="T7" fmla="*/ 680 h 680"/>
                <a:gd name="T8" fmla="*/ 227 w 453"/>
                <a:gd name="T9" fmla="*/ 454 h 680"/>
                <a:gd name="T10" fmla="*/ 340 w 453"/>
                <a:gd name="T11" fmla="*/ 454 h 680"/>
                <a:gd name="T12" fmla="*/ 340 w 453"/>
                <a:gd name="T13" fmla="*/ 340 h 680"/>
                <a:gd name="T14" fmla="*/ 453 w 453"/>
                <a:gd name="T15" fmla="*/ 340 h 680"/>
                <a:gd name="T16" fmla="*/ 453 w 453"/>
                <a:gd name="T17" fmla="*/ 227 h 680"/>
                <a:gd name="T18" fmla="*/ 227 w 453"/>
                <a:gd name="T19" fmla="*/ 227 h 680"/>
                <a:gd name="T20" fmla="*/ 227 w 453"/>
                <a:gd name="T21" fmla="*/ 113 h 680"/>
                <a:gd name="T22" fmla="*/ 113 w 453"/>
                <a:gd name="T23" fmla="*/ 113 h 680"/>
                <a:gd name="T24" fmla="*/ 113 w 453"/>
                <a:gd name="T25" fmla="*/ 0 h 680"/>
                <a:gd name="T26" fmla="*/ 1 w 453"/>
                <a:gd name="T27" fmla="*/ 3 h 68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53" h="680">
                  <a:moveTo>
                    <a:pt x="1" y="3"/>
                  </a:moveTo>
                  <a:cubicBezTo>
                    <a:pt x="1" y="12"/>
                    <a:pt x="1" y="21"/>
                    <a:pt x="1" y="30"/>
                  </a:cubicBezTo>
                  <a:lnTo>
                    <a:pt x="0" y="680"/>
                  </a:lnTo>
                  <a:lnTo>
                    <a:pt x="227" y="680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453" y="340"/>
                  </a:lnTo>
                  <a:lnTo>
                    <a:pt x="453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1" y="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90" name="Freeform 21">
              <a:extLst>
                <a:ext uri="{FF2B5EF4-FFF2-40B4-BE49-F238E27FC236}">
                  <a16:creationId xmlns:a16="http://schemas.microsoft.com/office/drawing/2014/main" id="{366DDEE2-58B2-4D42-94BF-78ABB73C0FD1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" y="2457"/>
              <a:ext cx="1474" cy="1021"/>
            </a:xfrm>
            <a:custGeom>
              <a:avLst/>
              <a:gdLst>
                <a:gd name="T0" fmla="*/ 227 w 1474"/>
                <a:gd name="T1" fmla="*/ 0 h 1021"/>
                <a:gd name="T2" fmla="*/ 227 w 1474"/>
                <a:gd name="T3" fmla="*/ 113 h 1021"/>
                <a:gd name="T4" fmla="*/ 114 w 1474"/>
                <a:gd name="T5" fmla="*/ 113 h 1021"/>
                <a:gd name="T6" fmla="*/ 114 w 1474"/>
                <a:gd name="T7" fmla="*/ 340 h 1021"/>
                <a:gd name="T8" fmla="*/ 0 w 1474"/>
                <a:gd name="T9" fmla="*/ 340 h 1021"/>
                <a:gd name="T10" fmla="*/ 0 w 1474"/>
                <a:gd name="T11" fmla="*/ 454 h 1021"/>
                <a:gd name="T12" fmla="*/ 114 w 1474"/>
                <a:gd name="T13" fmla="*/ 454 h 1021"/>
                <a:gd name="T14" fmla="*/ 114 w 1474"/>
                <a:gd name="T15" fmla="*/ 794 h 1021"/>
                <a:gd name="T16" fmla="*/ 227 w 1474"/>
                <a:gd name="T17" fmla="*/ 794 h 1021"/>
                <a:gd name="T18" fmla="*/ 227 w 1474"/>
                <a:gd name="T19" fmla="*/ 907 h 1021"/>
                <a:gd name="T20" fmla="*/ 1248 w 1474"/>
                <a:gd name="T21" fmla="*/ 907 h 1021"/>
                <a:gd name="T22" fmla="*/ 1248 w 1474"/>
                <a:gd name="T23" fmla="*/ 1021 h 1021"/>
                <a:gd name="T24" fmla="*/ 1361 w 1474"/>
                <a:gd name="T25" fmla="*/ 1021 h 1021"/>
                <a:gd name="T26" fmla="*/ 1361 w 1474"/>
                <a:gd name="T27" fmla="*/ 907 h 1021"/>
                <a:gd name="T28" fmla="*/ 1474 w 1474"/>
                <a:gd name="T29" fmla="*/ 907 h 1021"/>
                <a:gd name="T30" fmla="*/ 1474 w 1474"/>
                <a:gd name="T31" fmla="*/ 567 h 1021"/>
                <a:gd name="T32" fmla="*/ 1248 w 1474"/>
                <a:gd name="T33" fmla="*/ 567 h 1021"/>
                <a:gd name="T34" fmla="*/ 1248 w 1474"/>
                <a:gd name="T35" fmla="*/ 454 h 1021"/>
                <a:gd name="T36" fmla="*/ 1021 w 1474"/>
                <a:gd name="T37" fmla="*/ 454 h 1021"/>
                <a:gd name="T38" fmla="*/ 1021 w 1474"/>
                <a:gd name="T39" fmla="*/ 340 h 1021"/>
                <a:gd name="T40" fmla="*/ 907 w 1474"/>
                <a:gd name="T41" fmla="*/ 340 h 1021"/>
                <a:gd name="T42" fmla="*/ 907 w 1474"/>
                <a:gd name="T43" fmla="*/ 227 h 1021"/>
                <a:gd name="T44" fmla="*/ 794 w 1474"/>
                <a:gd name="T45" fmla="*/ 227 h 1021"/>
                <a:gd name="T46" fmla="*/ 794 w 1474"/>
                <a:gd name="T47" fmla="*/ 113 h 1021"/>
                <a:gd name="T48" fmla="*/ 681 w 1474"/>
                <a:gd name="T49" fmla="*/ 113 h 1021"/>
                <a:gd name="T50" fmla="*/ 681 w 1474"/>
                <a:gd name="T51" fmla="*/ 0 h 1021"/>
                <a:gd name="T52" fmla="*/ 227 w 1474"/>
                <a:gd name="T53" fmla="*/ 0 h 102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474" h="1021">
                  <a:moveTo>
                    <a:pt x="227" y="0"/>
                  </a:moveTo>
                  <a:lnTo>
                    <a:pt x="227" y="113"/>
                  </a:lnTo>
                  <a:lnTo>
                    <a:pt x="114" y="113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794"/>
                  </a:lnTo>
                  <a:lnTo>
                    <a:pt x="227" y="794"/>
                  </a:lnTo>
                  <a:lnTo>
                    <a:pt x="227" y="907"/>
                  </a:lnTo>
                  <a:lnTo>
                    <a:pt x="1248" y="907"/>
                  </a:lnTo>
                  <a:lnTo>
                    <a:pt x="1248" y="1021"/>
                  </a:lnTo>
                  <a:lnTo>
                    <a:pt x="1361" y="1021"/>
                  </a:lnTo>
                  <a:lnTo>
                    <a:pt x="1361" y="907"/>
                  </a:lnTo>
                  <a:lnTo>
                    <a:pt x="1474" y="907"/>
                  </a:lnTo>
                  <a:lnTo>
                    <a:pt x="1474" y="567"/>
                  </a:lnTo>
                  <a:lnTo>
                    <a:pt x="1248" y="567"/>
                  </a:lnTo>
                  <a:lnTo>
                    <a:pt x="1248" y="454"/>
                  </a:lnTo>
                  <a:lnTo>
                    <a:pt x="1021" y="454"/>
                  </a:lnTo>
                  <a:lnTo>
                    <a:pt x="1021" y="340"/>
                  </a:lnTo>
                  <a:lnTo>
                    <a:pt x="907" y="340"/>
                  </a:lnTo>
                  <a:lnTo>
                    <a:pt x="907" y="227"/>
                  </a:lnTo>
                  <a:lnTo>
                    <a:pt x="794" y="227"/>
                  </a:lnTo>
                  <a:lnTo>
                    <a:pt x="794" y="113"/>
                  </a:lnTo>
                  <a:lnTo>
                    <a:pt x="681" y="113"/>
                  </a:lnTo>
                  <a:lnTo>
                    <a:pt x="681" y="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91" name="Freeform 22">
              <a:extLst>
                <a:ext uri="{FF2B5EF4-FFF2-40B4-BE49-F238E27FC236}">
                  <a16:creationId xmlns:a16="http://schemas.microsoft.com/office/drawing/2014/main" id="{D25E7904-5A7D-4677-9D0D-1FD4D41C40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3137"/>
              <a:ext cx="567" cy="567"/>
            </a:xfrm>
            <a:custGeom>
              <a:avLst/>
              <a:gdLst>
                <a:gd name="T0" fmla="*/ 567 w 567"/>
                <a:gd name="T1" fmla="*/ 0 h 567"/>
                <a:gd name="T2" fmla="*/ 0 w 567"/>
                <a:gd name="T3" fmla="*/ 0 h 567"/>
                <a:gd name="T4" fmla="*/ 0 w 567"/>
                <a:gd name="T5" fmla="*/ 567 h 567"/>
                <a:gd name="T6" fmla="*/ 340 w 567"/>
                <a:gd name="T7" fmla="*/ 567 h 567"/>
                <a:gd name="T8" fmla="*/ 340 w 567"/>
                <a:gd name="T9" fmla="*/ 454 h 567"/>
                <a:gd name="T10" fmla="*/ 567 w 567"/>
                <a:gd name="T11" fmla="*/ 454 h 567"/>
                <a:gd name="T12" fmla="*/ 567 w 567"/>
                <a:gd name="T13" fmla="*/ 0 h 56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67" h="567">
                  <a:moveTo>
                    <a:pt x="567" y="0"/>
                  </a:moveTo>
                  <a:lnTo>
                    <a:pt x="0" y="0"/>
                  </a:lnTo>
                  <a:lnTo>
                    <a:pt x="0" y="567"/>
                  </a:lnTo>
                  <a:lnTo>
                    <a:pt x="340" y="567"/>
                  </a:lnTo>
                  <a:lnTo>
                    <a:pt x="340" y="454"/>
                  </a:lnTo>
                  <a:lnTo>
                    <a:pt x="567" y="454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92" name="Freeform 23">
              <a:extLst>
                <a:ext uri="{FF2B5EF4-FFF2-40B4-BE49-F238E27FC236}">
                  <a16:creationId xmlns:a16="http://schemas.microsoft.com/office/drawing/2014/main" id="{07704070-4001-4D65-8E9C-76EF17E74A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4" y="2230"/>
              <a:ext cx="1021" cy="681"/>
            </a:xfrm>
            <a:custGeom>
              <a:avLst/>
              <a:gdLst>
                <a:gd name="T0" fmla="*/ 1021 w 1021"/>
                <a:gd name="T1" fmla="*/ 227 h 681"/>
                <a:gd name="T2" fmla="*/ 567 w 1021"/>
                <a:gd name="T3" fmla="*/ 227 h 681"/>
                <a:gd name="T4" fmla="*/ 567 w 1021"/>
                <a:gd name="T5" fmla="*/ 0 h 681"/>
                <a:gd name="T6" fmla="*/ 227 w 1021"/>
                <a:gd name="T7" fmla="*/ 0 h 681"/>
                <a:gd name="T8" fmla="*/ 227 w 1021"/>
                <a:gd name="T9" fmla="*/ 114 h 681"/>
                <a:gd name="T10" fmla="*/ 0 w 1021"/>
                <a:gd name="T11" fmla="*/ 114 h 681"/>
                <a:gd name="T12" fmla="*/ 0 w 1021"/>
                <a:gd name="T13" fmla="*/ 227 h 681"/>
                <a:gd name="T14" fmla="*/ 114 w 1021"/>
                <a:gd name="T15" fmla="*/ 227 h 681"/>
                <a:gd name="T16" fmla="*/ 114 w 1021"/>
                <a:gd name="T17" fmla="*/ 340 h 681"/>
                <a:gd name="T18" fmla="*/ 340 w 1021"/>
                <a:gd name="T19" fmla="*/ 340 h 681"/>
                <a:gd name="T20" fmla="*/ 340 w 1021"/>
                <a:gd name="T21" fmla="*/ 454 h 681"/>
                <a:gd name="T22" fmla="*/ 794 w 1021"/>
                <a:gd name="T23" fmla="*/ 454 h 681"/>
                <a:gd name="T24" fmla="*/ 794 w 1021"/>
                <a:gd name="T25" fmla="*/ 681 h 681"/>
                <a:gd name="T26" fmla="*/ 1021 w 1021"/>
                <a:gd name="T27" fmla="*/ 681 h 681"/>
                <a:gd name="T28" fmla="*/ 1021 w 1021"/>
                <a:gd name="T29" fmla="*/ 227 h 68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021" h="681">
                  <a:moveTo>
                    <a:pt x="1021" y="227"/>
                  </a:moveTo>
                  <a:lnTo>
                    <a:pt x="567" y="227"/>
                  </a:lnTo>
                  <a:lnTo>
                    <a:pt x="567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340" y="340"/>
                  </a:lnTo>
                  <a:lnTo>
                    <a:pt x="340" y="454"/>
                  </a:lnTo>
                  <a:lnTo>
                    <a:pt x="794" y="454"/>
                  </a:lnTo>
                  <a:lnTo>
                    <a:pt x="794" y="681"/>
                  </a:lnTo>
                  <a:lnTo>
                    <a:pt x="1021" y="681"/>
                  </a:lnTo>
                  <a:lnTo>
                    <a:pt x="1021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93" name="Freeform 24">
              <a:extLst>
                <a:ext uri="{FF2B5EF4-FFF2-40B4-BE49-F238E27FC236}">
                  <a16:creationId xmlns:a16="http://schemas.microsoft.com/office/drawing/2014/main" id="{B6EBFE16-D915-4173-999F-C287FEA529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9" y="3818"/>
              <a:ext cx="680" cy="340"/>
            </a:xfrm>
            <a:custGeom>
              <a:avLst/>
              <a:gdLst>
                <a:gd name="T0" fmla="*/ 680 w 680"/>
                <a:gd name="T1" fmla="*/ 0 h 340"/>
                <a:gd name="T2" fmla="*/ 226 w 680"/>
                <a:gd name="T3" fmla="*/ 0 h 340"/>
                <a:gd name="T4" fmla="*/ 226 w 680"/>
                <a:gd name="T5" fmla="*/ 113 h 340"/>
                <a:gd name="T6" fmla="*/ 0 w 680"/>
                <a:gd name="T7" fmla="*/ 113 h 340"/>
                <a:gd name="T8" fmla="*/ 0 w 680"/>
                <a:gd name="T9" fmla="*/ 340 h 340"/>
                <a:gd name="T10" fmla="*/ 680 w 680"/>
                <a:gd name="T11" fmla="*/ 340 h 340"/>
                <a:gd name="T12" fmla="*/ 680 w 680"/>
                <a:gd name="T13" fmla="*/ 0 h 3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80" h="340">
                  <a:moveTo>
                    <a:pt x="680" y="0"/>
                  </a:moveTo>
                  <a:lnTo>
                    <a:pt x="226" y="0"/>
                  </a:lnTo>
                  <a:lnTo>
                    <a:pt x="226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680" y="340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94" name="Freeform 25">
              <a:extLst>
                <a:ext uri="{FF2B5EF4-FFF2-40B4-BE49-F238E27FC236}">
                  <a16:creationId xmlns:a16="http://schemas.microsoft.com/office/drawing/2014/main" id="{1DBA83F4-A047-4583-B666-1C41006B5A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5" y="3478"/>
              <a:ext cx="567" cy="453"/>
            </a:xfrm>
            <a:custGeom>
              <a:avLst/>
              <a:gdLst>
                <a:gd name="T0" fmla="*/ 567 w 567"/>
                <a:gd name="T1" fmla="*/ 340 h 453"/>
                <a:gd name="T2" fmla="*/ 567 w 567"/>
                <a:gd name="T3" fmla="*/ 0 h 453"/>
                <a:gd name="T4" fmla="*/ 454 w 567"/>
                <a:gd name="T5" fmla="*/ 0 h 453"/>
                <a:gd name="T6" fmla="*/ 340 w 567"/>
                <a:gd name="T7" fmla="*/ 0 h 453"/>
                <a:gd name="T8" fmla="*/ 340 w 567"/>
                <a:gd name="T9" fmla="*/ 113 h 453"/>
                <a:gd name="T10" fmla="*/ 0 w 567"/>
                <a:gd name="T11" fmla="*/ 113 h 453"/>
                <a:gd name="T12" fmla="*/ 0 w 567"/>
                <a:gd name="T13" fmla="*/ 453 h 453"/>
                <a:gd name="T14" fmla="*/ 340 w 567"/>
                <a:gd name="T15" fmla="*/ 453 h 453"/>
                <a:gd name="T16" fmla="*/ 340 w 567"/>
                <a:gd name="T17" fmla="*/ 340 h 453"/>
                <a:gd name="T18" fmla="*/ 567 w 567"/>
                <a:gd name="T19" fmla="*/ 340 h 45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67" h="453">
                  <a:moveTo>
                    <a:pt x="567" y="340"/>
                  </a:moveTo>
                  <a:lnTo>
                    <a:pt x="567" y="0"/>
                  </a:lnTo>
                  <a:lnTo>
                    <a:pt x="454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0" y="113"/>
                  </a:lnTo>
                  <a:lnTo>
                    <a:pt x="0" y="453"/>
                  </a:lnTo>
                  <a:lnTo>
                    <a:pt x="340" y="453"/>
                  </a:lnTo>
                  <a:lnTo>
                    <a:pt x="340" y="340"/>
                  </a:lnTo>
                  <a:lnTo>
                    <a:pt x="567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95" name="Freeform 26">
              <a:extLst>
                <a:ext uri="{FF2B5EF4-FFF2-40B4-BE49-F238E27FC236}">
                  <a16:creationId xmlns:a16="http://schemas.microsoft.com/office/drawing/2014/main" id="{83B7634D-CB0C-4F4E-AB7E-E23891940B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3591"/>
              <a:ext cx="454" cy="227"/>
            </a:xfrm>
            <a:custGeom>
              <a:avLst/>
              <a:gdLst>
                <a:gd name="T0" fmla="*/ 0 w 454"/>
                <a:gd name="T1" fmla="*/ 0 h 227"/>
                <a:gd name="T2" fmla="*/ 454 w 454"/>
                <a:gd name="T3" fmla="*/ 0 h 227"/>
                <a:gd name="T4" fmla="*/ 454 w 454"/>
                <a:gd name="T5" fmla="*/ 227 h 227"/>
                <a:gd name="T6" fmla="*/ 0 w 454"/>
                <a:gd name="T7" fmla="*/ 227 h 227"/>
                <a:gd name="T8" fmla="*/ 0 w 454"/>
                <a:gd name="T9" fmla="*/ 0 h 2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4" h="227">
                  <a:moveTo>
                    <a:pt x="0" y="0"/>
                  </a:moveTo>
                  <a:lnTo>
                    <a:pt x="454" y="0"/>
                  </a:lnTo>
                  <a:lnTo>
                    <a:pt x="454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96" name="Freeform 27">
              <a:extLst>
                <a:ext uri="{FF2B5EF4-FFF2-40B4-BE49-F238E27FC236}">
                  <a16:creationId xmlns:a16="http://schemas.microsoft.com/office/drawing/2014/main" id="{ABE06536-6534-4640-B708-AD98D2AB00F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3251"/>
              <a:ext cx="681" cy="340"/>
            </a:xfrm>
            <a:custGeom>
              <a:avLst/>
              <a:gdLst>
                <a:gd name="T0" fmla="*/ 0 w 681"/>
                <a:gd name="T1" fmla="*/ 113 h 340"/>
                <a:gd name="T2" fmla="*/ 114 w 681"/>
                <a:gd name="T3" fmla="*/ 113 h 340"/>
                <a:gd name="T4" fmla="*/ 114 w 681"/>
                <a:gd name="T5" fmla="*/ 0 h 340"/>
                <a:gd name="T6" fmla="*/ 567 w 681"/>
                <a:gd name="T7" fmla="*/ 0 h 340"/>
                <a:gd name="T8" fmla="*/ 567 w 681"/>
                <a:gd name="T9" fmla="*/ 113 h 340"/>
                <a:gd name="T10" fmla="*/ 681 w 681"/>
                <a:gd name="T11" fmla="*/ 113 h 340"/>
                <a:gd name="T12" fmla="*/ 681 w 681"/>
                <a:gd name="T13" fmla="*/ 340 h 340"/>
                <a:gd name="T14" fmla="*/ 0 w 681"/>
                <a:gd name="T15" fmla="*/ 340 h 340"/>
                <a:gd name="T16" fmla="*/ 0 w 681"/>
                <a:gd name="T17" fmla="*/ 113 h 3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81" h="340">
                  <a:moveTo>
                    <a:pt x="0" y="113"/>
                  </a:moveTo>
                  <a:lnTo>
                    <a:pt x="114" y="113"/>
                  </a:lnTo>
                  <a:lnTo>
                    <a:pt x="114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681" y="113"/>
                  </a:lnTo>
                  <a:lnTo>
                    <a:pt x="681" y="340"/>
                  </a:lnTo>
                  <a:lnTo>
                    <a:pt x="0" y="340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97" name="Freeform 28">
              <a:extLst>
                <a:ext uri="{FF2B5EF4-FFF2-40B4-BE49-F238E27FC236}">
                  <a16:creationId xmlns:a16="http://schemas.microsoft.com/office/drawing/2014/main" id="{7DABFCD9-EEB2-424A-87B0-03CC4D4AFD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3251"/>
              <a:ext cx="680" cy="567"/>
            </a:xfrm>
            <a:custGeom>
              <a:avLst/>
              <a:gdLst>
                <a:gd name="T0" fmla="*/ 680 w 680"/>
                <a:gd name="T1" fmla="*/ 113 h 567"/>
                <a:gd name="T2" fmla="*/ 567 w 680"/>
                <a:gd name="T3" fmla="*/ 113 h 567"/>
                <a:gd name="T4" fmla="*/ 567 w 680"/>
                <a:gd name="T5" fmla="*/ 0 h 567"/>
                <a:gd name="T6" fmla="*/ 227 w 680"/>
                <a:gd name="T7" fmla="*/ 0 h 567"/>
                <a:gd name="T8" fmla="*/ 227 w 680"/>
                <a:gd name="T9" fmla="*/ 113 h 567"/>
                <a:gd name="T10" fmla="*/ 0 w 680"/>
                <a:gd name="T11" fmla="*/ 113 h 567"/>
                <a:gd name="T12" fmla="*/ 0 w 680"/>
                <a:gd name="T13" fmla="*/ 340 h 567"/>
                <a:gd name="T14" fmla="*/ 113 w 680"/>
                <a:gd name="T15" fmla="*/ 340 h 567"/>
                <a:gd name="T16" fmla="*/ 113 w 680"/>
                <a:gd name="T17" fmla="*/ 567 h 567"/>
                <a:gd name="T18" fmla="*/ 340 w 680"/>
                <a:gd name="T19" fmla="*/ 567 h 567"/>
                <a:gd name="T20" fmla="*/ 340 w 680"/>
                <a:gd name="T21" fmla="*/ 340 h 567"/>
                <a:gd name="T22" fmla="*/ 680 w 680"/>
                <a:gd name="T23" fmla="*/ 340 h 567"/>
                <a:gd name="T24" fmla="*/ 680 w 680"/>
                <a:gd name="T25" fmla="*/ 113 h 56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80" h="567">
                  <a:moveTo>
                    <a:pt x="680" y="113"/>
                  </a:moveTo>
                  <a:lnTo>
                    <a:pt x="567" y="113"/>
                  </a:lnTo>
                  <a:lnTo>
                    <a:pt x="567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567"/>
                  </a:lnTo>
                  <a:lnTo>
                    <a:pt x="340" y="567"/>
                  </a:lnTo>
                  <a:lnTo>
                    <a:pt x="340" y="340"/>
                  </a:lnTo>
                  <a:lnTo>
                    <a:pt x="680" y="340"/>
                  </a:lnTo>
                  <a:lnTo>
                    <a:pt x="680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98" name="Freeform 29">
              <a:extLst>
                <a:ext uri="{FF2B5EF4-FFF2-40B4-BE49-F238E27FC236}">
                  <a16:creationId xmlns:a16="http://schemas.microsoft.com/office/drawing/2014/main" id="{3EBC8807-56DE-4FE4-8BF0-14F8B820E1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9" y="3137"/>
              <a:ext cx="567" cy="341"/>
            </a:xfrm>
            <a:custGeom>
              <a:avLst/>
              <a:gdLst>
                <a:gd name="T0" fmla="*/ 0 w 567"/>
                <a:gd name="T1" fmla="*/ 0 h 341"/>
                <a:gd name="T2" fmla="*/ 567 w 567"/>
                <a:gd name="T3" fmla="*/ 0 h 341"/>
                <a:gd name="T4" fmla="*/ 567 w 567"/>
                <a:gd name="T5" fmla="*/ 227 h 341"/>
                <a:gd name="T6" fmla="*/ 453 w 567"/>
                <a:gd name="T7" fmla="*/ 227 h 341"/>
                <a:gd name="T8" fmla="*/ 453 w 567"/>
                <a:gd name="T9" fmla="*/ 341 h 341"/>
                <a:gd name="T10" fmla="*/ 226 w 567"/>
                <a:gd name="T11" fmla="*/ 341 h 341"/>
                <a:gd name="T12" fmla="*/ 226 w 567"/>
                <a:gd name="T13" fmla="*/ 227 h 341"/>
                <a:gd name="T14" fmla="*/ 113 w 567"/>
                <a:gd name="T15" fmla="*/ 227 h 341"/>
                <a:gd name="T16" fmla="*/ 113 w 567"/>
                <a:gd name="T17" fmla="*/ 114 h 341"/>
                <a:gd name="T18" fmla="*/ 0 w 567"/>
                <a:gd name="T19" fmla="*/ 114 h 341"/>
                <a:gd name="T20" fmla="*/ 0 w 567"/>
                <a:gd name="T21" fmla="*/ 0 h 34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67" h="341">
                  <a:moveTo>
                    <a:pt x="0" y="0"/>
                  </a:moveTo>
                  <a:lnTo>
                    <a:pt x="567" y="0"/>
                  </a:lnTo>
                  <a:lnTo>
                    <a:pt x="567" y="227"/>
                  </a:lnTo>
                  <a:lnTo>
                    <a:pt x="453" y="227"/>
                  </a:lnTo>
                  <a:lnTo>
                    <a:pt x="453" y="341"/>
                  </a:lnTo>
                  <a:lnTo>
                    <a:pt x="226" y="341"/>
                  </a:lnTo>
                  <a:lnTo>
                    <a:pt x="226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99" name="Freeform 30">
              <a:extLst>
                <a:ext uri="{FF2B5EF4-FFF2-40B4-BE49-F238E27FC236}">
                  <a16:creationId xmlns:a16="http://schemas.microsoft.com/office/drawing/2014/main" id="{95EA9A73-D565-4745-84AB-A02005404E2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2911"/>
              <a:ext cx="794" cy="567"/>
            </a:xfrm>
            <a:custGeom>
              <a:avLst/>
              <a:gdLst>
                <a:gd name="T0" fmla="*/ 794 w 794"/>
                <a:gd name="T1" fmla="*/ 0 h 567"/>
                <a:gd name="T2" fmla="*/ 340 w 794"/>
                <a:gd name="T3" fmla="*/ 0 h 567"/>
                <a:gd name="T4" fmla="*/ 340 w 794"/>
                <a:gd name="T5" fmla="*/ 113 h 567"/>
                <a:gd name="T6" fmla="*/ 227 w 794"/>
                <a:gd name="T7" fmla="*/ 113 h 567"/>
                <a:gd name="T8" fmla="*/ 227 w 794"/>
                <a:gd name="T9" fmla="*/ 226 h 567"/>
                <a:gd name="T10" fmla="*/ 0 w 794"/>
                <a:gd name="T11" fmla="*/ 226 h 567"/>
                <a:gd name="T12" fmla="*/ 0 w 794"/>
                <a:gd name="T13" fmla="*/ 567 h 567"/>
                <a:gd name="T14" fmla="*/ 227 w 794"/>
                <a:gd name="T15" fmla="*/ 567 h 567"/>
                <a:gd name="T16" fmla="*/ 227 w 794"/>
                <a:gd name="T17" fmla="*/ 453 h 567"/>
                <a:gd name="T18" fmla="*/ 454 w 794"/>
                <a:gd name="T19" fmla="*/ 453 h 567"/>
                <a:gd name="T20" fmla="*/ 454 w 794"/>
                <a:gd name="T21" fmla="*/ 340 h 567"/>
                <a:gd name="T22" fmla="*/ 681 w 794"/>
                <a:gd name="T23" fmla="*/ 340 h 567"/>
                <a:gd name="T24" fmla="*/ 681 w 794"/>
                <a:gd name="T25" fmla="*/ 226 h 567"/>
                <a:gd name="T26" fmla="*/ 794 w 794"/>
                <a:gd name="T27" fmla="*/ 226 h 567"/>
                <a:gd name="T28" fmla="*/ 794 w 794"/>
                <a:gd name="T29" fmla="*/ 0 h 56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794" h="567">
                  <a:moveTo>
                    <a:pt x="794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226"/>
                  </a:lnTo>
                  <a:lnTo>
                    <a:pt x="0" y="226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454" y="453"/>
                  </a:lnTo>
                  <a:lnTo>
                    <a:pt x="454" y="340"/>
                  </a:lnTo>
                  <a:lnTo>
                    <a:pt x="681" y="340"/>
                  </a:lnTo>
                  <a:lnTo>
                    <a:pt x="681" y="226"/>
                  </a:lnTo>
                  <a:lnTo>
                    <a:pt x="794" y="226"/>
                  </a:lnTo>
                  <a:lnTo>
                    <a:pt x="79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00" name="Freeform 31">
              <a:extLst>
                <a:ext uri="{FF2B5EF4-FFF2-40B4-BE49-F238E27FC236}">
                  <a16:creationId xmlns:a16="http://schemas.microsoft.com/office/drawing/2014/main" id="{741F8672-8FD9-4EEE-AE2A-492615F0DCC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5" y="3478"/>
              <a:ext cx="1701" cy="1020"/>
            </a:xfrm>
            <a:custGeom>
              <a:avLst/>
              <a:gdLst>
                <a:gd name="T0" fmla="*/ 1701 w 1701"/>
                <a:gd name="T1" fmla="*/ 680 h 1020"/>
                <a:gd name="T2" fmla="*/ 1701 w 1701"/>
                <a:gd name="T3" fmla="*/ 793 h 1020"/>
                <a:gd name="T4" fmla="*/ 1474 w 1701"/>
                <a:gd name="T5" fmla="*/ 793 h 1020"/>
                <a:gd name="T6" fmla="*/ 1474 w 1701"/>
                <a:gd name="T7" fmla="*/ 1020 h 1020"/>
                <a:gd name="T8" fmla="*/ 793 w 1701"/>
                <a:gd name="T9" fmla="*/ 1020 h 1020"/>
                <a:gd name="T10" fmla="*/ 793 w 1701"/>
                <a:gd name="T11" fmla="*/ 907 h 1020"/>
                <a:gd name="T12" fmla="*/ 340 w 1701"/>
                <a:gd name="T13" fmla="*/ 907 h 1020"/>
                <a:gd name="T14" fmla="*/ 340 w 1701"/>
                <a:gd name="T15" fmla="*/ 793 h 1020"/>
                <a:gd name="T16" fmla="*/ 0 w 1701"/>
                <a:gd name="T17" fmla="*/ 793 h 1020"/>
                <a:gd name="T18" fmla="*/ 0 w 1701"/>
                <a:gd name="T19" fmla="*/ 226 h 1020"/>
                <a:gd name="T20" fmla="*/ 226 w 1701"/>
                <a:gd name="T21" fmla="*/ 226 h 1020"/>
                <a:gd name="T22" fmla="*/ 226 w 1701"/>
                <a:gd name="T23" fmla="*/ 113 h 1020"/>
                <a:gd name="T24" fmla="*/ 453 w 1701"/>
                <a:gd name="T25" fmla="*/ 113 h 1020"/>
                <a:gd name="T26" fmla="*/ 453 w 1701"/>
                <a:gd name="T27" fmla="*/ 0 h 1020"/>
                <a:gd name="T28" fmla="*/ 680 w 1701"/>
                <a:gd name="T29" fmla="*/ 0 h 1020"/>
                <a:gd name="T30" fmla="*/ 680 w 1701"/>
                <a:gd name="T31" fmla="*/ 113 h 1020"/>
                <a:gd name="T32" fmla="*/ 793 w 1701"/>
                <a:gd name="T33" fmla="*/ 113 h 1020"/>
                <a:gd name="T34" fmla="*/ 793 w 1701"/>
                <a:gd name="T35" fmla="*/ 340 h 1020"/>
                <a:gd name="T36" fmla="*/ 1020 w 1701"/>
                <a:gd name="T37" fmla="*/ 340 h 1020"/>
                <a:gd name="T38" fmla="*/ 1020 w 1701"/>
                <a:gd name="T39" fmla="*/ 453 h 1020"/>
                <a:gd name="T40" fmla="*/ 1134 w 1701"/>
                <a:gd name="T41" fmla="*/ 453 h 1020"/>
                <a:gd name="T42" fmla="*/ 1134 w 1701"/>
                <a:gd name="T43" fmla="*/ 680 h 1020"/>
                <a:gd name="T44" fmla="*/ 1701 w 1701"/>
                <a:gd name="T45" fmla="*/ 680 h 102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701" h="1020">
                  <a:moveTo>
                    <a:pt x="1701" y="680"/>
                  </a:moveTo>
                  <a:lnTo>
                    <a:pt x="1701" y="793"/>
                  </a:lnTo>
                  <a:lnTo>
                    <a:pt x="1474" y="793"/>
                  </a:lnTo>
                  <a:lnTo>
                    <a:pt x="1474" y="1020"/>
                  </a:lnTo>
                  <a:lnTo>
                    <a:pt x="793" y="1020"/>
                  </a:lnTo>
                  <a:lnTo>
                    <a:pt x="793" y="907"/>
                  </a:lnTo>
                  <a:lnTo>
                    <a:pt x="340" y="907"/>
                  </a:lnTo>
                  <a:lnTo>
                    <a:pt x="340" y="793"/>
                  </a:lnTo>
                  <a:lnTo>
                    <a:pt x="0" y="793"/>
                  </a:lnTo>
                  <a:lnTo>
                    <a:pt x="0" y="226"/>
                  </a:lnTo>
                  <a:lnTo>
                    <a:pt x="226" y="226"/>
                  </a:lnTo>
                  <a:lnTo>
                    <a:pt x="226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680" y="0"/>
                  </a:lnTo>
                  <a:lnTo>
                    <a:pt x="680" y="113"/>
                  </a:lnTo>
                  <a:lnTo>
                    <a:pt x="793" y="113"/>
                  </a:lnTo>
                  <a:lnTo>
                    <a:pt x="793" y="340"/>
                  </a:lnTo>
                  <a:lnTo>
                    <a:pt x="1020" y="340"/>
                  </a:lnTo>
                  <a:lnTo>
                    <a:pt x="1020" y="453"/>
                  </a:lnTo>
                  <a:lnTo>
                    <a:pt x="1134" y="453"/>
                  </a:lnTo>
                  <a:lnTo>
                    <a:pt x="1134" y="680"/>
                  </a:lnTo>
                  <a:lnTo>
                    <a:pt x="1701" y="68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01" name="Freeform 32">
              <a:extLst>
                <a:ext uri="{FF2B5EF4-FFF2-40B4-BE49-F238E27FC236}">
                  <a16:creationId xmlns:a16="http://schemas.microsoft.com/office/drawing/2014/main" id="{09621179-0F0D-4CC9-96A9-97F7E47028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4271"/>
              <a:ext cx="567" cy="681"/>
            </a:xfrm>
            <a:custGeom>
              <a:avLst/>
              <a:gdLst>
                <a:gd name="T0" fmla="*/ 114 w 567"/>
                <a:gd name="T1" fmla="*/ 0 h 681"/>
                <a:gd name="T2" fmla="*/ 114 w 567"/>
                <a:gd name="T3" fmla="*/ 227 h 681"/>
                <a:gd name="T4" fmla="*/ 0 w 567"/>
                <a:gd name="T5" fmla="*/ 227 h 681"/>
                <a:gd name="T6" fmla="*/ 0 w 567"/>
                <a:gd name="T7" fmla="*/ 567 h 681"/>
                <a:gd name="T8" fmla="*/ 341 w 567"/>
                <a:gd name="T9" fmla="*/ 567 h 681"/>
                <a:gd name="T10" fmla="*/ 341 w 567"/>
                <a:gd name="T11" fmla="*/ 681 h 681"/>
                <a:gd name="T12" fmla="*/ 454 w 567"/>
                <a:gd name="T13" fmla="*/ 681 h 681"/>
                <a:gd name="T14" fmla="*/ 454 w 567"/>
                <a:gd name="T15" fmla="*/ 454 h 681"/>
                <a:gd name="T16" fmla="*/ 567 w 567"/>
                <a:gd name="T17" fmla="*/ 454 h 681"/>
                <a:gd name="T18" fmla="*/ 567 w 567"/>
                <a:gd name="T19" fmla="*/ 114 h 681"/>
                <a:gd name="T20" fmla="*/ 341 w 567"/>
                <a:gd name="T21" fmla="*/ 114 h 681"/>
                <a:gd name="T22" fmla="*/ 341 w 567"/>
                <a:gd name="T23" fmla="*/ 0 h 681"/>
                <a:gd name="T24" fmla="*/ 114 w 567"/>
                <a:gd name="T25" fmla="*/ 0 h 68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67" h="681">
                  <a:moveTo>
                    <a:pt x="114" y="0"/>
                  </a:moveTo>
                  <a:lnTo>
                    <a:pt x="114" y="227"/>
                  </a:lnTo>
                  <a:lnTo>
                    <a:pt x="0" y="227"/>
                  </a:lnTo>
                  <a:lnTo>
                    <a:pt x="0" y="567"/>
                  </a:lnTo>
                  <a:lnTo>
                    <a:pt x="341" y="567"/>
                  </a:lnTo>
                  <a:lnTo>
                    <a:pt x="341" y="681"/>
                  </a:lnTo>
                  <a:lnTo>
                    <a:pt x="454" y="681"/>
                  </a:lnTo>
                  <a:lnTo>
                    <a:pt x="454" y="454"/>
                  </a:lnTo>
                  <a:lnTo>
                    <a:pt x="567" y="454"/>
                  </a:lnTo>
                  <a:lnTo>
                    <a:pt x="567" y="114"/>
                  </a:lnTo>
                  <a:lnTo>
                    <a:pt x="341" y="114"/>
                  </a:lnTo>
                  <a:lnTo>
                    <a:pt x="341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02" name="Freeform 33">
              <a:extLst>
                <a:ext uri="{FF2B5EF4-FFF2-40B4-BE49-F238E27FC236}">
                  <a16:creationId xmlns:a16="http://schemas.microsoft.com/office/drawing/2014/main" id="{D1DDD77C-F8FE-4859-92A7-087D04193ACE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6" y="4498"/>
              <a:ext cx="227" cy="454"/>
            </a:xfrm>
            <a:custGeom>
              <a:avLst/>
              <a:gdLst>
                <a:gd name="T0" fmla="*/ 227 w 227"/>
                <a:gd name="T1" fmla="*/ 0 h 454"/>
                <a:gd name="T2" fmla="*/ 0 w 227"/>
                <a:gd name="T3" fmla="*/ 0 h 454"/>
                <a:gd name="T4" fmla="*/ 0 w 227"/>
                <a:gd name="T5" fmla="*/ 340 h 454"/>
                <a:gd name="T6" fmla="*/ 0 w 227"/>
                <a:gd name="T7" fmla="*/ 454 h 454"/>
                <a:gd name="T8" fmla="*/ 114 w 227"/>
                <a:gd name="T9" fmla="*/ 454 h 454"/>
                <a:gd name="T10" fmla="*/ 114 w 227"/>
                <a:gd name="T11" fmla="*/ 340 h 454"/>
                <a:gd name="T12" fmla="*/ 227 w 227"/>
                <a:gd name="T13" fmla="*/ 340 h 454"/>
                <a:gd name="T14" fmla="*/ 227 w 227"/>
                <a:gd name="T15" fmla="*/ 0 h 45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27" h="454">
                  <a:moveTo>
                    <a:pt x="227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03" name="Freeform 34">
              <a:extLst>
                <a:ext uri="{FF2B5EF4-FFF2-40B4-BE49-F238E27FC236}">
                  <a16:creationId xmlns:a16="http://schemas.microsoft.com/office/drawing/2014/main" id="{E8EA4FD3-D9B7-428F-B44F-8CF55DC75C3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4725"/>
              <a:ext cx="227" cy="227"/>
            </a:xfrm>
            <a:custGeom>
              <a:avLst/>
              <a:gdLst>
                <a:gd name="T0" fmla="*/ 113 w 227"/>
                <a:gd name="T1" fmla="*/ 0 h 227"/>
                <a:gd name="T2" fmla="*/ 227 w 227"/>
                <a:gd name="T3" fmla="*/ 0 h 227"/>
                <a:gd name="T4" fmla="*/ 227 w 227"/>
                <a:gd name="T5" fmla="*/ 227 h 227"/>
                <a:gd name="T6" fmla="*/ 113 w 227"/>
                <a:gd name="T7" fmla="*/ 227 h 227"/>
                <a:gd name="T8" fmla="*/ 0 w 227"/>
                <a:gd name="T9" fmla="*/ 227 h 227"/>
                <a:gd name="T10" fmla="*/ 0 w 227"/>
                <a:gd name="T11" fmla="*/ 113 h 227"/>
                <a:gd name="T12" fmla="*/ 113 w 227"/>
                <a:gd name="T13" fmla="*/ 113 h 227"/>
                <a:gd name="T14" fmla="*/ 113 w 227"/>
                <a:gd name="T15" fmla="*/ 0 h 22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27" h="227">
                  <a:moveTo>
                    <a:pt x="113" y="0"/>
                  </a:moveTo>
                  <a:lnTo>
                    <a:pt x="227" y="0"/>
                  </a:lnTo>
                  <a:lnTo>
                    <a:pt x="227" y="227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04" name="Freeform 35">
              <a:extLst>
                <a:ext uri="{FF2B5EF4-FFF2-40B4-BE49-F238E27FC236}">
                  <a16:creationId xmlns:a16="http://schemas.microsoft.com/office/drawing/2014/main" id="{49C98019-3745-42D2-9B6C-FFD3E23F9FD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4612"/>
              <a:ext cx="340" cy="453"/>
            </a:xfrm>
            <a:custGeom>
              <a:avLst/>
              <a:gdLst>
                <a:gd name="T0" fmla="*/ 340 w 340"/>
                <a:gd name="T1" fmla="*/ 0 h 453"/>
                <a:gd name="T2" fmla="*/ 114 w 340"/>
                <a:gd name="T3" fmla="*/ 0 h 453"/>
                <a:gd name="T4" fmla="*/ 114 w 340"/>
                <a:gd name="T5" fmla="*/ 340 h 453"/>
                <a:gd name="T6" fmla="*/ 0 w 340"/>
                <a:gd name="T7" fmla="*/ 340 h 453"/>
                <a:gd name="T8" fmla="*/ 0 w 340"/>
                <a:gd name="T9" fmla="*/ 453 h 453"/>
                <a:gd name="T10" fmla="*/ 340 w 340"/>
                <a:gd name="T11" fmla="*/ 453 h 453"/>
                <a:gd name="T12" fmla="*/ 340 w 340"/>
                <a:gd name="T13" fmla="*/ 0 h 45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0" h="453">
                  <a:moveTo>
                    <a:pt x="340" y="0"/>
                  </a:moveTo>
                  <a:lnTo>
                    <a:pt x="114" y="0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340" y="453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05" name="Freeform 36">
              <a:extLst>
                <a:ext uri="{FF2B5EF4-FFF2-40B4-BE49-F238E27FC236}">
                  <a16:creationId xmlns:a16="http://schemas.microsoft.com/office/drawing/2014/main" id="{C5E8BD3E-EADC-428C-9858-EAD896703B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" y="4498"/>
              <a:ext cx="1134" cy="567"/>
            </a:xfrm>
            <a:custGeom>
              <a:avLst/>
              <a:gdLst>
                <a:gd name="T0" fmla="*/ 226 w 1134"/>
                <a:gd name="T1" fmla="*/ 114 h 567"/>
                <a:gd name="T2" fmla="*/ 453 w 1134"/>
                <a:gd name="T3" fmla="*/ 114 h 567"/>
                <a:gd name="T4" fmla="*/ 453 w 1134"/>
                <a:gd name="T5" fmla="*/ 0 h 567"/>
                <a:gd name="T6" fmla="*/ 793 w 1134"/>
                <a:gd name="T7" fmla="*/ 0 h 567"/>
                <a:gd name="T8" fmla="*/ 793 w 1134"/>
                <a:gd name="T9" fmla="*/ 114 h 567"/>
                <a:gd name="T10" fmla="*/ 1134 w 1134"/>
                <a:gd name="T11" fmla="*/ 114 h 567"/>
                <a:gd name="T12" fmla="*/ 1134 w 1134"/>
                <a:gd name="T13" fmla="*/ 227 h 567"/>
                <a:gd name="T14" fmla="*/ 1020 w 1134"/>
                <a:gd name="T15" fmla="*/ 227 h 567"/>
                <a:gd name="T16" fmla="*/ 1020 w 1134"/>
                <a:gd name="T17" fmla="*/ 340 h 567"/>
                <a:gd name="T18" fmla="*/ 793 w 1134"/>
                <a:gd name="T19" fmla="*/ 340 h 567"/>
                <a:gd name="T20" fmla="*/ 793 w 1134"/>
                <a:gd name="T21" fmla="*/ 454 h 567"/>
                <a:gd name="T22" fmla="*/ 567 w 1134"/>
                <a:gd name="T23" fmla="*/ 454 h 567"/>
                <a:gd name="T24" fmla="*/ 567 w 1134"/>
                <a:gd name="T25" fmla="*/ 567 h 567"/>
                <a:gd name="T26" fmla="*/ 0 w 1134"/>
                <a:gd name="T27" fmla="*/ 567 h 567"/>
                <a:gd name="T28" fmla="*/ 0 w 1134"/>
                <a:gd name="T29" fmla="*/ 454 h 567"/>
                <a:gd name="T30" fmla="*/ 113 w 1134"/>
                <a:gd name="T31" fmla="*/ 454 h 567"/>
                <a:gd name="T32" fmla="*/ 113 w 1134"/>
                <a:gd name="T33" fmla="*/ 227 h 567"/>
                <a:gd name="T34" fmla="*/ 226 w 1134"/>
                <a:gd name="T35" fmla="*/ 227 h 567"/>
                <a:gd name="T36" fmla="*/ 226 w 1134"/>
                <a:gd name="T37" fmla="*/ 114 h 56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134" h="567">
                  <a:moveTo>
                    <a:pt x="226" y="114"/>
                  </a:moveTo>
                  <a:lnTo>
                    <a:pt x="453" y="114"/>
                  </a:lnTo>
                  <a:lnTo>
                    <a:pt x="453" y="0"/>
                  </a:lnTo>
                  <a:lnTo>
                    <a:pt x="793" y="0"/>
                  </a:lnTo>
                  <a:lnTo>
                    <a:pt x="793" y="114"/>
                  </a:lnTo>
                  <a:lnTo>
                    <a:pt x="1134" y="114"/>
                  </a:lnTo>
                  <a:lnTo>
                    <a:pt x="1134" y="227"/>
                  </a:lnTo>
                  <a:lnTo>
                    <a:pt x="1020" y="227"/>
                  </a:lnTo>
                  <a:lnTo>
                    <a:pt x="1020" y="340"/>
                  </a:lnTo>
                  <a:lnTo>
                    <a:pt x="793" y="340"/>
                  </a:lnTo>
                  <a:lnTo>
                    <a:pt x="793" y="454"/>
                  </a:lnTo>
                  <a:lnTo>
                    <a:pt x="567" y="454"/>
                  </a:lnTo>
                  <a:lnTo>
                    <a:pt x="567" y="567"/>
                  </a:lnTo>
                  <a:lnTo>
                    <a:pt x="0" y="567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227"/>
                  </a:lnTo>
                  <a:lnTo>
                    <a:pt x="226" y="227"/>
                  </a:lnTo>
                  <a:lnTo>
                    <a:pt x="226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06" name="Freeform 37">
              <a:extLst>
                <a:ext uri="{FF2B5EF4-FFF2-40B4-BE49-F238E27FC236}">
                  <a16:creationId xmlns:a16="http://schemas.microsoft.com/office/drawing/2014/main" id="{BF76CAA1-C000-4C60-8618-A0519E2A5D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" y="3931"/>
              <a:ext cx="680" cy="681"/>
            </a:xfrm>
            <a:custGeom>
              <a:avLst/>
              <a:gdLst>
                <a:gd name="T0" fmla="*/ 680 w 680"/>
                <a:gd name="T1" fmla="*/ 567 h 681"/>
                <a:gd name="T2" fmla="*/ 680 w 680"/>
                <a:gd name="T3" fmla="*/ 454 h 681"/>
                <a:gd name="T4" fmla="*/ 567 w 680"/>
                <a:gd name="T5" fmla="*/ 454 h 681"/>
                <a:gd name="T6" fmla="*/ 567 w 680"/>
                <a:gd name="T7" fmla="*/ 114 h 681"/>
                <a:gd name="T8" fmla="*/ 340 w 680"/>
                <a:gd name="T9" fmla="*/ 114 h 681"/>
                <a:gd name="T10" fmla="*/ 340 w 680"/>
                <a:gd name="T11" fmla="*/ 0 h 681"/>
                <a:gd name="T12" fmla="*/ 113 w 680"/>
                <a:gd name="T13" fmla="*/ 0 h 681"/>
                <a:gd name="T14" fmla="*/ 113 w 680"/>
                <a:gd name="T15" fmla="*/ 227 h 681"/>
                <a:gd name="T16" fmla="*/ 0 w 680"/>
                <a:gd name="T17" fmla="*/ 227 h 681"/>
                <a:gd name="T18" fmla="*/ 0 w 680"/>
                <a:gd name="T19" fmla="*/ 454 h 681"/>
                <a:gd name="T20" fmla="*/ 226 w 680"/>
                <a:gd name="T21" fmla="*/ 454 h 681"/>
                <a:gd name="T22" fmla="*/ 226 w 680"/>
                <a:gd name="T23" fmla="*/ 681 h 681"/>
                <a:gd name="T24" fmla="*/ 453 w 680"/>
                <a:gd name="T25" fmla="*/ 681 h 681"/>
                <a:gd name="T26" fmla="*/ 453 w 680"/>
                <a:gd name="T27" fmla="*/ 567 h 681"/>
                <a:gd name="T28" fmla="*/ 680 w 680"/>
                <a:gd name="T29" fmla="*/ 567 h 68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80" h="681">
                  <a:moveTo>
                    <a:pt x="680" y="567"/>
                  </a:moveTo>
                  <a:lnTo>
                    <a:pt x="680" y="454"/>
                  </a:lnTo>
                  <a:lnTo>
                    <a:pt x="567" y="454"/>
                  </a:lnTo>
                  <a:lnTo>
                    <a:pt x="567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113" y="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226" y="454"/>
                  </a:lnTo>
                  <a:lnTo>
                    <a:pt x="226" y="681"/>
                  </a:lnTo>
                  <a:lnTo>
                    <a:pt x="453" y="681"/>
                  </a:lnTo>
                  <a:lnTo>
                    <a:pt x="453" y="567"/>
                  </a:lnTo>
                  <a:lnTo>
                    <a:pt x="680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07" name="Freeform 38">
              <a:extLst>
                <a:ext uri="{FF2B5EF4-FFF2-40B4-BE49-F238E27FC236}">
                  <a16:creationId xmlns:a16="http://schemas.microsoft.com/office/drawing/2014/main" id="{93909975-273B-49DE-AD3C-32830EA5D2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2" y="2457"/>
              <a:ext cx="680" cy="680"/>
            </a:xfrm>
            <a:custGeom>
              <a:avLst/>
              <a:gdLst>
                <a:gd name="T0" fmla="*/ 680 w 680"/>
                <a:gd name="T1" fmla="*/ 454 h 680"/>
                <a:gd name="T2" fmla="*/ 680 w 680"/>
                <a:gd name="T3" fmla="*/ 0 h 680"/>
                <a:gd name="T4" fmla="*/ 113 w 680"/>
                <a:gd name="T5" fmla="*/ 0 h 680"/>
                <a:gd name="T6" fmla="*/ 113 w 680"/>
                <a:gd name="T7" fmla="*/ 113 h 680"/>
                <a:gd name="T8" fmla="*/ 0 w 680"/>
                <a:gd name="T9" fmla="*/ 113 h 680"/>
                <a:gd name="T10" fmla="*/ 0 w 680"/>
                <a:gd name="T11" fmla="*/ 227 h 680"/>
                <a:gd name="T12" fmla="*/ 226 w 680"/>
                <a:gd name="T13" fmla="*/ 227 h 680"/>
                <a:gd name="T14" fmla="*/ 226 w 680"/>
                <a:gd name="T15" fmla="*/ 340 h 680"/>
                <a:gd name="T16" fmla="*/ 113 w 680"/>
                <a:gd name="T17" fmla="*/ 340 h 680"/>
                <a:gd name="T18" fmla="*/ 113 w 680"/>
                <a:gd name="T19" fmla="*/ 454 h 680"/>
                <a:gd name="T20" fmla="*/ 0 w 680"/>
                <a:gd name="T21" fmla="*/ 454 h 680"/>
                <a:gd name="T22" fmla="*/ 0 w 680"/>
                <a:gd name="T23" fmla="*/ 680 h 680"/>
                <a:gd name="T24" fmla="*/ 113 w 680"/>
                <a:gd name="T25" fmla="*/ 680 h 680"/>
                <a:gd name="T26" fmla="*/ 113 w 680"/>
                <a:gd name="T27" fmla="*/ 567 h 680"/>
                <a:gd name="T28" fmla="*/ 226 w 680"/>
                <a:gd name="T29" fmla="*/ 567 h 680"/>
                <a:gd name="T30" fmla="*/ 226 w 680"/>
                <a:gd name="T31" fmla="*/ 454 h 680"/>
                <a:gd name="T32" fmla="*/ 680 w 680"/>
                <a:gd name="T33" fmla="*/ 454 h 68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80" h="680">
                  <a:moveTo>
                    <a:pt x="680" y="454"/>
                  </a:moveTo>
                  <a:lnTo>
                    <a:pt x="680" y="0"/>
                  </a:ln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226" y="227"/>
                  </a:lnTo>
                  <a:lnTo>
                    <a:pt x="226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567"/>
                  </a:lnTo>
                  <a:lnTo>
                    <a:pt x="226" y="567"/>
                  </a:lnTo>
                  <a:lnTo>
                    <a:pt x="226" y="454"/>
                  </a:lnTo>
                  <a:lnTo>
                    <a:pt x="680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08" name="Freeform 39">
              <a:extLst>
                <a:ext uri="{FF2B5EF4-FFF2-40B4-BE49-F238E27FC236}">
                  <a16:creationId xmlns:a16="http://schemas.microsoft.com/office/drawing/2014/main" id="{5701CDAE-3AF4-40E3-8C13-A25D484D22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9" y="2344"/>
              <a:ext cx="340" cy="793"/>
            </a:xfrm>
            <a:custGeom>
              <a:avLst/>
              <a:gdLst>
                <a:gd name="T0" fmla="*/ 0 w 340"/>
                <a:gd name="T1" fmla="*/ 113 h 793"/>
                <a:gd name="T2" fmla="*/ 0 w 340"/>
                <a:gd name="T3" fmla="*/ 0 h 793"/>
                <a:gd name="T4" fmla="*/ 226 w 340"/>
                <a:gd name="T5" fmla="*/ 0 h 793"/>
                <a:gd name="T6" fmla="*/ 226 w 340"/>
                <a:gd name="T7" fmla="*/ 226 h 793"/>
                <a:gd name="T8" fmla="*/ 340 w 340"/>
                <a:gd name="T9" fmla="*/ 226 h 793"/>
                <a:gd name="T10" fmla="*/ 340 w 340"/>
                <a:gd name="T11" fmla="*/ 793 h 793"/>
                <a:gd name="T12" fmla="*/ 113 w 340"/>
                <a:gd name="T13" fmla="*/ 793 h 793"/>
                <a:gd name="T14" fmla="*/ 113 w 340"/>
                <a:gd name="T15" fmla="*/ 113 h 793"/>
                <a:gd name="T16" fmla="*/ 0 w 340"/>
                <a:gd name="T17" fmla="*/ 113 h 79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0" h="793">
                  <a:moveTo>
                    <a:pt x="0" y="113"/>
                  </a:moveTo>
                  <a:lnTo>
                    <a:pt x="0" y="0"/>
                  </a:lnTo>
                  <a:lnTo>
                    <a:pt x="226" y="0"/>
                  </a:lnTo>
                  <a:lnTo>
                    <a:pt x="226" y="226"/>
                  </a:lnTo>
                  <a:lnTo>
                    <a:pt x="340" y="226"/>
                  </a:lnTo>
                  <a:lnTo>
                    <a:pt x="340" y="793"/>
                  </a:lnTo>
                  <a:lnTo>
                    <a:pt x="113" y="793"/>
                  </a:lnTo>
                  <a:lnTo>
                    <a:pt x="113" y="113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09" name="Freeform 40">
              <a:extLst>
                <a:ext uri="{FF2B5EF4-FFF2-40B4-BE49-F238E27FC236}">
                  <a16:creationId xmlns:a16="http://schemas.microsoft.com/office/drawing/2014/main" id="{F7E501ED-00E7-461D-81FC-D0E4CC928A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2344"/>
              <a:ext cx="454" cy="567"/>
            </a:xfrm>
            <a:custGeom>
              <a:avLst/>
              <a:gdLst>
                <a:gd name="T0" fmla="*/ 0 w 454"/>
                <a:gd name="T1" fmla="*/ 0 h 567"/>
                <a:gd name="T2" fmla="*/ 454 w 454"/>
                <a:gd name="T3" fmla="*/ 0 h 567"/>
                <a:gd name="T4" fmla="*/ 454 w 454"/>
                <a:gd name="T5" fmla="*/ 113 h 567"/>
                <a:gd name="T6" fmla="*/ 341 w 454"/>
                <a:gd name="T7" fmla="*/ 113 h 567"/>
                <a:gd name="T8" fmla="*/ 341 w 454"/>
                <a:gd name="T9" fmla="*/ 340 h 567"/>
                <a:gd name="T10" fmla="*/ 454 w 454"/>
                <a:gd name="T11" fmla="*/ 340 h 567"/>
                <a:gd name="T12" fmla="*/ 454 w 454"/>
                <a:gd name="T13" fmla="*/ 567 h 567"/>
                <a:gd name="T14" fmla="*/ 227 w 454"/>
                <a:gd name="T15" fmla="*/ 567 h 567"/>
                <a:gd name="T16" fmla="*/ 227 w 454"/>
                <a:gd name="T17" fmla="*/ 453 h 567"/>
                <a:gd name="T18" fmla="*/ 114 w 454"/>
                <a:gd name="T19" fmla="*/ 453 h 567"/>
                <a:gd name="T20" fmla="*/ 114 w 454"/>
                <a:gd name="T21" fmla="*/ 226 h 567"/>
                <a:gd name="T22" fmla="*/ 0 w 454"/>
                <a:gd name="T23" fmla="*/ 226 h 567"/>
                <a:gd name="T24" fmla="*/ 0 w 454"/>
                <a:gd name="T25" fmla="*/ 0 h 56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54" h="567">
                  <a:moveTo>
                    <a:pt x="0" y="0"/>
                  </a:moveTo>
                  <a:lnTo>
                    <a:pt x="454" y="0"/>
                  </a:lnTo>
                  <a:lnTo>
                    <a:pt x="454" y="113"/>
                  </a:lnTo>
                  <a:lnTo>
                    <a:pt x="341" y="113"/>
                  </a:lnTo>
                  <a:lnTo>
                    <a:pt x="341" y="340"/>
                  </a:lnTo>
                  <a:lnTo>
                    <a:pt x="454" y="340"/>
                  </a:lnTo>
                  <a:lnTo>
                    <a:pt x="454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114" y="453"/>
                  </a:lnTo>
                  <a:lnTo>
                    <a:pt x="114" y="226"/>
                  </a:lnTo>
                  <a:lnTo>
                    <a:pt x="0" y="2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10" name="Freeform 41">
              <a:extLst>
                <a:ext uri="{FF2B5EF4-FFF2-40B4-BE49-F238E27FC236}">
                  <a16:creationId xmlns:a16="http://schemas.microsoft.com/office/drawing/2014/main" id="{7EDF3F5D-0186-4D3C-818B-C36966293B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2003"/>
              <a:ext cx="454" cy="454"/>
            </a:xfrm>
            <a:custGeom>
              <a:avLst/>
              <a:gdLst>
                <a:gd name="T0" fmla="*/ 0 w 454"/>
                <a:gd name="T1" fmla="*/ 454 h 454"/>
                <a:gd name="T2" fmla="*/ 0 w 454"/>
                <a:gd name="T3" fmla="*/ 114 h 454"/>
                <a:gd name="T4" fmla="*/ 114 w 454"/>
                <a:gd name="T5" fmla="*/ 114 h 454"/>
                <a:gd name="T6" fmla="*/ 114 w 454"/>
                <a:gd name="T7" fmla="*/ 0 h 454"/>
                <a:gd name="T8" fmla="*/ 454 w 454"/>
                <a:gd name="T9" fmla="*/ 0 h 454"/>
                <a:gd name="T10" fmla="*/ 454 w 454"/>
                <a:gd name="T11" fmla="*/ 114 h 454"/>
                <a:gd name="T12" fmla="*/ 340 w 454"/>
                <a:gd name="T13" fmla="*/ 114 h 454"/>
                <a:gd name="T14" fmla="*/ 340 w 454"/>
                <a:gd name="T15" fmla="*/ 454 h 454"/>
                <a:gd name="T16" fmla="*/ 0 w 454"/>
                <a:gd name="T17" fmla="*/ 454 h 4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0" y="114"/>
                  </a:lnTo>
                  <a:lnTo>
                    <a:pt x="114" y="114"/>
                  </a:lnTo>
                  <a:lnTo>
                    <a:pt x="114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340" y="114"/>
                  </a:lnTo>
                  <a:lnTo>
                    <a:pt x="340" y="454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11" name="Freeform 42">
              <a:extLst>
                <a:ext uri="{FF2B5EF4-FFF2-40B4-BE49-F238E27FC236}">
                  <a16:creationId xmlns:a16="http://schemas.microsoft.com/office/drawing/2014/main" id="{1391E29B-ECA0-409F-B24C-123D0001E8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1777"/>
              <a:ext cx="908" cy="793"/>
            </a:xfrm>
            <a:custGeom>
              <a:avLst/>
              <a:gdLst>
                <a:gd name="T0" fmla="*/ 114 w 908"/>
                <a:gd name="T1" fmla="*/ 340 h 793"/>
                <a:gd name="T2" fmla="*/ 227 w 908"/>
                <a:gd name="T3" fmla="*/ 340 h 793"/>
                <a:gd name="T4" fmla="*/ 227 w 908"/>
                <a:gd name="T5" fmla="*/ 226 h 793"/>
                <a:gd name="T6" fmla="*/ 341 w 908"/>
                <a:gd name="T7" fmla="*/ 226 h 793"/>
                <a:gd name="T8" fmla="*/ 341 w 908"/>
                <a:gd name="T9" fmla="*/ 0 h 793"/>
                <a:gd name="T10" fmla="*/ 454 w 908"/>
                <a:gd name="T11" fmla="*/ 0 h 793"/>
                <a:gd name="T12" fmla="*/ 454 w 908"/>
                <a:gd name="T13" fmla="*/ 113 h 793"/>
                <a:gd name="T14" fmla="*/ 567 w 908"/>
                <a:gd name="T15" fmla="*/ 113 h 793"/>
                <a:gd name="T16" fmla="*/ 567 w 908"/>
                <a:gd name="T17" fmla="*/ 226 h 793"/>
                <a:gd name="T18" fmla="*/ 454 w 908"/>
                <a:gd name="T19" fmla="*/ 226 h 793"/>
                <a:gd name="T20" fmla="*/ 454 w 908"/>
                <a:gd name="T21" fmla="*/ 453 h 793"/>
                <a:gd name="T22" fmla="*/ 908 w 908"/>
                <a:gd name="T23" fmla="*/ 453 h 793"/>
                <a:gd name="T24" fmla="*/ 908 w 908"/>
                <a:gd name="T25" fmla="*/ 680 h 793"/>
                <a:gd name="T26" fmla="*/ 454 w 908"/>
                <a:gd name="T27" fmla="*/ 680 h 793"/>
                <a:gd name="T28" fmla="*/ 454 w 908"/>
                <a:gd name="T29" fmla="*/ 793 h 793"/>
                <a:gd name="T30" fmla="*/ 227 w 908"/>
                <a:gd name="T31" fmla="*/ 793 h 793"/>
                <a:gd name="T32" fmla="*/ 227 w 908"/>
                <a:gd name="T33" fmla="*/ 680 h 793"/>
                <a:gd name="T34" fmla="*/ 0 w 908"/>
                <a:gd name="T35" fmla="*/ 680 h 793"/>
                <a:gd name="T36" fmla="*/ 0 w 908"/>
                <a:gd name="T37" fmla="*/ 340 h 793"/>
                <a:gd name="T38" fmla="*/ 114 w 908"/>
                <a:gd name="T39" fmla="*/ 340 h 79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08" h="793">
                  <a:moveTo>
                    <a:pt x="114" y="340"/>
                  </a:moveTo>
                  <a:lnTo>
                    <a:pt x="227" y="340"/>
                  </a:lnTo>
                  <a:lnTo>
                    <a:pt x="227" y="226"/>
                  </a:lnTo>
                  <a:lnTo>
                    <a:pt x="341" y="226"/>
                  </a:lnTo>
                  <a:lnTo>
                    <a:pt x="341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226"/>
                  </a:lnTo>
                  <a:lnTo>
                    <a:pt x="454" y="226"/>
                  </a:lnTo>
                  <a:lnTo>
                    <a:pt x="454" y="453"/>
                  </a:lnTo>
                  <a:lnTo>
                    <a:pt x="908" y="453"/>
                  </a:lnTo>
                  <a:lnTo>
                    <a:pt x="908" y="680"/>
                  </a:lnTo>
                  <a:lnTo>
                    <a:pt x="454" y="680"/>
                  </a:lnTo>
                  <a:lnTo>
                    <a:pt x="454" y="793"/>
                  </a:lnTo>
                  <a:lnTo>
                    <a:pt x="227" y="793"/>
                  </a:lnTo>
                  <a:lnTo>
                    <a:pt x="227" y="680"/>
                  </a:lnTo>
                  <a:lnTo>
                    <a:pt x="0" y="680"/>
                  </a:lnTo>
                  <a:lnTo>
                    <a:pt x="0" y="340"/>
                  </a:lnTo>
                  <a:lnTo>
                    <a:pt x="114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12" name="Freeform 43">
              <a:extLst>
                <a:ext uri="{FF2B5EF4-FFF2-40B4-BE49-F238E27FC236}">
                  <a16:creationId xmlns:a16="http://schemas.microsoft.com/office/drawing/2014/main" id="{4002EE20-84BC-4040-9395-CDBE0F082A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1550"/>
              <a:ext cx="454" cy="567"/>
            </a:xfrm>
            <a:custGeom>
              <a:avLst/>
              <a:gdLst>
                <a:gd name="T0" fmla="*/ 341 w 454"/>
                <a:gd name="T1" fmla="*/ 453 h 567"/>
                <a:gd name="T2" fmla="*/ 341 w 454"/>
                <a:gd name="T3" fmla="*/ 113 h 567"/>
                <a:gd name="T4" fmla="*/ 454 w 454"/>
                <a:gd name="T5" fmla="*/ 113 h 567"/>
                <a:gd name="T6" fmla="*/ 454 w 454"/>
                <a:gd name="T7" fmla="*/ 0 h 567"/>
                <a:gd name="T8" fmla="*/ 114 w 454"/>
                <a:gd name="T9" fmla="*/ 0 h 567"/>
                <a:gd name="T10" fmla="*/ 114 w 454"/>
                <a:gd name="T11" fmla="*/ 113 h 567"/>
                <a:gd name="T12" fmla="*/ 0 w 454"/>
                <a:gd name="T13" fmla="*/ 113 h 567"/>
                <a:gd name="T14" fmla="*/ 0 w 454"/>
                <a:gd name="T15" fmla="*/ 453 h 567"/>
                <a:gd name="T16" fmla="*/ 114 w 454"/>
                <a:gd name="T17" fmla="*/ 453 h 567"/>
                <a:gd name="T18" fmla="*/ 114 w 454"/>
                <a:gd name="T19" fmla="*/ 567 h 567"/>
                <a:gd name="T20" fmla="*/ 227 w 454"/>
                <a:gd name="T21" fmla="*/ 567 h 567"/>
                <a:gd name="T22" fmla="*/ 227 w 454"/>
                <a:gd name="T23" fmla="*/ 453 h 567"/>
                <a:gd name="T24" fmla="*/ 341 w 454"/>
                <a:gd name="T25" fmla="*/ 453 h 56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54" h="567">
                  <a:moveTo>
                    <a:pt x="341" y="453"/>
                  </a:moveTo>
                  <a:lnTo>
                    <a:pt x="341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453"/>
                  </a:lnTo>
                  <a:lnTo>
                    <a:pt x="114" y="453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341" y="45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13" name="Freeform 44">
              <a:extLst>
                <a:ext uri="{FF2B5EF4-FFF2-40B4-BE49-F238E27FC236}">
                  <a16:creationId xmlns:a16="http://schemas.microsoft.com/office/drawing/2014/main" id="{524CCBD6-909E-4F21-84EC-30A698377F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2" y="1210"/>
              <a:ext cx="907" cy="1134"/>
            </a:xfrm>
            <a:custGeom>
              <a:avLst/>
              <a:gdLst>
                <a:gd name="T0" fmla="*/ 680 w 907"/>
                <a:gd name="T1" fmla="*/ 1134 h 1134"/>
                <a:gd name="T2" fmla="*/ 680 w 907"/>
                <a:gd name="T3" fmla="*/ 1020 h 1134"/>
                <a:gd name="T4" fmla="*/ 793 w 907"/>
                <a:gd name="T5" fmla="*/ 1020 h 1134"/>
                <a:gd name="T6" fmla="*/ 793 w 907"/>
                <a:gd name="T7" fmla="*/ 793 h 1134"/>
                <a:gd name="T8" fmla="*/ 680 w 907"/>
                <a:gd name="T9" fmla="*/ 793 h 1134"/>
                <a:gd name="T10" fmla="*/ 680 w 907"/>
                <a:gd name="T11" fmla="*/ 567 h 1134"/>
                <a:gd name="T12" fmla="*/ 907 w 907"/>
                <a:gd name="T13" fmla="*/ 567 h 1134"/>
                <a:gd name="T14" fmla="*/ 907 w 907"/>
                <a:gd name="T15" fmla="*/ 0 h 1134"/>
                <a:gd name="T16" fmla="*/ 340 w 907"/>
                <a:gd name="T17" fmla="*/ 0 h 1134"/>
                <a:gd name="T18" fmla="*/ 340 w 907"/>
                <a:gd name="T19" fmla="*/ 113 h 1134"/>
                <a:gd name="T20" fmla="*/ 113 w 907"/>
                <a:gd name="T21" fmla="*/ 113 h 1134"/>
                <a:gd name="T22" fmla="*/ 113 w 907"/>
                <a:gd name="T23" fmla="*/ 226 h 1134"/>
                <a:gd name="T24" fmla="*/ 0 w 907"/>
                <a:gd name="T25" fmla="*/ 226 h 1134"/>
                <a:gd name="T26" fmla="*/ 0 w 907"/>
                <a:gd name="T27" fmla="*/ 340 h 1134"/>
                <a:gd name="T28" fmla="*/ 113 w 907"/>
                <a:gd name="T29" fmla="*/ 340 h 1134"/>
                <a:gd name="T30" fmla="*/ 113 w 907"/>
                <a:gd name="T31" fmla="*/ 453 h 1134"/>
                <a:gd name="T32" fmla="*/ 0 w 907"/>
                <a:gd name="T33" fmla="*/ 453 h 1134"/>
                <a:gd name="T34" fmla="*/ 0 w 907"/>
                <a:gd name="T35" fmla="*/ 567 h 1134"/>
                <a:gd name="T36" fmla="*/ 113 w 907"/>
                <a:gd name="T37" fmla="*/ 567 h 1134"/>
                <a:gd name="T38" fmla="*/ 113 w 907"/>
                <a:gd name="T39" fmla="*/ 680 h 1134"/>
                <a:gd name="T40" fmla="*/ 226 w 907"/>
                <a:gd name="T41" fmla="*/ 680 h 1134"/>
                <a:gd name="T42" fmla="*/ 226 w 907"/>
                <a:gd name="T43" fmla="*/ 793 h 1134"/>
                <a:gd name="T44" fmla="*/ 113 w 907"/>
                <a:gd name="T45" fmla="*/ 793 h 1134"/>
                <a:gd name="T46" fmla="*/ 113 w 907"/>
                <a:gd name="T47" fmla="*/ 1020 h 1134"/>
                <a:gd name="T48" fmla="*/ 567 w 907"/>
                <a:gd name="T49" fmla="*/ 1020 h 1134"/>
                <a:gd name="T50" fmla="*/ 567 w 907"/>
                <a:gd name="T51" fmla="*/ 1134 h 1134"/>
                <a:gd name="T52" fmla="*/ 680 w 907"/>
                <a:gd name="T53" fmla="*/ 1134 h 113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907" h="1134">
                  <a:moveTo>
                    <a:pt x="680" y="1134"/>
                  </a:moveTo>
                  <a:lnTo>
                    <a:pt x="680" y="1020"/>
                  </a:lnTo>
                  <a:lnTo>
                    <a:pt x="793" y="1020"/>
                  </a:lnTo>
                  <a:lnTo>
                    <a:pt x="793" y="793"/>
                  </a:lnTo>
                  <a:lnTo>
                    <a:pt x="680" y="793"/>
                  </a:lnTo>
                  <a:lnTo>
                    <a:pt x="680" y="567"/>
                  </a:lnTo>
                  <a:lnTo>
                    <a:pt x="907" y="567"/>
                  </a:lnTo>
                  <a:lnTo>
                    <a:pt x="907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113" y="113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680"/>
                  </a:lnTo>
                  <a:lnTo>
                    <a:pt x="226" y="680"/>
                  </a:lnTo>
                  <a:lnTo>
                    <a:pt x="226" y="793"/>
                  </a:lnTo>
                  <a:lnTo>
                    <a:pt x="113" y="793"/>
                  </a:lnTo>
                  <a:lnTo>
                    <a:pt x="113" y="1020"/>
                  </a:lnTo>
                  <a:lnTo>
                    <a:pt x="567" y="1020"/>
                  </a:lnTo>
                  <a:lnTo>
                    <a:pt x="567" y="1134"/>
                  </a:lnTo>
                  <a:lnTo>
                    <a:pt x="680" y="113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14" name="Freeform 45">
              <a:extLst>
                <a:ext uri="{FF2B5EF4-FFF2-40B4-BE49-F238E27FC236}">
                  <a16:creationId xmlns:a16="http://schemas.microsoft.com/office/drawing/2014/main" id="{41F1862D-3024-4199-BD8E-CF7A4262A1A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2" y="1210"/>
              <a:ext cx="907" cy="1360"/>
            </a:xfrm>
            <a:custGeom>
              <a:avLst/>
              <a:gdLst>
                <a:gd name="T0" fmla="*/ 907 w 907"/>
                <a:gd name="T1" fmla="*/ 340 h 1360"/>
                <a:gd name="T2" fmla="*/ 907 w 907"/>
                <a:gd name="T3" fmla="*/ 453 h 1360"/>
                <a:gd name="T4" fmla="*/ 794 w 907"/>
                <a:gd name="T5" fmla="*/ 453 h 1360"/>
                <a:gd name="T6" fmla="*/ 794 w 907"/>
                <a:gd name="T7" fmla="*/ 567 h 1360"/>
                <a:gd name="T8" fmla="*/ 907 w 907"/>
                <a:gd name="T9" fmla="*/ 567 h 1360"/>
                <a:gd name="T10" fmla="*/ 907 w 907"/>
                <a:gd name="T11" fmla="*/ 793 h 1360"/>
                <a:gd name="T12" fmla="*/ 794 w 907"/>
                <a:gd name="T13" fmla="*/ 793 h 1360"/>
                <a:gd name="T14" fmla="*/ 794 w 907"/>
                <a:gd name="T15" fmla="*/ 1134 h 1360"/>
                <a:gd name="T16" fmla="*/ 907 w 907"/>
                <a:gd name="T17" fmla="*/ 1134 h 1360"/>
                <a:gd name="T18" fmla="*/ 907 w 907"/>
                <a:gd name="T19" fmla="*/ 1360 h 1360"/>
                <a:gd name="T20" fmla="*/ 680 w 907"/>
                <a:gd name="T21" fmla="*/ 1360 h 1360"/>
                <a:gd name="T22" fmla="*/ 680 w 907"/>
                <a:gd name="T23" fmla="*/ 1134 h 1360"/>
                <a:gd name="T24" fmla="*/ 0 w 907"/>
                <a:gd name="T25" fmla="*/ 1134 h 1360"/>
                <a:gd name="T26" fmla="*/ 0 w 907"/>
                <a:gd name="T27" fmla="*/ 1020 h 1360"/>
                <a:gd name="T28" fmla="*/ 113 w 907"/>
                <a:gd name="T29" fmla="*/ 1020 h 1360"/>
                <a:gd name="T30" fmla="*/ 113 w 907"/>
                <a:gd name="T31" fmla="*/ 793 h 1360"/>
                <a:gd name="T32" fmla="*/ 0 w 907"/>
                <a:gd name="T33" fmla="*/ 793 h 1360"/>
                <a:gd name="T34" fmla="*/ 0 w 907"/>
                <a:gd name="T35" fmla="*/ 567 h 1360"/>
                <a:gd name="T36" fmla="*/ 227 w 907"/>
                <a:gd name="T37" fmla="*/ 567 h 1360"/>
                <a:gd name="T38" fmla="*/ 227 w 907"/>
                <a:gd name="T39" fmla="*/ 0 h 1360"/>
                <a:gd name="T40" fmla="*/ 454 w 907"/>
                <a:gd name="T41" fmla="*/ 0 h 1360"/>
                <a:gd name="T42" fmla="*/ 454 w 907"/>
                <a:gd name="T43" fmla="*/ 113 h 1360"/>
                <a:gd name="T44" fmla="*/ 680 w 907"/>
                <a:gd name="T45" fmla="*/ 113 h 1360"/>
                <a:gd name="T46" fmla="*/ 680 w 907"/>
                <a:gd name="T47" fmla="*/ 226 h 1360"/>
                <a:gd name="T48" fmla="*/ 794 w 907"/>
                <a:gd name="T49" fmla="*/ 226 h 1360"/>
                <a:gd name="T50" fmla="*/ 794 w 907"/>
                <a:gd name="T51" fmla="*/ 340 h 1360"/>
                <a:gd name="T52" fmla="*/ 907 w 907"/>
                <a:gd name="T53" fmla="*/ 340 h 1360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907" h="1360">
                  <a:moveTo>
                    <a:pt x="907" y="340"/>
                  </a:moveTo>
                  <a:lnTo>
                    <a:pt x="907" y="453"/>
                  </a:lnTo>
                  <a:lnTo>
                    <a:pt x="794" y="453"/>
                  </a:lnTo>
                  <a:lnTo>
                    <a:pt x="794" y="567"/>
                  </a:lnTo>
                  <a:lnTo>
                    <a:pt x="907" y="567"/>
                  </a:lnTo>
                  <a:lnTo>
                    <a:pt x="907" y="793"/>
                  </a:lnTo>
                  <a:lnTo>
                    <a:pt x="794" y="793"/>
                  </a:lnTo>
                  <a:lnTo>
                    <a:pt x="794" y="1134"/>
                  </a:lnTo>
                  <a:lnTo>
                    <a:pt x="907" y="1134"/>
                  </a:lnTo>
                  <a:lnTo>
                    <a:pt x="907" y="1360"/>
                  </a:lnTo>
                  <a:lnTo>
                    <a:pt x="680" y="1360"/>
                  </a:lnTo>
                  <a:lnTo>
                    <a:pt x="680" y="1134"/>
                  </a:lnTo>
                  <a:lnTo>
                    <a:pt x="0" y="1134"/>
                  </a:lnTo>
                  <a:lnTo>
                    <a:pt x="0" y="1020"/>
                  </a:lnTo>
                  <a:lnTo>
                    <a:pt x="113" y="1020"/>
                  </a:lnTo>
                  <a:lnTo>
                    <a:pt x="113" y="793"/>
                  </a:lnTo>
                  <a:lnTo>
                    <a:pt x="0" y="793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680" y="113"/>
                  </a:lnTo>
                  <a:lnTo>
                    <a:pt x="680" y="226"/>
                  </a:lnTo>
                  <a:lnTo>
                    <a:pt x="794" y="226"/>
                  </a:lnTo>
                  <a:lnTo>
                    <a:pt x="794" y="340"/>
                  </a:lnTo>
                  <a:lnTo>
                    <a:pt x="907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15" name="Freeform 46">
              <a:extLst>
                <a:ext uri="{FF2B5EF4-FFF2-40B4-BE49-F238E27FC236}">
                  <a16:creationId xmlns:a16="http://schemas.microsoft.com/office/drawing/2014/main" id="{F5DC690B-A2CC-40BE-B21B-BF1CB61CFE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983"/>
              <a:ext cx="1248" cy="1247"/>
            </a:xfrm>
            <a:custGeom>
              <a:avLst/>
              <a:gdLst>
                <a:gd name="T0" fmla="*/ 1248 w 1248"/>
                <a:gd name="T1" fmla="*/ 227 h 1247"/>
                <a:gd name="T2" fmla="*/ 1134 w 1248"/>
                <a:gd name="T3" fmla="*/ 227 h 1247"/>
                <a:gd name="T4" fmla="*/ 1134 w 1248"/>
                <a:gd name="T5" fmla="*/ 113 h 1247"/>
                <a:gd name="T6" fmla="*/ 908 w 1248"/>
                <a:gd name="T7" fmla="*/ 113 h 1247"/>
                <a:gd name="T8" fmla="*/ 908 w 1248"/>
                <a:gd name="T9" fmla="*/ 0 h 1247"/>
                <a:gd name="T10" fmla="*/ 681 w 1248"/>
                <a:gd name="T11" fmla="*/ 0 h 1247"/>
                <a:gd name="T12" fmla="*/ 681 w 1248"/>
                <a:gd name="T13" fmla="*/ 340 h 1247"/>
                <a:gd name="T14" fmla="*/ 567 w 1248"/>
                <a:gd name="T15" fmla="*/ 340 h 1247"/>
                <a:gd name="T16" fmla="*/ 567 w 1248"/>
                <a:gd name="T17" fmla="*/ 453 h 1247"/>
                <a:gd name="T18" fmla="*/ 454 w 1248"/>
                <a:gd name="T19" fmla="*/ 453 h 1247"/>
                <a:gd name="T20" fmla="*/ 454 w 1248"/>
                <a:gd name="T21" fmla="*/ 567 h 1247"/>
                <a:gd name="T22" fmla="*/ 341 w 1248"/>
                <a:gd name="T23" fmla="*/ 567 h 1247"/>
                <a:gd name="T24" fmla="*/ 341 w 1248"/>
                <a:gd name="T25" fmla="*/ 680 h 1247"/>
                <a:gd name="T26" fmla="*/ 227 w 1248"/>
                <a:gd name="T27" fmla="*/ 680 h 1247"/>
                <a:gd name="T28" fmla="*/ 227 w 1248"/>
                <a:gd name="T29" fmla="*/ 794 h 1247"/>
                <a:gd name="T30" fmla="*/ 114 w 1248"/>
                <a:gd name="T31" fmla="*/ 794 h 1247"/>
                <a:gd name="T32" fmla="*/ 114 w 1248"/>
                <a:gd name="T33" fmla="*/ 1020 h 1247"/>
                <a:gd name="T34" fmla="*/ 0 w 1248"/>
                <a:gd name="T35" fmla="*/ 1020 h 1247"/>
                <a:gd name="T36" fmla="*/ 0 w 1248"/>
                <a:gd name="T37" fmla="*/ 1247 h 1247"/>
                <a:gd name="T38" fmla="*/ 227 w 1248"/>
                <a:gd name="T39" fmla="*/ 1247 h 1247"/>
                <a:gd name="T40" fmla="*/ 227 w 1248"/>
                <a:gd name="T41" fmla="*/ 1134 h 1247"/>
                <a:gd name="T42" fmla="*/ 341 w 1248"/>
                <a:gd name="T43" fmla="*/ 1134 h 1247"/>
                <a:gd name="T44" fmla="*/ 341 w 1248"/>
                <a:gd name="T45" fmla="*/ 1020 h 1247"/>
                <a:gd name="T46" fmla="*/ 567 w 1248"/>
                <a:gd name="T47" fmla="*/ 1020 h 1247"/>
                <a:gd name="T48" fmla="*/ 567 w 1248"/>
                <a:gd name="T49" fmla="*/ 680 h 1247"/>
                <a:gd name="T50" fmla="*/ 681 w 1248"/>
                <a:gd name="T51" fmla="*/ 680 h 1247"/>
                <a:gd name="T52" fmla="*/ 681 w 1248"/>
                <a:gd name="T53" fmla="*/ 567 h 1247"/>
                <a:gd name="T54" fmla="*/ 908 w 1248"/>
                <a:gd name="T55" fmla="*/ 567 h 1247"/>
                <a:gd name="T56" fmla="*/ 908 w 1248"/>
                <a:gd name="T57" fmla="*/ 453 h 1247"/>
                <a:gd name="T58" fmla="*/ 1021 w 1248"/>
                <a:gd name="T59" fmla="*/ 453 h 1247"/>
                <a:gd name="T60" fmla="*/ 1021 w 1248"/>
                <a:gd name="T61" fmla="*/ 340 h 1247"/>
                <a:gd name="T62" fmla="*/ 1248 w 1248"/>
                <a:gd name="T63" fmla="*/ 340 h 1247"/>
                <a:gd name="T64" fmla="*/ 1248 w 1248"/>
                <a:gd name="T65" fmla="*/ 227 h 124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248" h="1247">
                  <a:moveTo>
                    <a:pt x="1248" y="227"/>
                  </a:moveTo>
                  <a:lnTo>
                    <a:pt x="1134" y="227"/>
                  </a:lnTo>
                  <a:lnTo>
                    <a:pt x="1134" y="113"/>
                  </a:lnTo>
                  <a:lnTo>
                    <a:pt x="908" y="113"/>
                  </a:lnTo>
                  <a:lnTo>
                    <a:pt x="908" y="0"/>
                  </a:lnTo>
                  <a:lnTo>
                    <a:pt x="681" y="0"/>
                  </a:lnTo>
                  <a:lnTo>
                    <a:pt x="681" y="340"/>
                  </a:lnTo>
                  <a:lnTo>
                    <a:pt x="567" y="340"/>
                  </a:lnTo>
                  <a:lnTo>
                    <a:pt x="567" y="453"/>
                  </a:lnTo>
                  <a:lnTo>
                    <a:pt x="454" y="453"/>
                  </a:lnTo>
                  <a:lnTo>
                    <a:pt x="454" y="567"/>
                  </a:lnTo>
                  <a:lnTo>
                    <a:pt x="341" y="567"/>
                  </a:lnTo>
                  <a:lnTo>
                    <a:pt x="341" y="680"/>
                  </a:lnTo>
                  <a:lnTo>
                    <a:pt x="227" y="680"/>
                  </a:lnTo>
                  <a:lnTo>
                    <a:pt x="227" y="794"/>
                  </a:lnTo>
                  <a:lnTo>
                    <a:pt x="114" y="794"/>
                  </a:lnTo>
                  <a:lnTo>
                    <a:pt x="114" y="1020"/>
                  </a:lnTo>
                  <a:lnTo>
                    <a:pt x="0" y="1020"/>
                  </a:lnTo>
                  <a:lnTo>
                    <a:pt x="0" y="1247"/>
                  </a:lnTo>
                  <a:lnTo>
                    <a:pt x="227" y="1247"/>
                  </a:lnTo>
                  <a:lnTo>
                    <a:pt x="227" y="1134"/>
                  </a:lnTo>
                  <a:lnTo>
                    <a:pt x="341" y="1134"/>
                  </a:lnTo>
                  <a:lnTo>
                    <a:pt x="341" y="1020"/>
                  </a:lnTo>
                  <a:lnTo>
                    <a:pt x="567" y="1020"/>
                  </a:lnTo>
                  <a:lnTo>
                    <a:pt x="567" y="680"/>
                  </a:lnTo>
                  <a:lnTo>
                    <a:pt x="681" y="680"/>
                  </a:lnTo>
                  <a:lnTo>
                    <a:pt x="681" y="567"/>
                  </a:lnTo>
                  <a:lnTo>
                    <a:pt x="908" y="567"/>
                  </a:lnTo>
                  <a:lnTo>
                    <a:pt x="908" y="453"/>
                  </a:lnTo>
                  <a:lnTo>
                    <a:pt x="1021" y="453"/>
                  </a:lnTo>
                  <a:lnTo>
                    <a:pt x="1021" y="340"/>
                  </a:lnTo>
                  <a:lnTo>
                    <a:pt x="1248" y="340"/>
                  </a:lnTo>
                  <a:lnTo>
                    <a:pt x="1248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16" name="Freeform 47">
              <a:extLst>
                <a:ext uri="{FF2B5EF4-FFF2-40B4-BE49-F238E27FC236}">
                  <a16:creationId xmlns:a16="http://schemas.microsoft.com/office/drawing/2014/main" id="{100CED70-92CE-451C-834A-737DC9519E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983"/>
              <a:ext cx="454" cy="453"/>
            </a:xfrm>
            <a:custGeom>
              <a:avLst/>
              <a:gdLst>
                <a:gd name="T0" fmla="*/ 454 w 454"/>
                <a:gd name="T1" fmla="*/ 0 h 453"/>
                <a:gd name="T2" fmla="*/ 114 w 454"/>
                <a:gd name="T3" fmla="*/ 0 h 453"/>
                <a:gd name="T4" fmla="*/ 114 w 454"/>
                <a:gd name="T5" fmla="*/ 227 h 453"/>
                <a:gd name="T6" fmla="*/ 0 w 454"/>
                <a:gd name="T7" fmla="*/ 227 h 453"/>
                <a:gd name="T8" fmla="*/ 0 w 454"/>
                <a:gd name="T9" fmla="*/ 340 h 453"/>
                <a:gd name="T10" fmla="*/ 114 w 454"/>
                <a:gd name="T11" fmla="*/ 340 h 453"/>
                <a:gd name="T12" fmla="*/ 114 w 454"/>
                <a:gd name="T13" fmla="*/ 453 h 453"/>
                <a:gd name="T14" fmla="*/ 340 w 454"/>
                <a:gd name="T15" fmla="*/ 453 h 453"/>
                <a:gd name="T16" fmla="*/ 340 w 454"/>
                <a:gd name="T17" fmla="*/ 340 h 453"/>
                <a:gd name="T18" fmla="*/ 454 w 454"/>
                <a:gd name="T19" fmla="*/ 340 h 453"/>
                <a:gd name="T20" fmla="*/ 454 w 454"/>
                <a:gd name="T21" fmla="*/ 0 h 45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54" h="453">
                  <a:moveTo>
                    <a:pt x="454" y="0"/>
                  </a:moveTo>
                  <a:lnTo>
                    <a:pt x="114" y="0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453"/>
                  </a:lnTo>
                  <a:lnTo>
                    <a:pt x="340" y="453"/>
                  </a:lnTo>
                  <a:lnTo>
                    <a:pt x="340" y="340"/>
                  </a:lnTo>
                  <a:lnTo>
                    <a:pt x="454" y="340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17" name="Freeform 48">
              <a:extLst>
                <a:ext uri="{FF2B5EF4-FFF2-40B4-BE49-F238E27FC236}">
                  <a16:creationId xmlns:a16="http://schemas.microsoft.com/office/drawing/2014/main" id="{1746F882-E078-4048-89C1-30BFDE48E9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1" y="1323"/>
              <a:ext cx="907" cy="1134"/>
            </a:xfrm>
            <a:custGeom>
              <a:avLst/>
              <a:gdLst>
                <a:gd name="T0" fmla="*/ 794 w 907"/>
                <a:gd name="T1" fmla="*/ 0 h 1134"/>
                <a:gd name="T2" fmla="*/ 680 w 907"/>
                <a:gd name="T3" fmla="*/ 0 h 1134"/>
                <a:gd name="T4" fmla="*/ 680 w 907"/>
                <a:gd name="T5" fmla="*/ 113 h 1134"/>
                <a:gd name="T6" fmla="*/ 567 w 907"/>
                <a:gd name="T7" fmla="*/ 113 h 1134"/>
                <a:gd name="T8" fmla="*/ 567 w 907"/>
                <a:gd name="T9" fmla="*/ 227 h 1134"/>
                <a:gd name="T10" fmla="*/ 453 w 907"/>
                <a:gd name="T11" fmla="*/ 227 h 1134"/>
                <a:gd name="T12" fmla="*/ 453 w 907"/>
                <a:gd name="T13" fmla="*/ 567 h 1134"/>
                <a:gd name="T14" fmla="*/ 340 w 907"/>
                <a:gd name="T15" fmla="*/ 567 h 1134"/>
                <a:gd name="T16" fmla="*/ 340 w 907"/>
                <a:gd name="T17" fmla="*/ 794 h 1134"/>
                <a:gd name="T18" fmla="*/ 113 w 907"/>
                <a:gd name="T19" fmla="*/ 794 h 1134"/>
                <a:gd name="T20" fmla="*/ 113 w 907"/>
                <a:gd name="T21" fmla="*/ 907 h 1134"/>
                <a:gd name="T22" fmla="*/ 0 w 907"/>
                <a:gd name="T23" fmla="*/ 907 h 1134"/>
                <a:gd name="T24" fmla="*/ 0 w 907"/>
                <a:gd name="T25" fmla="*/ 1134 h 1134"/>
                <a:gd name="T26" fmla="*/ 113 w 907"/>
                <a:gd name="T27" fmla="*/ 1134 h 1134"/>
                <a:gd name="T28" fmla="*/ 113 w 907"/>
                <a:gd name="T29" fmla="*/ 1021 h 1134"/>
                <a:gd name="T30" fmla="*/ 340 w 907"/>
                <a:gd name="T31" fmla="*/ 1021 h 1134"/>
                <a:gd name="T32" fmla="*/ 340 w 907"/>
                <a:gd name="T33" fmla="*/ 907 h 1134"/>
                <a:gd name="T34" fmla="*/ 453 w 907"/>
                <a:gd name="T35" fmla="*/ 907 h 1134"/>
                <a:gd name="T36" fmla="*/ 453 w 907"/>
                <a:gd name="T37" fmla="*/ 680 h 1134"/>
                <a:gd name="T38" fmla="*/ 567 w 907"/>
                <a:gd name="T39" fmla="*/ 680 h 1134"/>
                <a:gd name="T40" fmla="*/ 567 w 907"/>
                <a:gd name="T41" fmla="*/ 454 h 1134"/>
                <a:gd name="T42" fmla="*/ 680 w 907"/>
                <a:gd name="T43" fmla="*/ 454 h 1134"/>
                <a:gd name="T44" fmla="*/ 680 w 907"/>
                <a:gd name="T45" fmla="*/ 340 h 1134"/>
                <a:gd name="T46" fmla="*/ 794 w 907"/>
                <a:gd name="T47" fmla="*/ 340 h 1134"/>
                <a:gd name="T48" fmla="*/ 794 w 907"/>
                <a:gd name="T49" fmla="*/ 227 h 1134"/>
                <a:gd name="T50" fmla="*/ 907 w 907"/>
                <a:gd name="T51" fmla="*/ 227 h 1134"/>
                <a:gd name="T52" fmla="*/ 907 w 907"/>
                <a:gd name="T53" fmla="*/ 113 h 1134"/>
                <a:gd name="T54" fmla="*/ 794 w 907"/>
                <a:gd name="T55" fmla="*/ 113 h 1134"/>
                <a:gd name="T56" fmla="*/ 794 w 907"/>
                <a:gd name="T57" fmla="*/ 0 h 113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907" h="1134">
                  <a:moveTo>
                    <a:pt x="794" y="0"/>
                  </a:moveTo>
                  <a:lnTo>
                    <a:pt x="680" y="0"/>
                  </a:lnTo>
                  <a:lnTo>
                    <a:pt x="680" y="113"/>
                  </a:lnTo>
                  <a:lnTo>
                    <a:pt x="567" y="113"/>
                  </a:lnTo>
                  <a:lnTo>
                    <a:pt x="567" y="227"/>
                  </a:lnTo>
                  <a:lnTo>
                    <a:pt x="453" y="227"/>
                  </a:lnTo>
                  <a:lnTo>
                    <a:pt x="453" y="567"/>
                  </a:lnTo>
                  <a:lnTo>
                    <a:pt x="340" y="567"/>
                  </a:lnTo>
                  <a:lnTo>
                    <a:pt x="340" y="794"/>
                  </a:lnTo>
                  <a:lnTo>
                    <a:pt x="113" y="794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1134"/>
                  </a:lnTo>
                  <a:lnTo>
                    <a:pt x="113" y="1134"/>
                  </a:lnTo>
                  <a:lnTo>
                    <a:pt x="113" y="1021"/>
                  </a:lnTo>
                  <a:lnTo>
                    <a:pt x="340" y="1021"/>
                  </a:lnTo>
                  <a:lnTo>
                    <a:pt x="340" y="907"/>
                  </a:lnTo>
                  <a:lnTo>
                    <a:pt x="453" y="907"/>
                  </a:lnTo>
                  <a:lnTo>
                    <a:pt x="453" y="680"/>
                  </a:lnTo>
                  <a:lnTo>
                    <a:pt x="567" y="680"/>
                  </a:lnTo>
                  <a:lnTo>
                    <a:pt x="567" y="454"/>
                  </a:lnTo>
                  <a:lnTo>
                    <a:pt x="680" y="454"/>
                  </a:lnTo>
                  <a:lnTo>
                    <a:pt x="680" y="340"/>
                  </a:lnTo>
                  <a:lnTo>
                    <a:pt x="794" y="340"/>
                  </a:lnTo>
                  <a:lnTo>
                    <a:pt x="794" y="227"/>
                  </a:lnTo>
                  <a:lnTo>
                    <a:pt x="907" y="227"/>
                  </a:lnTo>
                  <a:lnTo>
                    <a:pt x="907" y="113"/>
                  </a:lnTo>
                  <a:lnTo>
                    <a:pt x="794" y="113"/>
                  </a:lnTo>
                  <a:lnTo>
                    <a:pt x="79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18" name="Freeform 49">
              <a:extLst>
                <a:ext uri="{FF2B5EF4-FFF2-40B4-BE49-F238E27FC236}">
                  <a16:creationId xmlns:a16="http://schemas.microsoft.com/office/drawing/2014/main" id="{CA34A93F-F1BD-4595-BAC2-1042488AE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" y="2230"/>
              <a:ext cx="2835" cy="2155"/>
            </a:xfrm>
            <a:custGeom>
              <a:avLst/>
              <a:gdLst>
                <a:gd name="T0" fmla="*/ 1701 w 2835"/>
                <a:gd name="T1" fmla="*/ 0 h 2155"/>
                <a:gd name="T2" fmla="*/ 1474 w 2835"/>
                <a:gd name="T3" fmla="*/ 0 h 2155"/>
                <a:gd name="T4" fmla="*/ 1474 w 2835"/>
                <a:gd name="T5" fmla="*/ 227 h 2155"/>
                <a:gd name="T6" fmla="*/ 1361 w 2835"/>
                <a:gd name="T7" fmla="*/ 227 h 2155"/>
                <a:gd name="T8" fmla="*/ 1361 w 2835"/>
                <a:gd name="T9" fmla="*/ 340 h 2155"/>
                <a:gd name="T10" fmla="*/ 1474 w 2835"/>
                <a:gd name="T11" fmla="*/ 340 h 2155"/>
                <a:gd name="T12" fmla="*/ 1474 w 2835"/>
                <a:gd name="T13" fmla="*/ 454 h 2155"/>
                <a:gd name="T14" fmla="*/ 1587 w 2835"/>
                <a:gd name="T15" fmla="*/ 454 h 2155"/>
                <a:gd name="T16" fmla="*/ 1587 w 2835"/>
                <a:gd name="T17" fmla="*/ 567 h 2155"/>
                <a:gd name="T18" fmla="*/ 1701 w 2835"/>
                <a:gd name="T19" fmla="*/ 567 h 2155"/>
                <a:gd name="T20" fmla="*/ 1701 w 2835"/>
                <a:gd name="T21" fmla="*/ 681 h 2155"/>
                <a:gd name="T22" fmla="*/ 1928 w 2835"/>
                <a:gd name="T23" fmla="*/ 681 h 2155"/>
                <a:gd name="T24" fmla="*/ 1928 w 2835"/>
                <a:gd name="T25" fmla="*/ 794 h 2155"/>
                <a:gd name="T26" fmla="*/ 2154 w 2835"/>
                <a:gd name="T27" fmla="*/ 794 h 2155"/>
                <a:gd name="T28" fmla="*/ 2154 w 2835"/>
                <a:gd name="T29" fmla="*/ 1134 h 2155"/>
                <a:gd name="T30" fmla="*/ 2041 w 2835"/>
                <a:gd name="T31" fmla="*/ 1134 h 2155"/>
                <a:gd name="T32" fmla="*/ 2041 w 2835"/>
                <a:gd name="T33" fmla="*/ 1248 h 2155"/>
                <a:gd name="T34" fmla="*/ 1928 w 2835"/>
                <a:gd name="T35" fmla="*/ 1248 h 2155"/>
                <a:gd name="T36" fmla="*/ 1928 w 2835"/>
                <a:gd name="T37" fmla="*/ 1134 h 2155"/>
                <a:gd name="T38" fmla="*/ 907 w 2835"/>
                <a:gd name="T39" fmla="*/ 1134 h 2155"/>
                <a:gd name="T40" fmla="*/ 907 w 2835"/>
                <a:gd name="T41" fmla="*/ 1021 h 2155"/>
                <a:gd name="T42" fmla="*/ 794 w 2835"/>
                <a:gd name="T43" fmla="*/ 1021 h 2155"/>
                <a:gd name="T44" fmla="*/ 794 w 2835"/>
                <a:gd name="T45" fmla="*/ 681 h 2155"/>
                <a:gd name="T46" fmla="*/ 227 w 2835"/>
                <a:gd name="T47" fmla="*/ 681 h 2155"/>
                <a:gd name="T48" fmla="*/ 227 w 2835"/>
                <a:gd name="T49" fmla="*/ 794 h 2155"/>
                <a:gd name="T50" fmla="*/ 113 w 2835"/>
                <a:gd name="T51" fmla="*/ 794 h 2155"/>
                <a:gd name="T52" fmla="*/ 113 w 2835"/>
                <a:gd name="T53" fmla="*/ 907 h 2155"/>
                <a:gd name="T54" fmla="*/ 113 w 2835"/>
                <a:gd name="T55" fmla="*/ 1021 h 2155"/>
                <a:gd name="T56" fmla="*/ 0 w 2835"/>
                <a:gd name="T57" fmla="*/ 1021 h 2155"/>
                <a:gd name="T58" fmla="*/ 0 w 2835"/>
                <a:gd name="T59" fmla="*/ 1361 h 2155"/>
                <a:gd name="T60" fmla="*/ 113 w 2835"/>
                <a:gd name="T61" fmla="*/ 1361 h 2155"/>
                <a:gd name="T62" fmla="*/ 113 w 2835"/>
                <a:gd name="T63" fmla="*/ 1701 h 2155"/>
                <a:gd name="T64" fmla="*/ 453 w 2835"/>
                <a:gd name="T65" fmla="*/ 1701 h 2155"/>
                <a:gd name="T66" fmla="*/ 453 w 2835"/>
                <a:gd name="T67" fmla="*/ 2041 h 2155"/>
                <a:gd name="T68" fmla="*/ 1020 w 2835"/>
                <a:gd name="T69" fmla="*/ 2041 h 2155"/>
                <a:gd name="T70" fmla="*/ 1020 w 2835"/>
                <a:gd name="T71" fmla="*/ 2155 h 2155"/>
                <a:gd name="T72" fmla="*/ 1474 w 2835"/>
                <a:gd name="T73" fmla="*/ 2155 h 2155"/>
                <a:gd name="T74" fmla="*/ 1474 w 2835"/>
                <a:gd name="T75" fmla="*/ 1928 h 2155"/>
                <a:gd name="T76" fmla="*/ 1814 w 2835"/>
                <a:gd name="T77" fmla="*/ 1928 h 2155"/>
                <a:gd name="T78" fmla="*/ 1814 w 2835"/>
                <a:gd name="T79" fmla="*/ 1815 h 2155"/>
                <a:gd name="T80" fmla="*/ 2154 w 2835"/>
                <a:gd name="T81" fmla="*/ 1815 h 2155"/>
                <a:gd name="T82" fmla="*/ 2154 w 2835"/>
                <a:gd name="T83" fmla="*/ 1928 h 2155"/>
                <a:gd name="T84" fmla="*/ 2495 w 2835"/>
                <a:gd name="T85" fmla="*/ 1928 h 2155"/>
                <a:gd name="T86" fmla="*/ 2495 w 2835"/>
                <a:gd name="T87" fmla="*/ 1474 h 2155"/>
                <a:gd name="T88" fmla="*/ 2381 w 2835"/>
                <a:gd name="T89" fmla="*/ 1474 h 2155"/>
                <a:gd name="T90" fmla="*/ 2381 w 2835"/>
                <a:gd name="T91" fmla="*/ 907 h 2155"/>
                <a:gd name="T92" fmla="*/ 2835 w 2835"/>
                <a:gd name="T93" fmla="*/ 907 h 2155"/>
                <a:gd name="T94" fmla="*/ 2835 w 2835"/>
                <a:gd name="T95" fmla="*/ 681 h 2155"/>
                <a:gd name="T96" fmla="*/ 2608 w 2835"/>
                <a:gd name="T97" fmla="*/ 681 h 2155"/>
                <a:gd name="T98" fmla="*/ 2608 w 2835"/>
                <a:gd name="T99" fmla="*/ 454 h 2155"/>
                <a:gd name="T100" fmla="*/ 2154 w 2835"/>
                <a:gd name="T101" fmla="*/ 454 h 2155"/>
                <a:gd name="T102" fmla="*/ 2154 w 2835"/>
                <a:gd name="T103" fmla="*/ 340 h 2155"/>
                <a:gd name="T104" fmla="*/ 1928 w 2835"/>
                <a:gd name="T105" fmla="*/ 340 h 2155"/>
                <a:gd name="T106" fmla="*/ 1928 w 2835"/>
                <a:gd name="T107" fmla="*/ 227 h 2155"/>
                <a:gd name="T108" fmla="*/ 1701 w 2835"/>
                <a:gd name="T109" fmla="*/ 227 h 2155"/>
                <a:gd name="T110" fmla="*/ 1701 w 2835"/>
                <a:gd name="T111" fmla="*/ 0 h 2155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835" h="2155">
                  <a:moveTo>
                    <a:pt x="1701" y="0"/>
                  </a:moveTo>
                  <a:lnTo>
                    <a:pt x="1474" y="0"/>
                  </a:lnTo>
                  <a:lnTo>
                    <a:pt x="1474" y="227"/>
                  </a:lnTo>
                  <a:lnTo>
                    <a:pt x="1361" y="227"/>
                  </a:lnTo>
                  <a:lnTo>
                    <a:pt x="1361" y="340"/>
                  </a:lnTo>
                  <a:lnTo>
                    <a:pt x="1474" y="340"/>
                  </a:lnTo>
                  <a:lnTo>
                    <a:pt x="1474" y="454"/>
                  </a:lnTo>
                  <a:lnTo>
                    <a:pt x="1587" y="454"/>
                  </a:lnTo>
                  <a:lnTo>
                    <a:pt x="1587" y="567"/>
                  </a:lnTo>
                  <a:lnTo>
                    <a:pt x="1701" y="567"/>
                  </a:lnTo>
                  <a:lnTo>
                    <a:pt x="1701" y="681"/>
                  </a:lnTo>
                  <a:lnTo>
                    <a:pt x="1928" y="681"/>
                  </a:lnTo>
                  <a:lnTo>
                    <a:pt x="1928" y="794"/>
                  </a:lnTo>
                  <a:lnTo>
                    <a:pt x="2154" y="794"/>
                  </a:lnTo>
                  <a:lnTo>
                    <a:pt x="2154" y="1134"/>
                  </a:lnTo>
                  <a:lnTo>
                    <a:pt x="2041" y="1134"/>
                  </a:lnTo>
                  <a:lnTo>
                    <a:pt x="2041" y="1248"/>
                  </a:lnTo>
                  <a:lnTo>
                    <a:pt x="1928" y="1248"/>
                  </a:lnTo>
                  <a:lnTo>
                    <a:pt x="1928" y="1134"/>
                  </a:lnTo>
                  <a:lnTo>
                    <a:pt x="907" y="1134"/>
                  </a:lnTo>
                  <a:lnTo>
                    <a:pt x="907" y="1021"/>
                  </a:lnTo>
                  <a:lnTo>
                    <a:pt x="794" y="1021"/>
                  </a:lnTo>
                  <a:lnTo>
                    <a:pt x="794" y="681"/>
                  </a:lnTo>
                  <a:lnTo>
                    <a:pt x="227" y="681"/>
                  </a:lnTo>
                  <a:lnTo>
                    <a:pt x="227" y="794"/>
                  </a:lnTo>
                  <a:lnTo>
                    <a:pt x="113" y="794"/>
                  </a:lnTo>
                  <a:lnTo>
                    <a:pt x="113" y="907"/>
                  </a:lnTo>
                  <a:lnTo>
                    <a:pt x="113" y="1021"/>
                  </a:lnTo>
                  <a:lnTo>
                    <a:pt x="0" y="1021"/>
                  </a:lnTo>
                  <a:lnTo>
                    <a:pt x="0" y="1361"/>
                  </a:lnTo>
                  <a:lnTo>
                    <a:pt x="113" y="1361"/>
                  </a:lnTo>
                  <a:lnTo>
                    <a:pt x="113" y="1701"/>
                  </a:lnTo>
                  <a:lnTo>
                    <a:pt x="453" y="1701"/>
                  </a:lnTo>
                  <a:lnTo>
                    <a:pt x="453" y="2041"/>
                  </a:lnTo>
                  <a:lnTo>
                    <a:pt x="1020" y="2041"/>
                  </a:lnTo>
                  <a:lnTo>
                    <a:pt x="1020" y="2155"/>
                  </a:lnTo>
                  <a:lnTo>
                    <a:pt x="1474" y="2155"/>
                  </a:lnTo>
                  <a:lnTo>
                    <a:pt x="1474" y="1928"/>
                  </a:lnTo>
                  <a:lnTo>
                    <a:pt x="1814" y="1928"/>
                  </a:lnTo>
                  <a:lnTo>
                    <a:pt x="1814" y="1815"/>
                  </a:lnTo>
                  <a:lnTo>
                    <a:pt x="2154" y="1815"/>
                  </a:lnTo>
                  <a:lnTo>
                    <a:pt x="2154" y="1928"/>
                  </a:lnTo>
                  <a:lnTo>
                    <a:pt x="2495" y="1928"/>
                  </a:lnTo>
                  <a:lnTo>
                    <a:pt x="2495" y="1474"/>
                  </a:lnTo>
                  <a:lnTo>
                    <a:pt x="2381" y="1474"/>
                  </a:lnTo>
                  <a:lnTo>
                    <a:pt x="2381" y="907"/>
                  </a:lnTo>
                  <a:lnTo>
                    <a:pt x="2835" y="907"/>
                  </a:lnTo>
                  <a:lnTo>
                    <a:pt x="2835" y="681"/>
                  </a:lnTo>
                  <a:lnTo>
                    <a:pt x="2608" y="681"/>
                  </a:lnTo>
                  <a:lnTo>
                    <a:pt x="2608" y="454"/>
                  </a:lnTo>
                  <a:lnTo>
                    <a:pt x="2154" y="454"/>
                  </a:lnTo>
                  <a:lnTo>
                    <a:pt x="2154" y="340"/>
                  </a:lnTo>
                  <a:lnTo>
                    <a:pt x="1928" y="340"/>
                  </a:lnTo>
                  <a:lnTo>
                    <a:pt x="1928" y="227"/>
                  </a:lnTo>
                  <a:lnTo>
                    <a:pt x="1701" y="227"/>
                  </a:lnTo>
                  <a:lnTo>
                    <a:pt x="170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19" name="Freeform 50">
              <a:extLst>
                <a:ext uri="{FF2B5EF4-FFF2-40B4-BE49-F238E27FC236}">
                  <a16:creationId xmlns:a16="http://schemas.microsoft.com/office/drawing/2014/main" id="{D0A1B773-1182-4123-BCBF-FB72E4BA8B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" y="4498"/>
              <a:ext cx="567" cy="227"/>
            </a:xfrm>
            <a:custGeom>
              <a:avLst/>
              <a:gdLst>
                <a:gd name="T0" fmla="*/ 0 w 567"/>
                <a:gd name="T1" fmla="*/ 0 h 227"/>
                <a:gd name="T2" fmla="*/ 340 w 567"/>
                <a:gd name="T3" fmla="*/ 0 h 227"/>
                <a:gd name="T4" fmla="*/ 340 w 567"/>
                <a:gd name="T5" fmla="*/ 114 h 227"/>
                <a:gd name="T6" fmla="*/ 454 w 567"/>
                <a:gd name="T7" fmla="*/ 114 h 227"/>
                <a:gd name="T8" fmla="*/ 567 w 567"/>
                <a:gd name="T9" fmla="*/ 114 h 227"/>
                <a:gd name="T10" fmla="*/ 567 w 567"/>
                <a:gd name="T11" fmla="*/ 227 h 227"/>
                <a:gd name="T12" fmla="*/ 0 w 567"/>
                <a:gd name="T13" fmla="*/ 227 h 227"/>
                <a:gd name="T14" fmla="*/ 0 w 567"/>
                <a:gd name="T15" fmla="*/ 0 h 22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67" h="227">
                  <a:moveTo>
                    <a:pt x="0" y="0"/>
                  </a:moveTo>
                  <a:lnTo>
                    <a:pt x="340" y="0"/>
                  </a:lnTo>
                  <a:lnTo>
                    <a:pt x="340" y="114"/>
                  </a:lnTo>
                  <a:lnTo>
                    <a:pt x="454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20" name="Freeform 51">
              <a:extLst>
                <a:ext uri="{FF2B5EF4-FFF2-40B4-BE49-F238E27FC236}">
                  <a16:creationId xmlns:a16="http://schemas.microsoft.com/office/drawing/2014/main" id="{79CB4397-6355-466C-AE7B-BBD08EE1A73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" y="4498"/>
              <a:ext cx="227" cy="114"/>
            </a:xfrm>
            <a:custGeom>
              <a:avLst/>
              <a:gdLst>
                <a:gd name="T0" fmla="*/ 0 w 227"/>
                <a:gd name="T1" fmla="*/ 0 h 114"/>
                <a:gd name="T2" fmla="*/ 227 w 227"/>
                <a:gd name="T3" fmla="*/ 0 h 114"/>
                <a:gd name="T4" fmla="*/ 227 w 227"/>
                <a:gd name="T5" fmla="*/ 114 h 114"/>
                <a:gd name="T6" fmla="*/ 0 w 227"/>
                <a:gd name="T7" fmla="*/ 114 h 114"/>
                <a:gd name="T8" fmla="*/ 0 w 227"/>
                <a:gd name="T9" fmla="*/ 0 h 1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27" h="114">
                  <a:moveTo>
                    <a:pt x="0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0" y="1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21" name="Freeform 54">
              <a:extLst>
                <a:ext uri="{FF2B5EF4-FFF2-40B4-BE49-F238E27FC236}">
                  <a16:creationId xmlns:a16="http://schemas.microsoft.com/office/drawing/2014/main" id="{7E084392-1EF4-4061-B1DB-A5A0EF460E9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" y="4158"/>
              <a:ext cx="454" cy="567"/>
            </a:xfrm>
            <a:custGeom>
              <a:avLst/>
              <a:gdLst>
                <a:gd name="T0" fmla="*/ 454 w 454"/>
                <a:gd name="T1" fmla="*/ 0 h 567"/>
                <a:gd name="T2" fmla="*/ 454 w 454"/>
                <a:gd name="T3" fmla="*/ 340 h 567"/>
                <a:gd name="T4" fmla="*/ 341 w 454"/>
                <a:gd name="T5" fmla="*/ 340 h 567"/>
                <a:gd name="T6" fmla="*/ 341 w 454"/>
                <a:gd name="T7" fmla="*/ 567 h 567"/>
                <a:gd name="T8" fmla="*/ 114 w 454"/>
                <a:gd name="T9" fmla="*/ 567 h 567"/>
                <a:gd name="T10" fmla="*/ 114 w 454"/>
                <a:gd name="T11" fmla="*/ 227 h 567"/>
                <a:gd name="T12" fmla="*/ 0 w 454"/>
                <a:gd name="T13" fmla="*/ 227 h 567"/>
                <a:gd name="T14" fmla="*/ 0 w 454"/>
                <a:gd name="T15" fmla="*/ 113 h 567"/>
                <a:gd name="T16" fmla="*/ 341 w 454"/>
                <a:gd name="T17" fmla="*/ 113 h 567"/>
                <a:gd name="T18" fmla="*/ 341 w 454"/>
                <a:gd name="T19" fmla="*/ 0 h 567"/>
                <a:gd name="T20" fmla="*/ 454 w 454"/>
                <a:gd name="T21" fmla="*/ 0 h 56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54" h="567">
                  <a:moveTo>
                    <a:pt x="454" y="0"/>
                  </a:moveTo>
                  <a:lnTo>
                    <a:pt x="454" y="340"/>
                  </a:lnTo>
                  <a:lnTo>
                    <a:pt x="341" y="340"/>
                  </a:lnTo>
                  <a:lnTo>
                    <a:pt x="341" y="567"/>
                  </a:lnTo>
                  <a:lnTo>
                    <a:pt x="114" y="567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113"/>
                  </a:lnTo>
                  <a:lnTo>
                    <a:pt x="341" y="113"/>
                  </a:lnTo>
                  <a:lnTo>
                    <a:pt x="341" y="0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22" name="Freeform 55">
              <a:extLst>
                <a:ext uri="{FF2B5EF4-FFF2-40B4-BE49-F238E27FC236}">
                  <a16:creationId xmlns:a16="http://schemas.microsoft.com/office/drawing/2014/main" id="{F11DA7C7-EBCB-4112-9114-18135F144A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1" y="4271"/>
              <a:ext cx="340" cy="567"/>
            </a:xfrm>
            <a:custGeom>
              <a:avLst/>
              <a:gdLst>
                <a:gd name="T0" fmla="*/ 113 w 340"/>
                <a:gd name="T1" fmla="*/ 0 h 567"/>
                <a:gd name="T2" fmla="*/ 226 w 340"/>
                <a:gd name="T3" fmla="*/ 0 h 567"/>
                <a:gd name="T4" fmla="*/ 226 w 340"/>
                <a:gd name="T5" fmla="*/ 341 h 567"/>
                <a:gd name="T6" fmla="*/ 340 w 340"/>
                <a:gd name="T7" fmla="*/ 341 h 567"/>
                <a:gd name="T8" fmla="*/ 340 w 340"/>
                <a:gd name="T9" fmla="*/ 454 h 567"/>
                <a:gd name="T10" fmla="*/ 340 w 340"/>
                <a:gd name="T11" fmla="*/ 567 h 567"/>
                <a:gd name="T12" fmla="*/ 226 w 340"/>
                <a:gd name="T13" fmla="*/ 567 h 567"/>
                <a:gd name="T14" fmla="*/ 226 w 340"/>
                <a:gd name="T15" fmla="*/ 454 h 567"/>
                <a:gd name="T16" fmla="*/ 0 w 340"/>
                <a:gd name="T17" fmla="*/ 454 h 567"/>
                <a:gd name="T18" fmla="*/ 0 w 340"/>
                <a:gd name="T19" fmla="*/ 227 h 567"/>
                <a:gd name="T20" fmla="*/ 113 w 340"/>
                <a:gd name="T21" fmla="*/ 227 h 567"/>
                <a:gd name="T22" fmla="*/ 113 w 340"/>
                <a:gd name="T23" fmla="*/ 0 h 56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0" h="567">
                  <a:moveTo>
                    <a:pt x="113" y="0"/>
                  </a:moveTo>
                  <a:lnTo>
                    <a:pt x="226" y="0"/>
                  </a:lnTo>
                  <a:lnTo>
                    <a:pt x="226" y="341"/>
                  </a:lnTo>
                  <a:lnTo>
                    <a:pt x="340" y="341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226" y="567"/>
                  </a:lnTo>
                  <a:lnTo>
                    <a:pt x="226" y="454"/>
                  </a:lnTo>
                  <a:lnTo>
                    <a:pt x="0" y="45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23" name="Freeform 56">
              <a:extLst>
                <a:ext uri="{FF2B5EF4-FFF2-40B4-BE49-F238E27FC236}">
                  <a16:creationId xmlns:a16="http://schemas.microsoft.com/office/drawing/2014/main" id="{89AF1943-4643-4DFD-9918-30BC280498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7" y="4271"/>
              <a:ext cx="341" cy="681"/>
            </a:xfrm>
            <a:custGeom>
              <a:avLst/>
              <a:gdLst>
                <a:gd name="T0" fmla="*/ 0 w 341"/>
                <a:gd name="T1" fmla="*/ 0 h 681"/>
                <a:gd name="T2" fmla="*/ 341 w 341"/>
                <a:gd name="T3" fmla="*/ 0 h 681"/>
                <a:gd name="T4" fmla="*/ 341 w 341"/>
                <a:gd name="T5" fmla="*/ 341 h 681"/>
                <a:gd name="T6" fmla="*/ 227 w 341"/>
                <a:gd name="T7" fmla="*/ 341 h 681"/>
                <a:gd name="T8" fmla="*/ 227 w 341"/>
                <a:gd name="T9" fmla="*/ 681 h 681"/>
                <a:gd name="T10" fmla="*/ 114 w 341"/>
                <a:gd name="T11" fmla="*/ 681 h 681"/>
                <a:gd name="T12" fmla="*/ 114 w 341"/>
                <a:gd name="T13" fmla="*/ 341 h 681"/>
                <a:gd name="T14" fmla="*/ 0 w 341"/>
                <a:gd name="T15" fmla="*/ 341 h 681"/>
                <a:gd name="T16" fmla="*/ 0 w 341"/>
                <a:gd name="T17" fmla="*/ 0 h 68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1" h="681">
                  <a:moveTo>
                    <a:pt x="0" y="0"/>
                  </a:moveTo>
                  <a:lnTo>
                    <a:pt x="341" y="0"/>
                  </a:lnTo>
                  <a:lnTo>
                    <a:pt x="341" y="341"/>
                  </a:lnTo>
                  <a:lnTo>
                    <a:pt x="227" y="341"/>
                  </a:lnTo>
                  <a:lnTo>
                    <a:pt x="227" y="681"/>
                  </a:lnTo>
                  <a:lnTo>
                    <a:pt x="114" y="681"/>
                  </a:lnTo>
                  <a:lnTo>
                    <a:pt x="114" y="341"/>
                  </a:lnTo>
                  <a:lnTo>
                    <a:pt x="0" y="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24" name="Freeform 57">
              <a:extLst>
                <a:ext uri="{FF2B5EF4-FFF2-40B4-BE49-F238E27FC236}">
                  <a16:creationId xmlns:a16="http://schemas.microsoft.com/office/drawing/2014/main" id="{0C975A0C-0572-4DD1-8105-81939CBEDC3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4" y="3704"/>
              <a:ext cx="454" cy="567"/>
            </a:xfrm>
            <a:custGeom>
              <a:avLst/>
              <a:gdLst>
                <a:gd name="T0" fmla="*/ 0 w 454"/>
                <a:gd name="T1" fmla="*/ 567 h 567"/>
                <a:gd name="T2" fmla="*/ 0 w 454"/>
                <a:gd name="T3" fmla="*/ 227 h 567"/>
                <a:gd name="T4" fmla="*/ 113 w 454"/>
                <a:gd name="T5" fmla="*/ 227 h 567"/>
                <a:gd name="T6" fmla="*/ 113 w 454"/>
                <a:gd name="T7" fmla="*/ 0 h 567"/>
                <a:gd name="T8" fmla="*/ 227 w 454"/>
                <a:gd name="T9" fmla="*/ 0 h 567"/>
                <a:gd name="T10" fmla="*/ 227 w 454"/>
                <a:gd name="T11" fmla="*/ 114 h 567"/>
                <a:gd name="T12" fmla="*/ 340 w 454"/>
                <a:gd name="T13" fmla="*/ 114 h 567"/>
                <a:gd name="T14" fmla="*/ 340 w 454"/>
                <a:gd name="T15" fmla="*/ 341 h 567"/>
                <a:gd name="T16" fmla="*/ 454 w 454"/>
                <a:gd name="T17" fmla="*/ 341 h 567"/>
                <a:gd name="T18" fmla="*/ 454 w 454"/>
                <a:gd name="T19" fmla="*/ 567 h 567"/>
                <a:gd name="T20" fmla="*/ 0 w 454"/>
                <a:gd name="T21" fmla="*/ 567 h 56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54" h="567">
                  <a:moveTo>
                    <a:pt x="0" y="567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340" y="114"/>
                  </a:lnTo>
                  <a:lnTo>
                    <a:pt x="340" y="341"/>
                  </a:lnTo>
                  <a:lnTo>
                    <a:pt x="454" y="341"/>
                  </a:lnTo>
                  <a:lnTo>
                    <a:pt x="454" y="567"/>
                  </a:lnTo>
                  <a:lnTo>
                    <a:pt x="0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25" name="Freeform 58">
              <a:extLst>
                <a:ext uri="{FF2B5EF4-FFF2-40B4-BE49-F238E27FC236}">
                  <a16:creationId xmlns:a16="http://schemas.microsoft.com/office/drawing/2014/main" id="{C7AACB09-73B6-48B0-985D-2C23683802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7" y="3478"/>
              <a:ext cx="567" cy="793"/>
            </a:xfrm>
            <a:custGeom>
              <a:avLst/>
              <a:gdLst>
                <a:gd name="T0" fmla="*/ 567 w 567"/>
                <a:gd name="T1" fmla="*/ 453 h 793"/>
                <a:gd name="T2" fmla="*/ 567 w 567"/>
                <a:gd name="T3" fmla="*/ 680 h 793"/>
                <a:gd name="T4" fmla="*/ 454 w 567"/>
                <a:gd name="T5" fmla="*/ 680 h 793"/>
                <a:gd name="T6" fmla="*/ 454 w 567"/>
                <a:gd name="T7" fmla="*/ 793 h 793"/>
                <a:gd name="T8" fmla="*/ 113 w 567"/>
                <a:gd name="T9" fmla="*/ 793 h 793"/>
                <a:gd name="T10" fmla="*/ 113 w 567"/>
                <a:gd name="T11" fmla="*/ 680 h 793"/>
                <a:gd name="T12" fmla="*/ 0 w 567"/>
                <a:gd name="T13" fmla="*/ 680 h 793"/>
                <a:gd name="T14" fmla="*/ 0 w 567"/>
                <a:gd name="T15" fmla="*/ 567 h 793"/>
                <a:gd name="T16" fmla="*/ 113 w 567"/>
                <a:gd name="T17" fmla="*/ 567 h 793"/>
                <a:gd name="T18" fmla="*/ 113 w 567"/>
                <a:gd name="T19" fmla="*/ 340 h 793"/>
                <a:gd name="T20" fmla="*/ 0 w 567"/>
                <a:gd name="T21" fmla="*/ 340 h 793"/>
                <a:gd name="T22" fmla="*/ 0 w 567"/>
                <a:gd name="T23" fmla="*/ 226 h 793"/>
                <a:gd name="T24" fmla="*/ 227 w 567"/>
                <a:gd name="T25" fmla="*/ 226 h 793"/>
                <a:gd name="T26" fmla="*/ 227 w 567"/>
                <a:gd name="T27" fmla="*/ 0 h 793"/>
                <a:gd name="T28" fmla="*/ 340 w 567"/>
                <a:gd name="T29" fmla="*/ 0 h 793"/>
                <a:gd name="T30" fmla="*/ 340 w 567"/>
                <a:gd name="T31" fmla="*/ 226 h 793"/>
                <a:gd name="T32" fmla="*/ 454 w 567"/>
                <a:gd name="T33" fmla="*/ 226 h 793"/>
                <a:gd name="T34" fmla="*/ 454 w 567"/>
                <a:gd name="T35" fmla="*/ 453 h 793"/>
                <a:gd name="T36" fmla="*/ 567 w 567"/>
                <a:gd name="T37" fmla="*/ 453 h 79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567" h="793">
                  <a:moveTo>
                    <a:pt x="567" y="453"/>
                  </a:moveTo>
                  <a:lnTo>
                    <a:pt x="567" y="680"/>
                  </a:lnTo>
                  <a:lnTo>
                    <a:pt x="454" y="680"/>
                  </a:lnTo>
                  <a:lnTo>
                    <a:pt x="454" y="793"/>
                  </a:lnTo>
                  <a:lnTo>
                    <a:pt x="113" y="793"/>
                  </a:lnTo>
                  <a:lnTo>
                    <a:pt x="113" y="680"/>
                  </a:lnTo>
                  <a:lnTo>
                    <a:pt x="0" y="68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226"/>
                  </a:lnTo>
                  <a:lnTo>
                    <a:pt x="227" y="226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226"/>
                  </a:lnTo>
                  <a:lnTo>
                    <a:pt x="454" y="226"/>
                  </a:lnTo>
                  <a:lnTo>
                    <a:pt x="454" y="453"/>
                  </a:lnTo>
                  <a:lnTo>
                    <a:pt x="567" y="45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26" name="Freeform 59">
              <a:extLst>
                <a:ext uri="{FF2B5EF4-FFF2-40B4-BE49-F238E27FC236}">
                  <a16:creationId xmlns:a16="http://schemas.microsoft.com/office/drawing/2014/main" id="{BAEDC6B2-3A8F-4825-9033-34D5CE2788A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7" y="3478"/>
              <a:ext cx="340" cy="453"/>
            </a:xfrm>
            <a:custGeom>
              <a:avLst/>
              <a:gdLst>
                <a:gd name="T0" fmla="*/ 114 w 340"/>
                <a:gd name="T1" fmla="*/ 0 h 453"/>
                <a:gd name="T2" fmla="*/ 114 w 340"/>
                <a:gd name="T3" fmla="*/ 113 h 453"/>
                <a:gd name="T4" fmla="*/ 0 w 340"/>
                <a:gd name="T5" fmla="*/ 113 h 453"/>
                <a:gd name="T6" fmla="*/ 0 w 340"/>
                <a:gd name="T7" fmla="*/ 226 h 453"/>
                <a:gd name="T8" fmla="*/ 114 w 340"/>
                <a:gd name="T9" fmla="*/ 226 h 453"/>
                <a:gd name="T10" fmla="*/ 114 w 340"/>
                <a:gd name="T11" fmla="*/ 453 h 453"/>
                <a:gd name="T12" fmla="*/ 340 w 340"/>
                <a:gd name="T13" fmla="*/ 453 h 453"/>
                <a:gd name="T14" fmla="*/ 340 w 340"/>
                <a:gd name="T15" fmla="*/ 113 h 453"/>
                <a:gd name="T16" fmla="*/ 340 w 340"/>
                <a:gd name="T17" fmla="*/ 0 h 453"/>
                <a:gd name="T18" fmla="*/ 227 w 340"/>
                <a:gd name="T19" fmla="*/ 0 h 453"/>
                <a:gd name="T20" fmla="*/ 114 w 340"/>
                <a:gd name="T21" fmla="*/ 0 h 45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40" h="453">
                  <a:moveTo>
                    <a:pt x="114" y="0"/>
                  </a:moveTo>
                  <a:lnTo>
                    <a:pt x="114" y="113"/>
                  </a:lnTo>
                  <a:lnTo>
                    <a:pt x="0" y="113"/>
                  </a:lnTo>
                  <a:lnTo>
                    <a:pt x="0" y="226"/>
                  </a:lnTo>
                  <a:lnTo>
                    <a:pt x="114" y="226"/>
                  </a:lnTo>
                  <a:lnTo>
                    <a:pt x="114" y="453"/>
                  </a:lnTo>
                  <a:lnTo>
                    <a:pt x="340" y="45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27" name="Freeform 60">
              <a:extLst>
                <a:ext uri="{FF2B5EF4-FFF2-40B4-BE49-F238E27FC236}">
                  <a16:creationId xmlns:a16="http://schemas.microsoft.com/office/drawing/2014/main" id="{2C18D50D-1E38-40AB-94AF-79EFB27A15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9" y="1436"/>
              <a:ext cx="681" cy="681"/>
            </a:xfrm>
            <a:custGeom>
              <a:avLst/>
              <a:gdLst>
                <a:gd name="T0" fmla="*/ 0 w 681"/>
                <a:gd name="T1" fmla="*/ 227 h 681"/>
                <a:gd name="T2" fmla="*/ 227 w 681"/>
                <a:gd name="T3" fmla="*/ 227 h 681"/>
                <a:gd name="T4" fmla="*/ 227 w 681"/>
                <a:gd name="T5" fmla="*/ 114 h 681"/>
                <a:gd name="T6" fmla="*/ 567 w 681"/>
                <a:gd name="T7" fmla="*/ 114 h 681"/>
                <a:gd name="T8" fmla="*/ 567 w 681"/>
                <a:gd name="T9" fmla="*/ 0 h 681"/>
                <a:gd name="T10" fmla="*/ 681 w 681"/>
                <a:gd name="T11" fmla="*/ 0 h 681"/>
                <a:gd name="T12" fmla="*/ 681 w 681"/>
                <a:gd name="T13" fmla="*/ 454 h 681"/>
                <a:gd name="T14" fmla="*/ 567 w 681"/>
                <a:gd name="T15" fmla="*/ 454 h 681"/>
                <a:gd name="T16" fmla="*/ 567 w 681"/>
                <a:gd name="T17" fmla="*/ 681 h 681"/>
                <a:gd name="T18" fmla="*/ 114 w 681"/>
                <a:gd name="T19" fmla="*/ 681 h 681"/>
                <a:gd name="T20" fmla="*/ 114 w 681"/>
                <a:gd name="T21" fmla="*/ 454 h 681"/>
                <a:gd name="T22" fmla="*/ 0 w 681"/>
                <a:gd name="T23" fmla="*/ 454 h 681"/>
                <a:gd name="T24" fmla="*/ 0 w 681"/>
                <a:gd name="T25" fmla="*/ 227 h 68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681" h="681">
                  <a:moveTo>
                    <a:pt x="0" y="227"/>
                  </a:moveTo>
                  <a:lnTo>
                    <a:pt x="227" y="227"/>
                  </a:lnTo>
                  <a:lnTo>
                    <a:pt x="227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681" y="0"/>
                  </a:lnTo>
                  <a:lnTo>
                    <a:pt x="681" y="454"/>
                  </a:lnTo>
                  <a:lnTo>
                    <a:pt x="567" y="454"/>
                  </a:lnTo>
                  <a:lnTo>
                    <a:pt x="567" y="681"/>
                  </a:lnTo>
                  <a:lnTo>
                    <a:pt x="114" y="681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28" name="Freeform 61">
              <a:extLst>
                <a:ext uri="{FF2B5EF4-FFF2-40B4-BE49-F238E27FC236}">
                  <a16:creationId xmlns:a16="http://schemas.microsoft.com/office/drawing/2014/main" id="{135B44FD-4255-4840-B1FB-994751DE409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2344"/>
              <a:ext cx="794" cy="907"/>
            </a:xfrm>
            <a:custGeom>
              <a:avLst/>
              <a:gdLst>
                <a:gd name="T0" fmla="*/ 567 w 794"/>
                <a:gd name="T1" fmla="*/ 226 h 907"/>
                <a:gd name="T2" fmla="*/ 567 w 794"/>
                <a:gd name="T3" fmla="*/ 680 h 907"/>
                <a:gd name="T4" fmla="*/ 794 w 794"/>
                <a:gd name="T5" fmla="*/ 680 h 907"/>
                <a:gd name="T6" fmla="*/ 794 w 794"/>
                <a:gd name="T7" fmla="*/ 793 h 907"/>
                <a:gd name="T8" fmla="*/ 567 w 794"/>
                <a:gd name="T9" fmla="*/ 793 h 907"/>
                <a:gd name="T10" fmla="*/ 567 w 794"/>
                <a:gd name="T11" fmla="*/ 907 h 907"/>
                <a:gd name="T12" fmla="*/ 227 w 794"/>
                <a:gd name="T13" fmla="*/ 907 h 907"/>
                <a:gd name="T14" fmla="*/ 227 w 794"/>
                <a:gd name="T15" fmla="*/ 793 h 907"/>
                <a:gd name="T16" fmla="*/ 0 w 794"/>
                <a:gd name="T17" fmla="*/ 793 h 907"/>
                <a:gd name="T18" fmla="*/ 0 w 794"/>
                <a:gd name="T19" fmla="*/ 453 h 907"/>
                <a:gd name="T20" fmla="*/ 113 w 794"/>
                <a:gd name="T21" fmla="*/ 453 h 907"/>
                <a:gd name="T22" fmla="*/ 113 w 794"/>
                <a:gd name="T23" fmla="*/ 567 h 907"/>
                <a:gd name="T24" fmla="*/ 340 w 794"/>
                <a:gd name="T25" fmla="*/ 567 h 907"/>
                <a:gd name="T26" fmla="*/ 340 w 794"/>
                <a:gd name="T27" fmla="*/ 340 h 907"/>
                <a:gd name="T28" fmla="*/ 227 w 794"/>
                <a:gd name="T29" fmla="*/ 340 h 907"/>
                <a:gd name="T30" fmla="*/ 227 w 794"/>
                <a:gd name="T31" fmla="*/ 113 h 907"/>
                <a:gd name="T32" fmla="*/ 340 w 794"/>
                <a:gd name="T33" fmla="*/ 113 h 907"/>
                <a:gd name="T34" fmla="*/ 340 w 794"/>
                <a:gd name="T35" fmla="*/ 0 h 907"/>
                <a:gd name="T36" fmla="*/ 453 w 794"/>
                <a:gd name="T37" fmla="*/ 0 h 907"/>
                <a:gd name="T38" fmla="*/ 453 w 794"/>
                <a:gd name="T39" fmla="*/ 226 h 907"/>
                <a:gd name="T40" fmla="*/ 567 w 794"/>
                <a:gd name="T41" fmla="*/ 226 h 90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794" h="907">
                  <a:moveTo>
                    <a:pt x="567" y="226"/>
                  </a:moveTo>
                  <a:lnTo>
                    <a:pt x="567" y="680"/>
                  </a:lnTo>
                  <a:lnTo>
                    <a:pt x="794" y="680"/>
                  </a:lnTo>
                  <a:lnTo>
                    <a:pt x="794" y="793"/>
                  </a:lnTo>
                  <a:lnTo>
                    <a:pt x="567" y="793"/>
                  </a:lnTo>
                  <a:lnTo>
                    <a:pt x="567" y="907"/>
                  </a:lnTo>
                  <a:lnTo>
                    <a:pt x="227" y="907"/>
                  </a:lnTo>
                  <a:lnTo>
                    <a:pt x="227" y="793"/>
                  </a:lnTo>
                  <a:lnTo>
                    <a:pt x="0" y="793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567"/>
                  </a:lnTo>
                  <a:lnTo>
                    <a:pt x="340" y="567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453" y="0"/>
                  </a:lnTo>
                  <a:lnTo>
                    <a:pt x="453" y="226"/>
                  </a:lnTo>
                  <a:lnTo>
                    <a:pt x="567" y="22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29" name="Freeform 62">
              <a:extLst>
                <a:ext uri="{FF2B5EF4-FFF2-40B4-BE49-F238E27FC236}">
                  <a16:creationId xmlns:a16="http://schemas.microsoft.com/office/drawing/2014/main" id="{8A7FEAEC-056F-447C-8C45-DBB677CFE2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3024"/>
              <a:ext cx="680" cy="567"/>
            </a:xfrm>
            <a:custGeom>
              <a:avLst/>
              <a:gdLst>
                <a:gd name="T0" fmla="*/ 227 w 680"/>
                <a:gd name="T1" fmla="*/ 0 h 567"/>
                <a:gd name="T2" fmla="*/ 453 w 680"/>
                <a:gd name="T3" fmla="*/ 0 h 567"/>
                <a:gd name="T4" fmla="*/ 453 w 680"/>
                <a:gd name="T5" fmla="*/ 113 h 567"/>
                <a:gd name="T6" fmla="*/ 567 w 680"/>
                <a:gd name="T7" fmla="*/ 113 h 567"/>
                <a:gd name="T8" fmla="*/ 567 w 680"/>
                <a:gd name="T9" fmla="*/ 340 h 567"/>
                <a:gd name="T10" fmla="*/ 680 w 680"/>
                <a:gd name="T11" fmla="*/ 340 h 567"/>
                <a:gd name="T12" fmla="*/ 680 w 680"/>
                <a:gd name="T13" fmla="*/ 567 h 567"/>
                <a:gd name="T14" fmla="*/ 567 w 680"/>
                <a:gd name="T15" fmla="*/ 567 h 567"/>
                <a:gd name="T16" fmla="*/ 567 w 680"/>
                <a:gd name="T17" fmla="*/ 454 h 567"/>
                <a:gd name="T18" fmla="*/ 227 w 680"/>
                <a:gd name="T19" fmla="*/ 454 h 567"/>
                <a:gd name="T20" fmla="*/ 227 w 680"/>
                <a:gd name="T21" fmla="*/ 340 h 567"/>
                <a:gd name="T22" fmla="*/ 113 w 680"/>
                <a:gd name="T23" fmla="*/ 340 h 567"/>
                <a:gd name="T24" fmla="*/ 113 w 680"/>
                <a:gd name="T25" fmla="*/ 227 h 567"/>
                <a:gd name="T26" fmla="*/ 0 w 680"/>
                <a:gd name="T27" fmla="*/ 227 h 567"/>
                <a:gd name="T28" fmla="*/ 0 w 680"/>
                <a:gd name="T29" fmla="*/ 113 h 567"/>
                <a:gd name="T30" fmla="*/ 227 w 680"/>
                <a:gd name="T31" fmla="*/ 113 h 567"/>
                <a:gd name="T32" fmla="*/ 227 w 680"/>
                <a:gd name="T33" fmla="*/ 0 h 56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680" h="567">
                  <a:moveTo>
                    <a:pt x="227" y="0"/>
                  </a:moveTo>
                  <a:lnTo>
                    <a:pt x="453" y="0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340"/>
                  </a:lnTo>
                  <a:lnTo>
                    <a:pt x="680" y="340"/>
                  </a:lnTo>
                  <a:lnTo>
                    <a:pt x="680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227" y="454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113"/>
                  </a:lnTo>
                  <a:lnTo>
                    <a:pt x="227" y="113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30" name="Freeform 63">
              <a:extLst>
                <a:ext uri="{FF2B5EF4-FFF2-40B4-BE49-F238E27FC236}">
                  <a16:creationId xmlns:a16="http://schemas.microsoft.com/office/drawing/2014/main" id="{DDCFD0ED-3662-43AB-907F-B1048B6C66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" y="3478"/>
              <a:ext cx="1021" cy="907"/>
            </a:xfrm>
            <a:custGeom>
              <a:avLst/>
              <a:gdLst>
                <a:gd name="T0" fmla="*/ 1021 w 1021"/>
                <a:gd name="T1" fmla="*/ 113 h 907"/>
                <a:gd name="T2" fmla="*/ 1021 w 1021"/>
                <a:gd name="T3" fmla="*/ 567 h 907"/>
                <a:gd name="T4" fmla="*/ 794 w 1021"/>
                <a:gd name="T5" fmla="*/ 567 h 907"/>
                <a:gd name="T6" fmla="*/ 794 w 1021"/>
                <a:gd name="T7" fmla="*/ 680 h 907"/>
                <a:gd name="T8" fmla="*/ 680 w 1021"/>
                <a:gd name="T9" fmla="*/ 680 h 907"/>
                <a:gd name="T10" fmla="*/ 680 w 1021"/>
                <a:gd name="T11" fmla="*/ 793 h 907"/>
                <a:gd name="T12" fmla="*/ 567 w 1021"/>
                <a:gd name="T13" fmla="*/ 793 h 907"/>
                <a:gd name="T14" fmla="*/ 567 w 1021"/>
                <a:gd name="T15" fmla="*/ 907 h 907"/>
                <a:gd name="T16" fmla="*/ 454 w 1021"/>
                <a:gd name="T17" fmla="*/ 907 h 907"/>
                <a:gd name="T18" fmla="*/ 454 w 1021"/>
                <a:gd name="T19" fmla="*/ 567 h 907"/>
                <a:gd name="T20" fmla="*/ 227 w 1021"/>
                <a:gd name="T21" fmla="*/ 567 h 907"/>
                <a:gd name="T22" fmla="*/ 227 w 1021"/>
                <a:gd name="T23" fmla="*/ 453 h 907"/>
                <a:gd name="T24" fmla="*/ 0 w 1021"/>
                <a:gd name="T25" fmla="*/ 453 h 907"/>
                <a:gd name="T26" fmla="*/ 0 w 1021"/>
                <a:gd name="T27" fmla="*/ 340 h 907"/>
                <a:gd name="T28" fmla="*/ 227 w 1021"/>
                <a:gd name="T29" fmla="*/ 340 h 907"/>
                <a:gd name="T30" fmla="*/ 227 w 1021"/>
                <a:gd name="T31" fmla="*/ 113 h 907"/>
                <a:gd name="T32" fmla="*/ 454 w 1021"/>
                <a:gd name="T33" fmla="*/ 113 h 907"/>
                <a:gd name="T34" fmla="*/ 454 w 1021"/>
                <a:gd name="T35" fmla="*/ 0 h 907"/>
                <a:gd name="T36" fmla="*/ 794 w 1021"/>
                <a:gd name="T37" fmla="*/ 0 h 907"/>
                <a:gd name="T38" fmla="*/ 794 w 1021"/>
                <a:gd name="T39" fmla="*/ 113 h 907"/>
                <a:gd name="T40" fmla="*/ 1021 w 1021"/>
                <a:gd name="T41" fmla="*/ 113 h 90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021" h="907">
                  <a:moveTo>
                    <a:pt x="1021" y="113"/>
                  </a:moveTo>
                  <a:lnTo>
                    <a:pt x="1021" y="567"/>
                  </a:lnTo>
                  <a:lnTo>
                    <a:pt x="794" y="567"/>
                  </a:lnTo>
                  <a:lnTo>
                    <a:pt x="794" y="680"/>
                  </a:lnTo>
                  <a:lnTo>
                    <a:pt x="680" y="680"/>
                  </a:lnTo>
                  <a:lnTo>
                    <a:pt x="680" y="793"/>
                  </a:lnTo>
                  <a:lnTo>
                    <a:pt x="567" y="793"/>
                  </a:lnTo>
                  <a:lnTo>
                    <a:pt x="567" y="907"/>
                  </a:lnTo>
                  <a:lnTo>
                    <a:pt x="454" y="907"/>
                  </a:lnTo>
                  <a:lnTo>
                    <a:pt x="454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0" y="453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794" y="0"/>
                  </a:lnTo>
                  <a:lnTo>
                    <a:pt x="794" y="113"/>
                  </a:lnTo>
                  <a:lnTo>
                    <a:pt x="1021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31" name="Freeform 64">
              <a:extLst>
                <a:ext uri="{FF2B5EF4-FFF2-40B4-BE49-F238E27FC236}">
                  <a16:creationId xmlns:a16="http://schemas.microsoft.com/office/drawing/2014/main" id="{179157F6-1083-4363-8912-4C589F4ADC6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4385"/>
              <a:ext cx="454" cy="227"/>
            </a:xfrm>
            <a:custGeom>
              <a:avLst/>
              <a:gdLst>
                <a:gd name="T0" fmla="*/ 0 w 454"/>
                <a:gd name="T1" fmla="*/ 0 h 227"/>
                <a:gd name="T2" fmla="*/ 340 w 454"/>
                <a:gd name="T3" fmla="*/ 0 h 227"/>
                <a:gd name="T4" fmla="*/ 340 w 454"/>
                <a:gd name="T5" fmla="*/ 113 h 227"/>
                <a:gd name="T6" fmla="*/ 454 w 454"/>
                <a:gd name="T7" fmla="*/ 113 h 227"/>
                <a:gd name="T8" fmla="*/ 454 w 454"/>
                <a:gd name="T9" fmla="*/ 227 h 227"/>
                <a:gd name="T10" fmla="*/ 113 w 454"/>
                <a:gd name="T11" fmla="*/ 227 h 227"/>
                <a:gd name="T12" fmla="*/ 113 w 454"/>
                <a:gd name="T13" fmla="*/ 113 h 227"/>
                <a:gd name="T14" fmla="*/ 0 w 454"/>
                <a:gd name="T15" fmla="*/ 113 h 227"/>
                <a:gd name="T16" fmla="*/ 0 w 454"/>
                <a:gd name="T17" fmla="*/ 0 h 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54" h="227">
                  <a:moveTo>
                    <a:pt x="0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32" name="Freeform 65">
              <a:extLst>
                <a:ext uri="{FF2B5EF4-FFF2-40B4-BE49-F238E27FC236}">
                  <a16:creationId xmlns:a16="http://schemas.microsoft.com/office/drawing/2014/main" id="{7A50F002-9C4E-41E1-A25B-746C44BFF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4385"/>
              <a:ext cx="340" cy="227"/>
            </a:xfrm>
            <a:custGeom>
              <a:avLst/>
              <a:gdLst>
                <a:gd name="T0" fmla="*/ 340 w 340"/>
                <a:gd name="T1" fmla="*/ 0 h 227"/>
                <a:gd name="T2" fmla="*/ 113 w 340"/>
                <a:gd name="T3" fmla="*/ 0 h 227"/>
                <a:gd name="T4" fmla="*/ 113 w 340"/>
                <a:gd name="T5" fmla="*/ 113 h 227"/>
                <a:gd name="T6" fmla="*/ 0 w 340"/>
                <a:gd name="T7" fmla="*/ 113 h 227"/>
                <a:gd name="T8" fmla="*/ 0 w 340"/>
                <a:gd name="T9" fmla="*/ 227 h 227"/>
                <a:gd name="T10" fmla="*/ 226 w 340"/>
                <a:gd name="T11" fmla="*/ 227 h 227"/>
                <a:gd name="T12" fmla="*/ 226 w 340"/>
                <a:gd name="T13" fmla="*/ 113 h 227"/>
                <a:gd name="T14" fmla="*/ 340 w 340"/>
                <a:gd name="T15" fmla="*/ 113 h 227"/>
                <a:gd name="T16" fmla="*/ 340 w 340"/>
                <a:gd name="T17" fmla="*/ 0 h 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0" h="227">
                  <a:moveTo>
                    <a:pt x="340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226" y="227"/>
                  </a:lnTo>
                  <a:lnTo>
                    <a:pt x="226" y="113"/>
                  </a:lnTo>
                  <a:lnTo>
                    <a:pt x="340" y="113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33" name="Freeform 66">
              <a:extLst>
                <a:ext uri="{FF2B5EF4-FFF2-40B4-BE49-F238E27FC236}">
                  <a16:creationId xmlns:a16="http://schemas.microsoft.com/office/drawing/2014/main" id="{6801B9CF-3C9F-4A18-869B-F0613BE92CB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4045"/>
              <a:ext cx="454" cy="340"/>
            </a:xfrm>
            <a:custGeom>
              <a:avLst/>
              <a:gdLst>
                <a:gd name="T0" fmla="*/ 454 w 454"/>
                <a:gd name="T1" fmla="*/ 0 h 340"/>
                <a:gd name="T2" fmla="*/ 454 w 454"/>
                <a:gd name="T3" fmla="*/ 113 h 340"/>
                <a:gd name="T4" fmla="*/ 340 w 454"/>
                <a:gd name="T5" fmla="*/ 113 h 340"/>
                <a:gd name="T6" fmla="*/ 340 w 454"/>
                <a:gd name="T7" fmla="*/ 340 h 340"/>
                <a:gd name="T8" fmla="*/ 0 w 454"/>
                <a:gd name="T9" fmla="*/ 340 h 340"/>
                <a:gd name="T10" fmla="*/ 0 w 454"/>
                <a:gd name="T11" fmla="*/ 226 h 340"/>
                <a:gd name="T12" fmla="*/ 113 w 454"/>
                <a:gd name="T13" fmla="*/ 226 h 340"/>
                <a:gd name="T14" fmla="*/ 113 w 454"/>
                <a:gd name="T15" fmla="*/ 113 h 340"/>
                <a:gd name="T16" fmla="*/ 227 w 454"/>
                <a:gd name="T17" fmla="*/ 113 h 340"/>
                <a:gd name="T18" fmla="*/ 227 w 454"/>
                <a:gd name="T19" fmla="*/ 0 h 340"/>
                <a:gd name="T20" fmla="*/ 454 w 454"/>
                <a:gd name="T21" fmla="*/ 0 h 34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54" h="340">
                  <a:moveTo>
                    <a:pt x="454" y="0"/>
                  </a:moveTo>
                  <a:lnTo>
                    <a:pt x="454" y="113"/>
                  </a:lnTo>
                  <a:lnTo>
                    <a:pt x="340" y="113"/>
                  </a:lnTo>
                  <a:lnTo>
                    <a:pt x="340" y="340"/>
                  </a:lnTo>
                  <a:lnTo>
                    <a:pt x="0" y="340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34" name="Freeform 67">
              <a:extLst>
                <a:ext uri="{FF2B5EF4-FFF2-40B4-BE49-F238E27FC236}">
                  <a16:creationId xmlns:a16="http://schemas.microsoft.com/office/drawing/2014/main" id="{C7010292-29F4-45C1-BDB2-61AF78F48A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4045"/>
              <a:ext cx="340" cy="453"/>
            </a:xfrm>
            <a:custGeom>
              <a:avLst/>
              <a:gdLst>
                <a:gd name="T0" fmla="*/ 114 w 340"/>
                <a:gd name="T1" fmla="*/ 0 h 453"/>
                <a:gd name="T2" fmla="*/ 227 w 340"/>
                <a:gd name="T3" fmla="*/ 0 h 453"/>
                <a:gd name="T4" fmla="*/ 227 w 340"/>
                <a:gd name="T5" fmla="*/ 113 h 453"/>
                <a:gd name="T6" fmla="*/ 340 w 340"/>
                <a:gd name="T7" fmla="*/ 113 h 453"/>
                <a:gd name="T8" fmla="*/ 340 w 340"/>
                <a:gd name="T9" fmla="*/ 340 h 453"/>
                <a:gd name="T10" fmla="*/ 227 w 340"/>
                <a:gd name="T11" fmla="*/ 340 h 453"/>
                <a:gd name="T12" fmla="*/ 227 w 340"/>
                <a:gd name="T13" fmla="*/ 453 h 453"/>
                <a:gd name="T14" fmla="*/ 0 w 340"/>
                <a:gd name="T15" fmla="*/ 453 h 453"/>
                <a:gd name="T16" fmla="*/ 0 w 340"/>
                <a:gd name="T17" fmla="*/ 113 h 453"/>
                <a:gd name="T18" fmla="*/ 114 w 340"/>
                <a:gd name="T19" fmla="*/ 113 h 453"/>
                <a:gd name="T20" fmla="*/ 114 w 340"/>
                <a:gd name="T21" fmla="*/ 0 h 45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40" h="453">
                  <a:moveTo>
                    <a:pt x="114" y="0"/>
                  </a:moveTo>
                  <a:lnTo>
                    <a:pt x="227" y="0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0" y="453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35" name="Freeform 68">
              <a:extLst>
                <a:ext uri="{FF2B5EF4-FFF2-40B4-BE49-F238E27FC236}">
                  <a16:creationId xmlns:a16="http://schemas.microsoft.com/office/drawing/2014/main" id="{1596CD0D-72A1-4932-9DE2-4C2EC634D28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7" y="3581"/>
              <a:ext cx="19" cy="5"/>
            </a:xfrm>
            <a:custGeom>
              <a:avLst/>
              <a:gdLst>
                <a:gd name="T0" fmla="*/ 19 w 19"/>
                <a:gd name="T1" fmla="*/ 0 h 5"/>
                <a:gd name="T2" fmla="*/ 0 w 19"/>
                <a:gd name="T3" fmla="*/ 5 h 5"/>
                <a:gd name="T4" fmla="*/ 19 w 19"/>
                <a:gd name="T5" fmla="*/ 0 h 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9" h="5">
                  <a:moveTo>
                    <a:pt x="19" y="0"/>
                  </a:moveTo>
                  <a:cubicBezTo>
                    <a:pt x="13" y="2"/>
                    <a:pt x="0" y="5"/>
                    <a:pt x="0" y="5"/>
                  </a:cubicBezTo>
                  <a:cubicBezTo>
                    <a:pt x="0" y="5"/>
                    <a:pt x="13" y="2"/>
                    <a:pt x="19" y="0"/>
                  </a:cubicBez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36" name="Freeform 69">
              <a:extLst>
                <a:ext uri="{FF2B5EF4-FFF2-40B4-BE49-F238E27FC236}">
                  <a16:creationId xmlns:a16="http://schemas.microsoft.com/office/drawing/2014/main" id="{D9ECDEA9-24F2-474F-B0E4-0AB02E72A3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2570"/>
              <a:ext cx="453" cy="454"/>
            </a:xfrm>
            <a:custGeom>
              <a:avLst/>
              <a:gdLst>
                <a:gd name="T0" fmla="*/ 227 w 453"/>
                <a:gd name="T1" fmla="*/ 0 h 454"/>
                <a:gd name="T2" fmla="*/ 0 w 453"/>
                <a:gd name="T3" fmla="*/ 0 h 454"/>
                <a:gd name="T4" fmla="*/ 0 w 453"/>
                <a:gd name="T5" fmla="*/ 454 h 454"/>
                <a:gd name="T6" fmla="*/ 453 w 453"/>
                <a:gd name="T7" fmla="*/ 454 h 454"/>
                <a:gd name="T8" fmla="*/ 453 w 453"/>
                <a:gd name="T9" fmla="*/ 227 h 454"/>
                <a:gd name="T10" fmla="*/ 340 w 453"/>
                <a:gd name="T11" fmla="*/ 227 h 454"/>
                <a:gd name="T12" fmla="*/ 340 w 453"/>
                <a:gd name="T13" fmla="*/ 114 h 454"/>
                <a:gd name="T14" fmla="*/ 227 w 453"/>
                <a:gd name="T15" fmla="*/ 114 h 454"/>
                <a:gd name="T16" fmla="*/ 227 w 453"/>
                <a:gd name="T17" fmla="*/ 0 h 4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53" h="454">
                  <a:moveTo>
                    <a:pt x="227" y="0"/>
                  </a:moveTo>
                  <a:lnTo>
                    <a:pt x="0" y="0"/>
                  </a:lnTo>
                  <a:lnTo>
                    <a:pt x="0" y="454"/>
                  </a:lnTo>
                  <a:lnTo>
                    <a:pt x="453" y="454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37" name="Freeform 70">
              <a:extLst>
                <a:ext uri="{FF2B5EF4-FFF2-40B4-BE49-F238E27FC236}">
                  <a16:creationId xmlns:a16="http://schemas.microsoft.com/office/drawing/2014/main" id="{1A9109DF-0A4A-44FB-A9F7-C26C3A63C7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1663"/>
              <a:ext cx="680" cy="794"/>
            </a:xfrm>
            <a:custGeom>
              <a:avLst/>
              <a:gdLst>
                <a:gd name="T0" fmla="*/ 453 w 680"/>
                <a:gd name="T1" fmla="*/ 0 h 794"/>
                <a:gd name="T2" fmla="*/ 0 w 680"/>
                <a:gd name="T3" fmla="*/ 0 h 794"/>
                <a:gd name="T4" fmla="*/ 0 w 680"/>
                <a:gd name="T5" fmla="*/ 114 h 794"/>
                <a:gd name="T6" fmla="*/ 113 w 680"/>
                <a:gd name="T7" fmla="*/ 114 h 794"/>
                <a:gd name="T8" fmla="*/ 113 w 680"/>
                <a:gd name="T9" fmla="*/ 340 h 794"/>
                <a:gd name="T10" fmla="*/ 0 w 680"/>
                <a:gd name="T11" fmla="*/ 340 h 794"/>
                <a:gd name="T12" fmla="*/ 0 w 680"/>
                <a:gd name="T13" fmla="*/ 567 h 794"/>
                <a:gd name="T14" fmla="*/ 227 w 680"/>
                <a:gd name="T15" fmla="*/ 567 h 794"/>
                <a:gd name="T16" fmla="*/ 227 w 680"/>
                <a:gd name="T17" fmla="*/ 681 h 794"/>
                <a:gd name="T18" fmla="*/ 340 w 680"/>
                <a:gd name="T19" fmla="*/ 681 h 794"/>
                <a:gd name="T20" fmla="*/ 340 w 680"/>
                <a:gd name="T21" fmla="*/ 794 h 794"/>
                <a:gd name="T22" fmla="*/ 453 w 680"/>
                <a:gd name="T23" fmla="*/ 794 h 794"/>
                <a:gd name="T24" fmla="*/ 453 w 680"/>
                <a:gd name="T25" fmla="*/ 567 h 794"/>
                <a:gd name="T26" fmla="*/ 680 w 680"/>
                <a:gd name="T27" fmla="*/ 567 h 794"/>
                <a:gd name="T28" fmla="*/ 680 w 680"/>
                <a:gd name="T29" fmla="*/ 454 h 794"/>
                <a:gd name="T30" fmla="*/ 567 w 680"/>
                <a:gd name="T31" fmla="*/ 454 h 794"/>
                <a:gd name="T32" fmla="*/ 567 w 680"/>
                <a:gd name="T33" fmla="*/ 227 h 794"/>
                <a:gd name="T34" fmla="*/ 453 w 680"/>
                <a:gd name="T35" fmla="*/ 227 h 794"/>
                <a:gd name="T36" fmla="*/ 453 w 680"/>
                <a:gd name="T37" fmla="*/ 0 h 79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680" h="794">
                  <a:moveTo>
                    <a:pt x="453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681"/>
                  </a:lnTo>
                  <a:lnTo>
                    <a:pt x="340" y="681"/>
                  </a:lnTo>
                  <a:lnTo>
                    <a:pt x="340" y="794"/>
                  </a:lnTo>
                  <a:lnTo>
                    <a:pt x="453" y="794"/>
                  </a:lnTo>
                  <a:lnTo>
                    <a:pt x="453" y="567"/>
                  </a:lnTo>
                  <a:lnTo>
                    <a:pt x="680" y="567"/>
                  </a:lnTo>
                  <a:lnTo>
                    <a:pt x="680" y="454"/>
                  </a:lnTo>
                  <a:lnTo>
                    <a:pt x="567" y="454"/>
                  </a:lnTo>
                  <a:lnTo>
                    <a:pt x="567" y="227"/>
                  </a:lnTo>
                  <a:lnTo>
                    <a:pt x="453" y="227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38" name="Freeform 71">
              <a:extLst>
                <a:ext uri="{FF2B5EF4-FFF2-40B4-BE49-F238E27FC236}">
                  <a16:creationId xmlns:a16="http://schemas.microsoft.com/office/drawing/2014/main" id="{B2C6A721-B3D9-41D6-96C5-F38173B820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1436"/>
              <a:ext cx="1134" cy="1134"/>
            </a:xfrm>
            <a:custGeom>
              <a:avLst/>
              <a:gdLst>
                <a:gd name="T0" fmla="*/ 454 w 1134"/>
                <a:gd name="T1" fmla="*/ 227 h 1134"/>
                <a:gd name="T2" fmla="*/ 681 w 1134"/>
                <a:gd name="T3" fmla="*/ 227 h 1134"/>
                <a:gd name="T4" fmla="*/ 681 w 1134"/>
                <a:gd name="T5" fmla="*/ 114 h 1134"/>
                <a:gd name="T6" fmla="*/ 794 w 1134"/>
                <a:gd name="T7" fmla="*/ 114 h 1134"/>
                <a:gd name="T8" fmla="*/ 794 w 1134"/>
                <a:gd name="T9" fmla="*/ 0 h 1134"/>
                <a:gd name="T10" fmla="*/ 907 w 1134"/>
                <a:gd name="T11" fmla="*/ 0 h 1134"/>
                <a:gd name="T12" fmla="*/ 907 w 1134"/>
                <a:gd name="T13" fmla="*/ 114 h 1134"/>
                <a:gd name="T14" fmla="*/ 1021 w 1134"/>
                <a:gd name="T15" fmla="*/ 114 h 1134"/>
                <a:gd name="T16" fmla="*/ 1021 w 1134"/>
                <a:gd name="T17" fmla="*/ 454 h 1134"/>
                <a:gd name="T18" fmla="*/ 1134 w 1134"/>
                <a:gd name="T19" fmla="*/ 454 h 1134"/>
                <a:gd name="T20" fmla="*/ 1134 w 1134"/>
                <a:gd name="T21" fmla="*/ 567 h 1134"/>
                <a:gd name="T22" fmla="*/ 1021 w 1134"/>
                <a:gd name="T23" fmla="*/ 567 h 1134"/>
                <a:gd name="T24" fmla="*/ 1021 w 1134"/>
                <a:gd name="T25" fmla="*/ 681 h 1134"/>
                <a:gd name="T26" fmla="*/ 907 w 1134"/>
                <a:gd name="T27" fmla="*/ 681 h 1134"/>
                <a:gd name="T28" fmla="*/ 907 w 1134"/>
                <a:gd name="T29" fmla="*/ 908 h 1134"/>
                <a:gd name="T30" fmla="*/ 681 w 1134"/>
                <a:gd name="T31" fmla="*/ 908 h 1134"/>
                <a:gd name="T32" fmla="*/ 681 w 1134"/>
                <a:gd name="T33" fmla="*/ 1134 h 1134"/>
                <a:gd name="T34" fmla="*/ 567 w 1134"/>
                <a:gd name="T35" fmla="*/ 1134 h 1134"/>
                <a:gd name="T36" fmla="*/ 567 w 1134"/>
                <a:gd name="T37" fmla="*/ 1021 h 1134"/>
                <a:gd name="T38" fmla="*/ 454 w 1134"/>
                <a:gd name="T39" fmla="*/ 1021 h 1134"/>
                <a:gd name="T40" fmla="*/ 454 w 1134"/>
                <a:gd name="T41" fmla="*/ 1134 h 1134"/>
                <a:gd name="T42" fmla="*/ 114 w 1134"/>
                <a:gd name="T43" fmla="*/ 1134 h 1134"/>
                <a:gd name="T44" fmla="*/ 114 w 1134"/>
                <a:gd name="T45" fmla="*/ 908 h 1134"/>
                <a:gd name="T46" fmla="*/ 0 w 1134"/>
                <a:gd name="T47" fmla="*/ 908 h 1134"/>
                <a:gd name="T48" fmla="*/ 0 w 1134"/>
                <a:gd name="T49" fmla="*/ 681 h 1134"/>
                <a:gd name="T50" fmla="*/ 340 w 1134"/>
                <a:gd name="T51" fmla="*/ 681 h 1134"/>
                <a:gd name="T52" fmla="*/ 340 w 1134"/>
                <a:gd name="T53" fmla="*/ 454 h 1134"/>
                <a:gd name="T54" fmla="*/ 454 w 1134"/>
                <a:gd name="T55" fmla="*/ 454 h 1134"/>
                <a:gd name="T56" fmla="*/ 454 w 1134"/>
                <a:gd name="T57" fmla="*/ 227 h 113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134" h="1134">
                  <a:moveTo>
                    <a:pt x="454" y="227"/>
                  </a:moveTo>
                  <a:lnTo>
                    <a:pt x="681" y="227"/>
                  </a:lnTo>
                  <a:lnTo>
                    <a:pt x="681" y="114"/>
                  </a:lnTo>
                  <a:lnTo>
                    <a:pt x="794" y="114"/>
                  </a:lnTo>
                  <a:lnTo>
                    <a:pt x="794" y="0"/>
                  </a:lnTo>
                  <a:lnTo>
                    <a:pt x="907" y="0"/>
                  </a:lnTo>
                  <a:lnTo>
                    <a:pt x="907" y="114"/>
                  </a:lnTo>
                  <a:lnTo>
                    <a:pt x="1021" y="114"/>
                  </a:lnTo>
                  <a:lnTo>
                    <a:pt x="1021" y="454"/>
                  </a:lnTo>
                  <a:lnTo>
                    <a:pt x="1134" y="454"/>
                  </a:lnTo>
                  <a:lnTo>
                    <a:pt x="1134" y="567"/>
                  </a:lnTo>
                  <a:lnTo>
                    <a:pt x="1021" y="567"/>
                  </a:lnTo>
                  <a:lnTo>
                    <a:pt x="1021" y="681"/>
                  </a:lnTo>
                  <a:lnTo>
                    <a:pt x="907" y="681"/>
                  </a:lnTo>
                  <a:lnTo>
                    <a:pt x="907" y="908"/>
                  </a:lnTo>
                  <a:lnTo>
                    <a:pt x="681" y="908"/>
                  </a:lnTo>
                  <a:lnTo>
                    <a:pt x="681" y="1134"/>
                  </a:lnTo>
                  <a:lnTo>
                    <a:pt x="567" y="1134"/>
                  </a:lnTo>
                  <a:lnTo>
                    <a:pt x="567" y="1021"/>
                  </a:lnTo>
                  <a:lnTo>
                    <a:pt x="454" y="1021"/>
                  </a:lnTo>
                  <a:lnTo>
                    <a:pt x="454" y="1134"/>
                  </a:lnTo>
                  <a:lnTo>
                    <a:pt x="114" y="1134"/>
                  </a:lnTo>
                  <a:lnTo>
                    <a:pt x="114" y="908"/>
                  </a:lnTo>
                  <a:lnTo>
                    <a:pt x="0" y="908"/>
                  </a:lnTo>
                  <a:lnTo>
                    <a:pt x="0" y="681"/>
                  </a:lnTo>
                  <a:lnTo>
                    <a:pt x="340" y="681"/>
                  </a:lnTo>
                  <a:lnTo>
                    <a:pt x="340" y="454"/>
                  </a:lnTo>
                  <a:lnTo>
                    <a:pt x="454" y="454"/>
                  </a:lnTo>
                  <a:lnTo>
                    <a:pt x="454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39" name="Freeform 72">
              <a:extLst>
                <a:ext uri="{FF2B5EF4-FFF2-40B4-BE49-F238E27FC236}">
                  <a16:creationId xmlns:a16="http://schemas.microsoft.com/office/drawing/2014/main" id="{2C68A39E-45BF-4B01-9A4A-CB778FF877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2230"/>
              <a:ext cx="907" cy="681"/>
            </a:xfrm>
            <a:custGeom>
              <a:avLst/>
              <a:gdLst>
                <a:gd name="T0" fmla="*/ 907 w 907"/>
                <a:gd name="T1" fmla="*/ 340 h 681"/>
                <a:gd name="T2" fmla="*/ 907 w 907"/>
                <a:gd name="T3" fmla="*/ 567 h 681"/>
                <a:gd name="T4" fmla="*/ 680 w 907"/>
                <a:gd name="T5" fmla="*/ 567 h 681"/>
                <a:gd name="T6" fmla="*/ 680 w 907"/>
                <a:gd name="T7" fmla="*/ 454 h 681"/>
                <a:gd name="T8" fmla="*/ 567 w 907"/>
                <a:gd name="T9" fmla="*/ 454 h 681"/>
                <a:gd name="T10" fmla="*/ 567 w 907"/>
                <a:gd name="T11" fmla="*/ 681 h 681"/>
                <a:gd name="T12" fmla="*/ 453 w 907"/>
                <a:gd name="T13" fmla="*/ 681 h 681"/>
                <a:gd name="T14" fmla="*/ 453 w 907"/>
                <a:gd name="T15" fmla="*/ 567 h 681"/>
                <a:gd name="T16" fmla="*/ 340 w 907"/>
                <a:gd name="T17" fmla="*/ 567 h 681"/>
                <a:gd name="T18" fmla="*/ 340 w 907"/>
                <a:gd name="T19" fmla="*/ 454 h 681"/>
                <a:gd name="T20" fmla="*/ 227 w 907"/>
                <a:gd name="T21" fmla="*/ 454 h 681"/>
                <a:gd name="T22" fmla="*/ 227 w 907"/>
                <a:gd name="T23" fmla="*/ 340 h 681"/>
                <a:gd name="T24" fmla="*/ 113 w 907"/>
                <a:gd name="T25" fmla="*/ 340 h 681"/>
                <a:gd name="T26" fmla="*/ 113 w 907"/>
                <a:gd name="T27" fmla="*/ 114 h 681"/>
                <a:gd name="T28" fmla="*/ 0 w 907"/>
                <a:gd name="T29" fmla="*/ 114 h 681"/>
                <a:gd name="T30" fmla="*/ 0 w 907"/>
                <a:gd name="T31" fmla="*/ 0 h 681"/>
                <a:gd name="T32" fmla="*/ 227 w 907"/>
                <a:gd name="T33" fmla="*/ 0 h 681"/>
                <a:gd name="T34" fmla="*/ 227 w 907"/>
                <a:gd name="T35" fmla="*/ 114 h 681"/>
                <a:gd name="T36" fmla="*/ 340 w 907"/>
                <a:gd name="T37" fmla="*/ 114 h 681"/>
                <a:gd name="T38" fmla="*/ 340 w 907"/>
                <a:gd name="T39" fmla="*/ 227 h 681"/>
                <a:gd name="T40" fmla="*/ 453 w 907"/>
                <a:gd name="T41" fmla="*/ 227 h 681"/>
                <a:gd name="T42" fmla="*/ 453 w 907"/>
                <a:gd name="T43" fmla="*/ 0 h 681"/>
                <a:gd name="T44" fmla="*/ 680 w 907"/>
                <a:gd name="T45" fmla="*/ 0 h 681"/>
                <a:gd name="T46" fmla="*/ 680 w 907"/>
                <a:gd name="T47" fmla="*/ 114 h 681"/>
                <a:gd name="T48" fmla="*/ 794 w 907"/>
                <a:gd name="T49" fmla="*/ 114 h 681"/>
                <a:gd name="T50" fmla="*/ 794 w 907"/>
                <a:gd name="T51" fmla="*/ 340 h 681"/>
                <a:gd name="T52" fmla="*/ 907 w 907"/>
                <a:gd name="T53" fmla="*/ 340 h 68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907" h="681">
                  <a:moveTo>
                    <a:pt x="907" y="340"/>
                  </a:moveTo>
                  <a:lnTo>
                    <a:pt x="907" y="567"/>
                  </a:lnTo>
                  <a:lnTo>
                    <a:pt x="680" y="567"/>
                  </a:lnTo>
                  <a:lnTo>
                    <a:pt x="680" y="454"/>
                  </a:lnTo>
                  <a:lnTo>
                    <a:pt x="567" y="454"/>
                  </a:lnTo>
                  <a:lnTo>
                    <a:pt x="567" y="681"/>
                  </a:lnTo>
                  <a:lnTo>
                    <a:pt x="453" y="681"/>
                  </a:lnTo>
                  <a:lnTo>
                    <a:pt x="453" y="567"/>
                  </a:lnTo>
                  <a:lnTo>
                    <a:pt x="340" y="567"/>
                  </a:lnTo>
                  <a:lnTo>
                    <a:pt x="340" y="454"/>
                  </a:lnTo>
                  <a:lnTo>
                    <a:pt x="227" y="454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0"/>
                  </a:lnTo>
                  <a:lnTo>
                    <a:pt x="680" y="0"/>
                  </a:lnTo>
                  <a:lnTo>
                    <a:pt x="680" y="114"/>
                  </a:lnTo>
                  <a:lnTo>
                    <a:pt x="794" y="114"/>
                  </a:lnTo>
                  <a:lnTo>
                    <a:pt x="794" y="340"/>
                  </a:lnTo>
                  <a:lnTo>
                    <a:pt x="907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40" name="Freeform 73">
              <a:extLst>
                <a:ext uri="{FF2B5EF4-FFF2-40B4-BE49-F238E27FC236}">
                  <a16:creationId xmlns:a16="http://schemas.microsoft.com/office/drawing/2014/main" id="{272E5292-0FF5-4537-9D1A-19DC47A409B1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9" y="2684"/>
              <a:ext cx="454" cy="453"/>
            </a:xfrm>
            <a:custGeom>
              <a:avLst/>
              <a:gdLst>
                <a:gd name="T0" fmla="*/ 454 w 454"/>
                <a:gd name="T1" fmla="*/ 113 h 453"/>
                <a:gd name="T2" fmla="*/ 454 w 454"/>
                <a:gd name="T3" fmla="*/ 340 h 453"/>
                <a:gd name="T4" fmla="*/ 227 w 454"/>
                <a:gd name="T5" fmla="*/ 340 h 453"/>
                <a:gd name="T6" fmla="*/ 227 w 454"/>
                <a:gd name="T7" fmla="*/ 453 h 453"/>
                <a:gd name="T8" fmla="*/ 0 w 454"/>
                <a:gd name="T9" fmla="*/ 453 h 453"/>
                <a:gd name="T10" fmla="*/ 0 w 454"/>
                <a:gd name="T11" fmla="*/ 227 h 453"/>
                <a:gd name="T12" fmla="*/ 114 w 454"/>
                <a:gd name="T13" fmla="*/ 227 h 453"/>
                <a:gd name="T14" fmla="*/ 114 w 454"/>
                <a:gd name="T15" fmla="*/ 0 h 453"/>
                <a:gd name="T16" fmla="*/ 227 w 454"/>
                <a:gd name="T17" fmla="*/ 0 h 453"/>
                <a:gd name="T18" fmla="*/ 227 w 454"/>
                <a:gd name="T19" fmla="*/ 113 h 453"/>
                <a:gd name="T20" fmla="*/ 454 w 454"/>
                <a:gd name="T21" fmla="*/ 113 h 45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54" h="453">
                  <a:moveTo>
                    <a:pt x="454" y="113"/>
                  </a:moveTo>
                  <a:lnTo>
                    <a:pt x="454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0" y="453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454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41" name="Freeform 74">
              <a:extLst>
                <a:ext uri="{FF2B5EF4-FFF2-40B4-BE49-F238E27FC236}">
                  <a16:creationId xmlns:a16="http://schemas.microsoft.com/office/drawing/2014/main" id="{39178053-7105-4FB6-9061-7A209C7B74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" y="2911"/>
              <a:ext cx="567" cy="453"/>
            </a:xfrm>
            <a:custGeom>
              <a:avLst/>
              <a:gdLst>
                <a:gd name="T0" fmla="*/ 227 w 567"/>
                <a:gd name="T1" fmla="*/ 453 h 453"/>
                <a:gd name="T2" fmla="*/ 0 w 567"/>
                <a:gd name="T3" fmla="*/ 453 h 453"/>
                <a:gd name="T4" fmla="*/ 0 w 567"/>
                <a:gd name="T5" fmla="*/ 226 h 453"/>
                <a:gd name="T6" fmla="*/ 113 w 567"/>
                <a:gd name="T7" fmla="*/ 226 h 453"/>
                <a:gd name="T8" fmla="*/ 113 w 567"/>
                <a:gd name="T9" fmla="*/ 113 h 453"/>
                <a:gd name="T10" fmla="*/ 340 w 567"/>
                <a:gd name="T11" fmla="*/ 113 h 453"/>
                <a:gd name="T12" fmla="*/ 340 w 567"/>
                <a:gd name="T13" fmla="*/ 0 h 453"/>
                <a:gd name="T14" fmla="*/ 567 w 567"/>
                <a:gd name="T15" fmla="*/ 0 h 453"/>
                <a:gd name="T16" fmla="*/ 567 w 567"/>
                <a:gd name="T17" fmla="*/ 113 h 453"/>
                <a:gd name="T18" fmla="*/ 453 w 567"/>
                <a:gd name="T19" fmla="*/ 113 h 453"/>
                <a:gd name="T20" fmla="*/ 453 w 567"/>
                <a:gd name="T21" fmla="*/ 226 h 453"/>
                <a:gd name="T22" fmla="*/ 340 w 567"/>
                <a:gd name="T23" fmla="*/ 226 h 453"/>
                <a:gd name="T24" fmla="*/ 340 w 567"/>
                <a:gd name="T25" fmla="*/ 340 h 453"/>
                <a:gd name="T26" fmla="*/ 227 w 567"/>
                <a:gd name="T27" fmla="*/ 340 h 453"/>
                <a:gd name="T28" fmla="*/ 227 w 567"/>
                <a:gd name="T29" fmla="*/ 453 h 45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67" h="453">
                  <a:moveTo>
                    <a:pt x="227" y="453"/>
                  </a:moveTo>
                  <a:lnTo>
                    <a:pt x="0" y="453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453" y="113"/>
                  </a:lnTo>
                  <a:lnTo>
                    <a:pt x="453" y="226"/>
                  </a:lnTo>
                  <a:lnTo>
                    <a:pt x="340" y="226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227" y="45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42" name="Freeform 75">
              <a:extLst>
                <a:ext uri="{FF2B5EF4-FFF2-40B4-BE49-F238E27FC236}">
                  <a16:creationId xmlns:a16="http://schemas.microsoft.com/office/drawing/2014/main" id="{E97C6D7D-397E-45A1-B23B-D6CC00815E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3137"/>
              <a:ext cx="794" cy="567"/>
            </a:xfrm>
            <a:custGeom>
              <a:avLst/>
              <a:gdLst>
                <a:gd name="T0" fmla="*/ 227 w 794"/>
                <a:gd name="T1" fmla="*/ 0 h 567"/>
                <a:gd name="T2" fmla="*/ 454 w 794"/>
                <a:gd name="T3" fmla="*/ 0 h 567"/>
                <a:gd name="T4" fmla="*/ 454 w 794"/>
                <a:gd name="T5" fmla="*/ 114 h 567"/>
                <a:gd name="T6" fmla="*/ 567 w 794"/>
                <a:gd name="T7" fmla="*/ 114 h 567"/>
                <a:gd name="T8" fmla="*/ 567 w 794"/>
                <a:gd name="T9" fmla="*/ 227 h 567"/>
                <a:gd name="T10" fmla="*/ 794 w 794"/>
                <a:gd name="T11" fmla="*/ 227 h 567"/>
                <a:gd name="T12" fmla="*/ 794 w 794"/>
                <a:gd name="T13" fmla="*/ 454 h 567"/>
                <a:gd name="T14" fmla="*/ 681 w 794"/>
                <a:gd name="T15" fmla="*/ 454 h 567"/>
                <a:gd name="T16" fmla="*/ 681 w 794"/>
                <a:gd name="T17" fmla="*/ 341 h 567"/>
                <a:gd name="T18" fmla="*/ 340 w 794"/>
                <a:gd name="T19" fmla="*/ 341 h 567"/>
                <a:gd name="T20" fmla="*/ 340 w 794"/>
                <a:gd name="T21" fmla="*/ 454 h 567"/>
                <a:gd name="T22" fmla="*/ 227 w 794"/>
                <a:gd name="T23" fmla="*/ 454 h 567"/>
                <a:gd name="T24" fmla="*/ 227 w 794"/>
                <a:gd name="T25" fmla="*/ 567 h 567"/>
                <a:gd name="T26" fmla="*/ 114 w 794"/>
                <a:gd name="T27" fmla="*/ 567 h 567"/>
                <a:gd name="T28" fmla="*/ 114 w 794"/>
                <a:gd name="T29" fmla="*/ 454 h 567"/>
                <a:gd name="T30" fmla="*/ 0 w 794"/>
                <a:gd name="T31" fmla="*/ 454 h 567"/>
                <a:gd name="T32" fmla="*/ 0 w 794"/>
                <a:gd name="T33" fmla="*/ 227 h 567"/>
                <a:gd name="T34" fmla="*/ 114 w 794"/>
                <a:gd name="T35" fmla="*/ 227 h 567"/>
                <a:gd name="T36" fmla="*/ 114 w 794"/>
                <a:gd name="T37" fmla="*/ 114 h 567"/>
                <a:gd name="T38" fmla="*/ 227 w 794"/>
                <a:gd name="T39" fmla="*/ 114 h 567"/>
                <a:gd name="T40" fmla="*/ 227 w 794"/>
                <a:gd name="T41" fmla="*/ 0 h 56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794" h="567">
                  <a:moveTo>
                    <a:pt x="227" y="0"/>
                  </a:moveTo>
                  <a:lnTo>
                    <a:pt x="454" y="0"/>
                  </a:lnTo>
                  <a:lnTo>
                    <a:pt x="454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794" y="227"/>
                  </a:lnTo>
                  <a:lnTo>
                    <a:pt x="794" y="454"/>
                  </a:lnTo>
                  <a:lnTo>
                    <a:pt x="681" y="454"/>
                  </a:lnTo>
                  <a:lnTo>
                    <a:pt x="681" y="341"/>
                  </a:lnTo>
                  <a:lnTo>
                    <a:pt x="340" y="341"/>
                  </a:lnTo>
                  <a:lnTo>
                    <a:pt x="340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14"/>
                  </a:lnTo>
                  <a:lnTo>
                    <a:pt x="227" y="114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43" name="Freeform 76">
              <a:extLst>
                <a:ext uri="{FF2B5EF4-FFF2-40B4-BE49-F238E27FC236}">
                  <a16:creationId xmlns:a16="http://schemas.microsoft.com/office/drawing/2014/main" id="{C73FCDC3-F85E-41FB-8369-4D796FB78353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0" y="2911"/>
              <a:ext cx="794" cy="793"/>
            </a:xfrm>
            <a:custGeom>
              <a:avLst/>
              <a:gdLst>
                <a:gd name="T0" fmla="*/ 0 w 794"/>
                <a:gd name="T1" fmla="*/ 226 h 793"/>
                <a:gd name="T2" fmla="*/ 454 w 794"/>
                <a:gd name="T3" fmla="*/ 226 h 793"/>
                <a:gd name="T4" fmla="*/ 454 w 794"/>
                <a:gd name="T5" fmla="*/ 0 h 793"/>
                <a:gd name="T6" fmla="*/ 567 w 794"/>
                <a:gd name="T7" fmla="*/ 0 h 793"/>
                <a:gd name="T8" fmla="*/ 681 w 794"/>
                <a:gd name="T9" fmla="*/ 0 h 793"/>
                <a:gd name="T10" fmla="*/ 681 w 794"/>
                <a:gd name="T11" fmla="*/ 340 h 793"/>
                <a:gd name="T12" fmla="*/ 794 w 794"/>
                <a:gd name="T13" fmla="*/ 340 h 793"/>
                <a:gd name="T14" fmla="*/ 794 w 794"/>
                <a:gd name="T15" fmla="*/ 567 h 793"/>
                <a:gd name="T16" fmla="*/ 681 w 794"/>
                <a:gd name="T17" fmla="*/ 567 h 793"/>
                <a:gd name="T18" fmla="*/ 681 w 794"/>
                <a:gd name="T19" fmla="*/ 680 h 793"/>
                <a:gd name="T20" fmla="*/ 567 w 794"/>
                <a:gd name="T21" fmla="*/ 680 h 793"/>
                <a:gd name="T22" fmla="*/ 567 w 794"/>
                <a:gd name="T23" fmla="*/ 567 h 793"/>
                <a:gd name="T24" fmla="*/ 454 w 794"/>
                <a:gd name="T25" fmla="*/ 567 h 793"/>
                <a:gd name="T26" fmla="*/ 454 w 794"/>
                <a:gd name="T27" fmla="*/ 793 h 793"/>
                <a:gd name="T28" fmla="*/ 227 w 794"/>
                <a:gd name="T29" fmla="*/ 793 h 793"/>
                <a:gd name="T30" fmla="*/ 227 w 794"/>
                <a:gd name="T31" fmla="*/ 567 h 793"/>
                <a:gd name="T32" fmla="*/ 0 w 794"/>
                <a:gd name="T33" fmla="*/ 567 h 793"/>
                <a:gd name="T34" fmla="*/ 0 w 794"/>
                <a:gd name="T35" fmla="*/ 453 h 793"/>
                <a:gd name="T36" fmla="*/ 114 w 794"/>
                <a:gd name="T37" fmla="*/ 453 h 793"/>
                <a:gd name="T38" fmla="*/ 114 w 794"/>
                <a:gd name="T39" fmla="*/ 340 h 793"/>
                <a:gd name="T40" fmla="*/ 0 w 794"/>
                <a:gd name="T41" fmla="*/ 340 h 793"/>
                <a:gd name="T42" fmla="*/ 0 w 794"/>
                <a:gd name="T43" fmla="*/ 226 h 793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94" h="793">
                  <a:moveTo>
                    <a:pt x="0" y="226"/>
                  </a:moveTo>
                  <a:lnTo>
                    <a:pt x="454" y="226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681" y="0"/>
                  </a:lnTo>
                  <a:lnTo>
                    <a:pt x="681" y="340"/>
                  </a:lnTo>
                  <a:lnTo>
                    <a:pt x="794" y="340"/>
                  </a:lnTo>
                  <a:lnTo>
                    <a:pt x="794" y="567"/>
                  </a:lnTo>
                  <a:lnTo>
                    <a:pt x="681" y="567"/>
                  </a:lnTo>
                  <a:lnTo>
                    <a:pt x="681" y="680"/>
                  </a:lnTo>
                  <a:lnTo>
                    <a:pt x="567" y="680"/>
                  </a:lnTo>
                  <a:lnTo>
                    <a:pt x="567" y="567"/>
                  </a:lnTo>
                  <a:lnTo>
                    <a:pt x="454" y="567"/>
                  </a:lnTo>
                  <a:lnTo>
                    <a:pt x="454" y="793"/>
                  </a:lnTo>
                  <a:lnTo>
                    <a:pt x="227" y="793"/>
                  </a:lnTo>
                  <a:lnTo>
                    <a:pt x="227" y="567"/>
                  </a:lnTo>
                  <a:lnTo>
                    <a:pt x="0" y="567"/>
                  </a:lnTo>
                  <a:lnTo>
                    <a:pt x="0" y="453"/>
                  </a:lnTo>
                  <a:lnTo>
                    <a:pt x="114" y="453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22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44" name="Freeform 77">
              <a:extLst>
                <a:ext uri="{FF2B5EF4-FFF2-40B4-BE49-F238E27FC236}">
                  <a16:creationId xmlns:a16="http://schemas.microsoft.com/office/drawing/2014/main" id="{711FA980-10EB-4304-9FF4-083FDC704A1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6" y="3024"/>
              <a:ext cx="454" cy="340"/>
            </a:xfrm>
            <a:custGeom>
              <a:avLst/>
              <a:gdLst>
                <a:gd name="T0" fmla="*/ 0 w 454"/>
                <a:gd name="T1" fmla="*/ 0 h 340"/>
                <a:gd name="T2" fmla="*/ 227 w 454"/>
                <a:gd name="T3" fmla="*/ 0 h 340"/>
                <a:gd name="T4" fmla="*/ 227 w 454"/>
                <a:gd name="T5" fmla="*/ 113 h 340"/>
                <a:gd name="T6" fmla="*/ 341 w 454"/>
                <a:gd name="T7" fmla="*/ 113 h 340"/>
                <a:gd name="T8" fmla="*/ 341 w 454"/>
                <a:gd name="T9" fmla="*/ 227 h 340"/>
                <a:gd name="T10" fmla="*/ 454 w 454"/>
                <a:gd name="T11" fmla="*/ 227 h 340"/>
                <a:gd name="T12" fmla="*/ 454 w 454"/>
                <a:gd name="T13" fmla="*/ 340 h 340"/>
                <a:gd name="T14" fmla="*/ 227 w 454"/>
                <a:gd name="T15" fmla="*/ 340 h 340"/>
                <a:gd name="T16" fmla="*/ 227 w 454"/>
                <a:gd name="T17" fmla="*/ 227 h 340"/>
                <a:gd name="T18" fmla="*/ 114 w 454"/>
                <a:gd name="T19" fmla="*/ 227 h 340"/>
                <a:gd name="T20" fmla="*/ 114 w 454"/>
                <a:gd name="T21" fmla="*/ 113 h 340"/>
                <a:gd name="T22" fmla="*/ 0 w 454"/>
                <a:gd name="T23" fmla="*/ 113 h 340"/>
                <a:gd name="T24" fmla="*/ 0 w 454"/>
                <a:gd name="T25" fmla="*/ 0 h 34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54" h="340">
                  <a:moveTo>
                    <a:pt x="0" y="0"/>
                  </a:moveTo>
                  <a:lnTo>
                    <a:pt x="227" y="0"/>
                  </a:lnTo>
                  <a:lnTo>
                    <a:pt x="227" y="113"/>
                  </a:lnTo>
                  <a:lnTo>
                    <a:pt x="341" y="113"/>
                  </a:lnTo>
                  <a:lnTo>
                    <a:pt x="341" y="227"/>
                  </a:lnTo>
                  <a:lnTo>
                    <a:pt x="454" y="227"/>
                  </a:lnTo>
                  <a:lnTo>
                    <a:pt x="454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114" y="227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45" name="Freeform 78">
              <a:extLst>
                <a:ext uri="{FF2B5EF4-FFF2-40B4-BE49-F238E27FC236}">
                  <a16:creationId xmlns:a16="http://schemas.microsoft.com/office/drawing/2014/main" id="{17663270-1A9D-480E-BC44-9348BFA9DC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2911"/>
              <a:ext cx="567" cy="453"/>
            </a:xfrm>
            <a:custGeom>
              <a:avLst/>
              <a:gdLst>
                <a:gd name="T0" fmla="*/ 0 w 567"/>
                <a:gd name="T1" fmla="*/ 0 h 453"/>
                <a:gd name="T2" fmla="*/ 340 w 567"/>
                <a:gd name="T3" fmla="*/ 0 h 453"/>
                <a:gd name="T4" fmla="*/ 340 w 567"/>
                <a:gd name="T5" fmla="*/ 226 h 453"/>
                <a:gd name="T6" fmla="*/ 567 w 567"/>
                <a:gd name="T7" fmla="*/ 226 h 453"/>
                <a:gd name="T8" fmla="*/ 567 w 567"/>
                <a:gd name="T9" fmla="*/ 453 h 453"/>
                <a:gd name="T10" fmla="*/ 340 w 567"/>
                <a:gd name="T11" fmla="*/ 453 h 453"/>
                <a:gd name="T12" fmla="*/ 340 w 567"/>
                <a:gd name="T13" fmla="*/ 340 h 453"/>
                <a:gd name="T14" fmla="*/ 227 w 567"/>
                <a:gd name="T15" fmla="*/ 340 h 453"/>
                <a:gd name="T16" fmla="*/ 227 w 567"/>
                <a:gd name="T17" fmla="*/ 226 h 453"/>
                <a:gd name="T18" fmla="*/ 113 w 567"/>
                <a:gd name="T19" fmla="*/ 226 h 453"/>
                <a:gd name="T20" fmla="*/ 113 w 567"/>
                <a:gd name="T21" fmla="*/ 113 h 453"/>
                <a:gd name="T22" fmla="*/ 0 w 567"/>
                <a:gd name="T23" fmla="*/ 113 h 453"/>
                <a:gd name="T24" fmla="*/ 0 w 567"/>
                <a:gd name="T25" fmla="*/ 0 h 45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67" h="453">
                  <a:moveTo>
                    <a:pt x="0" y="0"/>
                  </a:moveTo>
                  <a:lnTo>
                    <a:pt x="340" y="0"/>
                  </a:lnTo>
                  <a:lnTo>
                    <a:pt x="340" y="226"/>
                  </a:lnTo>
                  <a:lnTo>
                    <a:pt x="567" y="226"/>
                  </a:lnTo>
                  <a:lnTo>
                    <a:pt x="567" y="453"/>
                  </a:lnTo>
                  <a:lnTo>
                    <a:pt x="340" y="453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227" y="226"/>
                  </a:lnTo>
                  <a:lnTo>
                    <a:pt x="113" y="226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46" name="Freeform 79">
              <a:extLst>
                <a:ext uri="{FF2B5EF4-FFF2-40B4-BE49-F238E27FC236}">
                  <a16:creationId xmlns:a16="http://schemas.microsoft.com/office/drawing/2014/main" id="{789A67F3-4075-49D4-93E7-C885CDF31F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2797"/>
              <a:ext cx="680" cy="340"/>
            </a:xfrm>
            <a:custGeom>
              <a:avLst/>
              <a:gdLst>
                <a:gd name="T0" fmla="*/ 0 w 680"/>
                <a:gd name="T1" fmla="*/ 114 h 340"/>
                <a:gd name="T2" fmla="*/ 0 w 680"/>
                <a:gd name="T3" fmla="*/ 0 h 340"/>
                <a:gd name="T4" fmla="*/ 567 w 680"/>
                <a:gd name="T5" fmla="*/ 0 h 340"/>
                <a:gd name="T6" fmla="*/ 567 w 680"/>
                <a:gd name="T7" fmla="*/ 227 h 340"/>
                <a:gd name="T8" fmla="*/ 680 w 680"/>
                <a:gd name="T9" fmla="*/ 227 h 340"/>
                <a:gd name="T10" fmla="*/ 680 w 680"/>
                <a:gd name="T11" fmla="*/ 340 h 340"/>
                <a:gd name="T12" fmla="*/ 340 w 680"/>
                <a:gd name="T13" fmla="*/ 340 h 340"/>
                <a:gd name="T14" fmla="*/ 340 w 680"/>
                <a:gd name="T15" fmla="*/ 114 h 340"/>
                <a:gd name="T16" fmla="*/ 0 w 680"/>
                <a:gd name="T17" fmla="*/ 114 h 34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80" h="340">
                  <a:moveTo>
                    <a:pt x="0" y="114"/>
                  </a:moveTo>
                  <a:lnTo>
                    <a:pt x="0" y="0"/>
                  </a:lnTo>
                  <a:lnTo>
                    <a:pt x="567" y="0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340"/>
                  </a:lnTo>
                  <a:lnTo>
                    <a:pt x="340" y="340"/>
                  </a:lnTo>
                  <a:lnTo>
                    <a:pt x="340" y="114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47" name="Freeform 80">
              <a:extLst>
                <a:ext uri="{FF2B5EF4-FFF2-40B4-BE49-F238E27FC236}">
                  <a16:creationId xmlns:a16="http://schemas.microsoft.com/office/drawing/2014/main" id="{BF50638D-CE29-44F9-AF30-517364409A1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" y="2684"/>
              <a:ext cx="340" cy="453"/>
            </a:xfrm>
            <a:custGeom>
              <a:avLst/>
              <a:gdLst>
                <a:gd name="T0" fmla="*/ 0 w 340"/>
                <a:gd name="T1" fmla="*/ 0 h 453"/>
                <a:gd name="T2" fmla="*/ 113 w 340"/>
                <a:gd name="T3" fmla="*/ 0 h 453"/>
                <a:gd name="T4" fmla="*/ 113 w 340"/>
                <a:gd name="T5" fmla="*/ 227 h 453"/>
                <a:gd name="T6" fmla="*/ 227 w 340"/>
                <a:gd name="T7" fmla="*/ 227 h 453"/>
                <a:gd name="T8" fmla="*/ 227 w 340"/>
                <a:gd name="T9" fmla="*/ 340 h 453"/>
                <a:gd name="T10" fmla="*/ 340 w 340"/>
                <a:gd name="T11" fmla="*/ 340 h 453"/>
                <a:gd name="T12" fmla="*/ 340 w 340"/>
                <a:gd name="T13" fmla="*/ 453 h 453"/>
                <a:gd name="T14" fmla="*/ 113 w 340"/>
                <a:gd name="T15" fmla="*/ 453 h 453"/>
                <a:gd name="T16" fmla="*/ 113 w 340"/>
                <a:gd name="T17" fmla="*/ 340 h 453"/>
                <a:gd name="T18" fmla="*/ 0 w 340"/>
                <a:gd name="T19" fmla="*/ 340 h 453"/>
                <a:gd name="T20" fmla="*/ 0 w 340"/>
                <a:gd name="T21" fmla="*/ 0 h 45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40" h="453">
                  <a:moveTo>
                    <a:pt x="0" y="0"/>
                  </a:moveTo>
                  <a:lnTo>
                    <a:pt x="113" y="0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453"/>
                  </a:lnTo>
                  <a:lnTo>
                    <a:pt x="113" y="453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48" name="Freeform 81">
              <a:extLst>
                <a:ext uri="{FF2B5EF4-FFF2-40B4-BE49-F238E27FC236}">
                  <a16:creationId xmlns:a16="http://schemas.microsoft.com/office/drawing/2014/main" id="{1775302E-DF5B-4886-88CD-1BAEF930A1CA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0" y="2797"/>
              <a:ext cx="681" cy="340"/>
            </a:xfrm>
            <a:custGeom>
              <a:avLst/>
              <a:gdLst>
                <a:gd name="T0" fmla="*/ 0 w 681"/>
                <a:gd name="T1" fmla="*/ 0 h 340"/>
                <a:gd name="T2" fmla="*/ 681 w 681"/>
                <a:gd name="T3" fmla="*/ 0 h 340"/>
                <a:gd name="T4" fmla="*/ 681 w 681"/>
                <a:gd name="T5" fmla="*/ 114 h 340"/>
                <a:gd name="T6" fmla="*/ 454 w 681"/>
                <a:gd name="T7" fmla="*/ 114 h 340"/>
                <a:gd name="T8" fmla="*/ 454 w 681"/>
                <a:gd name="T9" fmla="*/ 340 h 340"/>
                <a:gd name="T10" fmla="*/ 227 w 681"/>
                <a:gd name="T11" fmla="*/ 340 h 340"/>
                <a:gd name="T12" fmla="*/ 227 w 681"/>
                <a:gd name="T13" fmla="*/ 227 h 340"/>
                <a:gd name="T14" fmla="*/ 114 w 681"/>
                <a:gd name="T15" fmla="*/ 227 h 340"/>
                <a:gd name="T16" fmla="*/ 114 w 681"/>
                <a:gd name="T17" fmla="*/ 114 h 340"/>
                <a:gd name="T18" fmla="*/ 0 w 681"/>
                <a:gd name="T19" fmla="*/ 114 h 340"/>
                <a:gd name="T20" fmla="*/ 0 w 681"/>
                <a:gd name="T21" fmla="*/ 0 h 34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681" h="340">
                  <a:moveTo>
                    <a:pt x="0" y="0"/>
                  </a:moveTo>
                  <a:lnTo>
                    <a:pt x="681" y="0"/>
                  </a:lnTo>
                  <a:lnTo>
                    <a:pt x="681" y="114"/>
                  </a:lnTo>
                  <a:lnTo>
                    <a:pt x="454" y="114"/>
                  </a:lnTo>
                  <a:lnTo>
                    <a:pt x="454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114" y="227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49" name="Freeform 82">
              <a:extLst>
                <a:ext uri="{FF2B5EF4-FFF2-40B4-BE49-F238E27FC236}">
                  <a16:creationId xmlns:a16="http://schemas.microsoft.com/office/drawing/2014/main" id="{BDCAC7F3-CD31-472D-ADD1-BACD66E079B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" y="2344"/>
              <a:ext cx="680" cy="453"/>
            </a:xfrm>
            <a:custGeom>
              <a:avLst/>
              <a:gdLst>
                <a:gd name="T0" fmla="*/ 680 w 680"/>
                <a:gd name="T1" fmla="*/ 226 h 453"/>
                <a:gd name="T2" fmla="*/ 680 w 680"/>
                <a:gd name="T3" fmla="*/ 340 h 453"/>
                <a:gd name="T4" fmla="*/ 680 w 680"/>
                <a:gd name="T5" fmla="*/ 453 h 453"/>
                <a:gd name="T6" fmla="*/ 113 w 680"/>
                <a:gd name="T7" fmla="*/ 453 h 453"/>
                <a:gd name="T8" fmla="*/ 113 w 680"/>
                <a:gd name="T9" fmla="*/ 226 h 453"/>
                <a:gd name="T10" fmla="*/ 0 w 680"/>
                <a:gd name="T11" fmla="*/ 226 h 453"/>
                <a:gd name="T12" fmla="*/ 0 w 680"/>
                <a:gd name="T13" fmla="*/ 113 h 453"/>
                <a:gd name="T14" fmla="*/ 113 w 680"/>
                <a:gd name="T15" fmla="*/ 113 h 453"/>
                <a:gd name="T16" fmla="*/ 113 w 680"/>
                <a:gd name="T17" fmla="*/ 0 h 453"/>
                <a:gd name="T18" fmla="*/ 227 w 680"/>
                <a:gd name="T19" fmla="*/ 0 h 453"/>
                <a:gd name="T20" fmla="*/ 227 w 680"/>
                <a:gd name="T21" fmla="*/ 113 h 453"/>
                <a:gd name="T22" fmla="*/ 567 w 680"/>
                <a:gd name="T23" fmla="*/ 113 h 453"/>
                <a:gd name="T24" fmla="*/ 567 w 680"/>
                <a:gd name="T25" fmla="*/ 226 h 453"/>
                <a:gd name="T26" fmla="*/ 680 w 680"/>
                <a:gd name="T27" fmla="*/ 226 h 45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680" h="453">
                  <a:moveTo>
                    <a:pt x="680" y="226"/>
                  </a:moveTo>
                  <a:lnTo>
                    <a:pt x="680" y="340"/>
                  </a:lnTo>
                  <a:lnTo>
                    <a:pt x="680" y="453"/>
                  </a:lnTo>
                  <a:lnTo>
                    <a:pt x="113" y="453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567" y="113"/>
                  </a:lnTo>
                  <a:lnTo>
                    <a:pt x="567" y="226"/>
                  </a:lnTo>
                  <a:lnTo>
                    <a:pt x="680" y="22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50" name="Freeform 83">
              <a:extLst>
                <a:ext uri="{FF2B5EF4-FFF2-40B4-BE49-F238E27FC236}">
                  <a16:creationId xmlns:a16="http://schemas.microsoft.com/office/drawing/2014/main" id="{F9BD4310-69CF-4DC7-8739-3FC173FBC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2003"/>
              <a:ext cx="1021" cy="908"/>
            </a:xfrm>
            <a:custGeom>
              <a:avLst/>
              <a:gdLst>
                <a:gd name="T0" fmla="*/ 907 w 1021"/>
                <a:gd name="T1" fmla="*/ 0 h 908"/>
                <a:gd name="T2" fmla="*/ 907 w 1021"/>
                <a:gd name="T3" fmla="*/ 114 h 908"/>
                <a:gd name="T4" fmla="*/ 1021 w 1021"/>
                <a:gd name="T5" fmla="*/ 114 h 908"/>
                <a:gd name="T6" fmla="*/ 1021 w 1021"/>
                <a:gd name="T7" fmla="*/ 341 h 908"/>
                <a:gd name="T8" fmla="*/ 907 w 1021"/>
                <a:gd name="T9" fmla="*/ 341 h 908"/>
                <a:gd name="T10" fmla="*/ 907 w 1021"/>
                <a:gd name="T11" fmla="*/ 454 h 908"/>
                <a:gd name="T12" fmla="*/ 794 w 1021"/>
                <a:gd name="T13" fmla="*/ 454 h 908"/>
                <a:gd name="T14" fmla="*/ 794 w 1021"/>
                <a:gd name="T15" fmla="*/ 567 h 908"/>
                <a:gd name="T16" fmla="*/ 907 w 1021"/>
                <a:gd name="T17" fmla="*/ 567 h 908"/>
                <a:gd name="T18" fmla="*/ 907 w 1021"/>
                <a:gd name="T19" fmla="*/ 681 h 908"/>
                <a:gd name="T20" fmla="*/ 794 w 1021"/>
                <a:gd name="T21" fmla="*/ 681 h 908"/>
                <a:gd name="T22" fmla="*/ 794 w 1021"/>
                <a:gd name="T23" fmla="*/ 794 h 908"/>
                <a:gd name="T24" fmla="*/ 227 w 1021"/>
                <a:gd name="T25" fmla="*/ 794 h 908"/>
                <a:gd name="T26" fmla="*/ 227 w 1021"/>
                <a:gd name="T27" fmla="*/ 908 h 908"/>
                <a:gd name="T28" fmla="*/ 0 w 1021"/>
                <a:gd name="T29" fmla="*/ 908 h 908"/>
                <a:gd name="T30" fmla="*/ 0 w 1021"/>
                <a:gd name="T31" fmla="*/ 567 h 908"/>
                <a:gd name="T32" fmla="*/ 227 w 1021"/>
                <a:gd name="T33" fmla="*/ 567 h 908"/>
                <a:gd name="T34" fmla="*/ 227 w 1021"/>
                <a:gd name="T35" fmla="*/ 454 h 908"/>
                <a:gd name="T36" fmla="*/ 340 w 1021"/>
                <a:gd name="T37" fmla="*/ 454 h 908"/>
                <a:gd name="T38" fmla="*/ 340 w 1021"/>
                <a:gd name="T39" fmla="*/ 567 h 908"/>
                <a:gd name="T40" fmla="*/ 454 w 1021"/>
                <a:gd name="T41" fmla="*/ 567 h 908"/>
                <a:gd name="T42" fmla="*/ 454 w 1021"/>
                <a:gd name="T43" fmla="*/ 341 h 908"/>
                <a:gd name="T44" fmla="*/ 680 w 1021"/>
                <a:gd name="T45" fmla="*/ 341 h 908"/>
                <a:gd name="T46" fmla="*/ 680 w 1021"/>
                <a:gd name="T47" fmla="*/ 114 h 908"/>
                <a:gd name="T48" fmla="*/ 794 w 1021"/>
                <a:gd name="T49" fmla="*/ 114 h 908"/>
                <a:gd name="T50" fmla="*/ 794 w 1021"/>
                <a:gd name="T51" fmla="*/ 0 h 908"/>
                <a:gd name="T52" fmla="*/ 907 w 1021"/>
                <a:gd name="T53" fmla="*/ 0 h 90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021" h="908">
                  <a:moveTo>
                    <a:pt x="907" y="0"/>
                  </a:moveTo>
                  <a:lnTo>
                    <a:pt x="907" y="114"/>
                  </a:lnTo>
                  <a:lnTo>
                    <a:pt x="1021" y="114"/>
                  </a:lnTo>
                  <a:lnTo>
                    <a:pt x="1021" y="341"/>
                  </a:lnTo>
                  <a:lnTo>
                    <a:pt x="907" y="341"/>
                  </a:lnTo>
                  <a:lnTo>
                    <a:pt x="907" y="454"/>
                  </a:lnTo>
                  <a:lnTo>
                    <a:pt x="794" y="454"/>
                  </a:lnTo>
                  <a:lnTo>
                    <a:pt x="794" y="567"/>
                  </a:lnTo>
                  <a:lnTo>
                    <a:pt x="907" y="567"/>
                  </a:lnTo>
                  <a:lnTo>
                    <a:pt x="907" y="681"/>
                  </a:lnTo>
                  <a:lnTo>
                    <a:pt x="794" y="681"/>
                  </a:lnTo>
                  <a:lnTo>
                    <a:pt x="794" y="794"/>
                  </a:lnTo>
                  <a:lnTo>
                    <a:pt x="227" y="794"/>
                  </a:lnTo>
                  <a:lnTo>
                    <a:pt x="227" y="908"/>
                  </a:lnTo>
                  <a:lnTo>
                    <a:pt x="0" y="908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454" y="567"/>
                  </a:lnTo>
                  <a:lnTo>
                    <a:pt x="454" y="341"/>
                  </a:lnTo>
                  <a:lnTo>
                    <a:pt x="680" y="341"/>
                  </a:lnTo>
                  <a:lnTo>
                    <a:pt x="680" y="114"/>
                  </a:lnTo>
                  <a:lnTo>
                    <a:pt x="794" y="114"/>
                  </a:lnTo>
                  <a:lnTo>
                    <a:pt x="794" y="0"/>
                  </a:lnTo>
                  <a:lnTo>
                    <a:pt x="90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173" name="Group 84">
            <a:extLst>
              <a:ext uri="{FF2B5EF4-FFF2-40B4-BE49-F238E27FC236}">
                <a16:creationId xmlns:a16="http://schemas.microsoft.com/office/drawing/2014/main" id="{635E0FCE-2C82-4203-956A-047E1946D2C6}"/>
              </a:ext>
            </a:extLst>
          </p:cNvPr>
          <p:cNvGrpSpPr>
            <a:grpSpLocks/>
          </p:cNvGrpSpPr>
          <p:nvPr/>
        </p:nvGrpSpPr>
        <p:grpSpPr bwMode="auto">
          <a:xfrm>
            <a:off x="2035175" y="1830388"/>
            <a:ext cx="10401300" cy="5976937"/>
            <a:chOff x="1282" y="1153"/>
            <a:chExt cx="6552" cy="3765"/>
          </a:xfrm>
        </p:grpSpPr>
        <p:grpSp>
          <p:nvGrpSpPr>
            <p:cNvPr id="7174" name="Group 85">
              <a:extLst>
                <a:ext uri="{FF2B5EF4-FFF2-40B4-BE49-F238E27FC236}">
                  <a16:creationId xmlns:a16="http://schemas.microsoft.com/office/drawing/2014/main" id="{EDA4FBE7-84C1-43FC-BE4A-6E2138DC3DF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55" y="2996"/>
              <a:ext cx="341" cy="80"/>
              <a:chOff x="1455" y="2996"/>
              <a:chExt cx="341" cy="80"/>
            </a:xfrm>
          </p:grpSpPr>
          <p:sp>
            <p:nvSpPr>
              <p:cNvPr id="7387" name="WordArt 86">
                <a:extLst>
                  <a:ext uri="{FF2B5EF4-FFF2-40B4-BE49-F238E27FC236}">
                    <a16:creationId xmlns:a16="http://schemas.microsoft.com/office/drawing/2014/main" id="{22707A3F-8550-4FC5-A10E-03C3B58688D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455" y="2996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小鹿野町</a:t>
                </a:r>
              </a:p>
            </p:txBody>
          </p:sp>
          <p:sp>
            <p:nvSpPr>
              <p:cNvPr id="7388" name="WordArt 87">
                <a:extLst>
                  <a:ext uri="{FF2B5EF4-FFF2-40B4-BE49-F238E27FC236}">
                    <a16:creationId xmlns:a16="http://schemas.microsoft.com/office/drawing/2014/main" id="{5A51CA10-1142-48E1-99AE-CDC6DB0CB75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455" y="2996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小鹿野町</a:t>
                </a:r>
              </a:p>
            </p:txBody>
          </p:sp>
        </p:grpSp>
        <p:grpSp>
          <p:nvGrpSpPr>
            <p:cNvPr id="7175" name="Group 88">
              <a:extLst>
                <a:ext uri="{FF2B5EF4-FFF2-40B4-BE49-F238E27FC236}">
                  <a16:creationId xmlns:a16="http://schemas.microsoft.com/office/drawing/2014/main" id="{BD6E4FA7-171B-413D-A1C2-DDB802221B5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18" y="3369"/>
              <a:ext cx="254" cy="80"/>
              <a:chOff x="2818" y="3369"/>
              <a:chExt cx="254" cy="80"/>
            </a:xfrm>
          </p:grpSpPr>
          <p:sp>
            <p:nvSpPr>
              <p:cNvPr id="7385" name="WordArt 89">
                <a:extLst>
                  <a:ext uri="{FF2B5EF4-FFF2-40B4-BE49-F238E27FC236}">
                    <a16:creationId xmlns:a16="http://schemas.microsoft.com/office/drawing/2014/main" id="{F9769980-F135-4027-A086-2EFBDA6FC79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18" y="336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横瀬町</a:t>
                </a:r>
              </a:p>
            </p:txBody>
          </p:sp>
          <p:sp>
            <p:nvSpPr>
              <p:cNvPr id="7386" name="WordArt 90">
                <a:extLst>
                  <a:ext uri="{FF2B5EF4-FFF2-40B4-BE49-F238E27FC236}">
                    <a16:creationId xmlns:a16="http://schemas.microsoft.com/office/drawing/2014/main" id="{4D45EDEA-79C7-4E19-ACAE-B4AA6473A06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18" y="336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横瀬町</a:t>
                </a:r>
              </a:p>
            </p:txBody>
          </p:sp>
        </p:grpSp>
        <p:grpSp>
          <p:nvGrpSpPr>
            <p:cNvPr id="7176" name="Group 91">
              <a:extLst>
                <a:ext uri="{FF2B5EF4-FFF2-40B4-BE49-F238E27FC236}">
                  <a16:creationId xmlns:a16="http://schemas.microsoft.com/office/drawing/2014/main" id="{90FFC68C-2CCE-41E0-822B-1B63C6A62D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71" y="3988"/>
              <a:ext cx="254" cy="80"/>
              <a:chOff x="3271" y="3988"/>
              <a:chExt cx="254" cy="80"/>
            </a:xfrm>
          </p:grpSpPr>
          <p:sp>
            <p:nvSpPr>
              <p:cNvPr id="7383" name="WordArt 92">
                <a:extLst>
                  <a:ext uri="{FF2B5EF4-FFF2-40B4-BE49-F238E27FC236}">
                    <a16:creationId xmlns:a16="http://schemas.microsoft.com/office/drawing/2014/main" id="{DB7962CF-64D5-409F-AB4C-5D414DE269F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71" y="3988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飯能市</a:t>
                </a:r>
              </a:p>
            </p:txBody>
          </p:sp>
          <p:sp>
            <p:nvSpPr>
              <p:cNvPr id="7384" name="WordArt 93">
                <a:extLst>
                  <a:ext uri="{FF2B5EF4-FFF2-40B4-BE49-F238E27FC236}">
                    <a16:creationId xmlns:a16="http://schemas.microsoft.com/office/drawing/2014/main" id="{F37F25C7-C64D-454A-9618-19582505D43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71" y="398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飯能市</a:t>
                </a:r>
              </a:p>
            </p:txBody>
          </p:sp>
        </p:grpSp>
        <p:grpSp>
          <p:nvGrpSpPr>
            <p:cNvPr id="7177" name="Group 94">
              <a:extLst>
                <a:ext uri="{FF2B5EF4-FFF2-40B4-BE49-F238E27FC236}">
                  <a16:creationId xmlns:a16="http://schemas.microsoft.com/office/drawing/2014/main" id="{B783D95B-92AA-45B8-BC4B-7CA2EBAC471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82" y="3739"/>
              <a:ext cx="254" cy="80"/>
              <a:chOff x="1282" y="3739"/>
              <a:chExt cx="254" cy="80"/>
            </a:xfrm>
          </p:grpSpPr>
          <p:sp>
            <p:nvSpPr>
              <p:cNvPr id="7381" name="WordArt 95">
                <a:extLst>
                  <a:ext uri="{FF2B5EF4-FFF2-40B4-BE49-F238E27FC236}">
                    <a16:creationId xmlns:a16="http://schemas.microsoft.com/office/drawing/2014/main" id="{9FDA09F2-E8BD-464C-9520-4CF210CFD4D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282" y="373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秩父市</a:t>
                </a:r>
              </a:p>
            </p:txBody>
          </p:sp>
          <p:sp>
            <p:nvSpPr>
              <p:cNvPr id="7382" name="WordArt 96">
                <a:extLst>
                  <a:ext uri="{FF2B5EF4-FFF2-40B4-BE49-F238E27FC236}">
                    <a16:creationId xmlns:a16="http://schemas.microsoft.com/office/drawing/2014/main" id="{10C56C0B-3C47-4AF0-A1B4-34CFBB9C2D7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282" y="373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秩父市</a:t>
                </a:r>
              </a:p>
            </p:txBody>
          </p:sp>
        </p:grpSp>
        <p:grpSp>
          <p:nvGrpSpPr>
            <p:cNvPr id="7178" name="Group 97">
              <a:extLst>
                <a:ext uri="{FF2B5EF4-FFF2-40B4-BE49-F238E27FC236}">
                  <a16:creationId xmlns:a16="http://schemas.microsoft.com/office/drawing/2014/main" id="{FC481075-CED5-425A-9864-576948B8ECB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67" y="1663"/>
              <a:ext cx="254" cy="80"/>
              <a:chOff x="3667" y="1663"/>
              <a:chExt cx="254" cy="80"/>
            </a:xfrm>
          </p:grpSpPr>
          <p:sp>
            <p:nvSpPr>
              <p:cNvPr id="7379" name="WordArt 98">
                <a:extLst>
                  <a:ext uri="{FF2B5EF4-FFF2-40B4-BE49-F238E27FC236}">
                    <a16:creationId xmlns:a16="http://schemas.microsoft.com/office/drawing/2014/main" id="{B3D69DE5-11A8-404C-B154-D0A6184F0E3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67" y="1663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深谷市</a:t>
                </a:r>
              </a:p>
            </p:txBody>
          </p:sp>
          <p:sp>
            <p:nvSpPr>
              <p:cNvPr id="7380" name="WordArt 99">
                <a:extLst>
                  <a:ext uri="{FF2B5EF4-FFF2-40B4-BE49-F238E27FC236}">
                    <a16:creationId xmlns:a16="http://schemas.microsoft.com/office/drawing/2014/main" id="{C98C9E55-EC4C-40E6-9DE2-523FDF1CB46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67" y="166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深谷市</a:t>
                </a:r>
              </a:p>
            </p:txBody>
          </p:sp>
        </p:grpSp>
        <p:grpSp>
          <p:nvGrpSpPr>
            <p:cNvPr id="7179" name="Group 100">
              <a:extLst>
                <a:ext uri="{FF2B5EF4-FFF2-40B4-BE49-F238E27FC236}">
                  <a16:creationId xmlns:a16="http://schemas.microsoft.com/office/drawing/2014/main" id="{55EBE93C-B1AC-4A30-936A-D6585262B8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17" y="1153"/>
              <a:ext cx="254" cy="80"/>
              <a:chOff x="2817" y="1153"/>
              <a:chExt cx="254" cy="80"/>
            </a:xfrm>
          </p:grpSpPr>
          <p:sp>
            <p:nvSpPr>
              <p:cNvPr id="7377" name="WordArt 101">
                <a:extLst>
                  <a:ext uri="{FF2B5EF4-FFF2-40B4-BE49-F238E27FC236}">
                    <a16:creationId xmlns:a16="http://schemas.microsoft.com/office/drawing/2014/main" id="{F7B4D4A0-CBE6-4BAD-866C-8C10CEA300B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17" y="1153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上里町</a:t>
                </a:r>
              </a:p>
            </p:txBody>
          </p:sp>
          <p:sp>
            <p:nvSpPr>
              <p:cNvPr id="7378" name="WordArt 102">
                <a:extLst>
                  <a:ext uri="{FF2B5EF4-FFF2-40B4-BE49-F238E27FC236}">
                    <a16:creationId xmlns:a16="http://schemas.microsoft.com/office/drawing/2014/main" id="{3697AB1C-F01A-4ACD-B82D-544AA263DF4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17" y="115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上里町</a:t>
                </a:r>
              </a:p>
            </p:txBody>
          </p:sp>
        </p:grpSp>
        <p:grpSp>
          <p:nvGrpSpPr>
            <p:cNvPr id="7180" name="Group 103">
              <a:extLst>
                <a:ext uri="{FF2B5EF4-FFF2-40B4-BE49-F238E27FC236}">
                  <a16:creationId xmlns:a16="http://schemas.microsoft.com/office/drawing/2014/main" id="{C1D2E625-5E5E-401B-8A1E-A96D97ABAB4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53" y="4617"/>
              <a:ext cx="254" cy="80"/>
              <a:chOff x="7353" y="4617"/>
              <a:chExt cx="254" cy="80"/>
            </a:xfrm>
          </p:grpSpPr>
          <p:sp>
            <p:nvSpPr>
              <p:cNvPr id="7375" name="WordArt 104">
                <a:extLst>
                  <a:ext uri="{FF2B5EF4-FFF2-40B4-BE49-F238E27FC236}">
                    <a16:creationId xmlns:a16="http://schemas.microsoft.com/office/drawing/2014/main" id="{70FEE5DA-6E45-4F06-B438-B78F0EA4271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53" y="461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八潮市</a:t>
                </a:r>
              </a:p>
            </p:txBody>
          </p:sp>
          <p:sp>
            <p:nvSpPr>
              <p:cNvPr id="7376" name="WordArt 105">
                <a:extLst>
                  <a:ext uri="{FF2B5EF4-FFF2-40B4-BE49-F238E27FC236}">
                    <a16:creationId xmlns:a16="http://schemas.microsoft.com/office/drawing/2014/main" id="{C698152E-0C2C-4EF5-B722-C3178B22D62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353" y="461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八潮市</a:t>
                </a:r>
              </a:p>
            </p:txBody>
          </p:sp>
        </p:grpSp>
        <p:grpSp>
          <p:nvGrpSpPr>
            <p:cNvPr id="7181" name="Group 106">
              <a:extLst>
                <a:ext uri="{FF2B5EF4-FFF2-40B4-BE49-F238E27FC236}">
                  <a16:creationId xmlns:a16="http://schemas.microsoft.com/office/drawing/2014/main" id="{4565ED77-5F2B-40B8-9103-377C69DEF1B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80" y="4447"/>
              <a:ext cx="254" cy="80"/>
              <a:chOff x="7580" y="4447"/>
              <a:chExt cx="254" cy="80"/>
            </a:xfrm>
          </p:grpSpPr>
          <p:sp>
            <p:nvSpPr>
              <p:cNvPr id="7373" name="WordArt 107">
                <a:extLst>
                  <a:ext uri="{FF2B5EF4-FFF2-40B4-BE49-F238E27FC236}">
                    <a16:creationId xmlns:a16="http://schemas.microsoft.com/office/drawing/2014/main" id="{4091E565-8507-4899-80B9-D346877277A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580" y="444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三郷市</a:t>
                </a:r>
              </a:p>
            </p:txBody>
          </p:sp>
          <p:sp>
            <p:nvSpPr>
              <p:cNvPr id="7374" name="WordArt 108">
                <a:extLst>
                  <a:ext uri="{FF2B5EF4-FFF2-40B4-BE49-F238E27FC236}">
                    <a16:creationId xmlns:a16="http://schemas.microsoft.com/office/drawing/2014/main" id="{CC37E150-0A21-46D6-8A2C-28091338E2A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580" y="444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三郷市</a:t>
                </a:r>
              </a:p>
            </p:txBody>
          </p:sp>
        </p:grpSp>
        <p:grpSp>
          <p:nvGrpSpPr>
            <p:cNvPr id="7182" name="Group 109">
              <a:extLst>
                <a:ext uri="{FF2B5EF4-FFF2-40B4-BE49-F238E27FC236}">
                  <a16:creationId xmlns:a16="http://schemas.microsoft.com/office/drawing/2014/main" id="{7E079A70-8188-45E1-AD9D-A4685963F27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40" y="4810"/>
              <a:ext cx="254" cy="80"/>
              <a:chOff x="5540" y="4810"/>
              <a:chExt cx="254" cy="80"/>
            </a:xfrm>
          </p:grpSpPr>
          <p:sp>
            <p:nvSpPr>
              <p:cNvPr id="7371" name="WordArt 110">
                <a:extLst>
                  <a:ext uri="{FF2B5EF4-FFF2-40B4-BE49-F238E27FC236}">
                    <a16:creationId xmlns:a16="http://schemas.microsoft.com/office/drawing/2014/main" id="{C1DD3E9D-3259-4387-8258-3709DE3B3EC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540" y="481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新座市</a:t>
                </a:r>
              </a:p>
            </p:txBody>
          </p:sp>
          <p:sp>
            <p:nvSpPr>
              <p:cNvPr id="7372" name="WordArt 111">
                <a:extLst>
                  <a:ext uri="{FF2B5EF4-FFF2-40B4-BE49-F238E27FC236}">
                    <a16:creationId xmlns:a16="http://schemas.microsoft.com/office/drawing/2014/main" id="{49C89208-8D30-4CA1-9574-9419AB97950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540" y="481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新座市</a:t>
                </a:r>
              </a:p>
            </p:txBody>
          </p:sp>
        </p:grpSp>
        <p:grpSp>
          <p:nvGrpSpPr>
            <p:cNvPr id="7183" name="Group 112">
              <a:extLst>
                <a:ext uri="{FF2B5EF4-FFF2-40B4-BE49-F238E27FC236}">
                  <a16:creationId xmlns:a16="http://schemas.microsoft.com/office/drawing/2014/main" id="{FF45091C-0EBF-4F04-8F5A-0B781AC33BA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93" y="4838"/>
              <a:ext cx="254" cy="80"/>
              <a:chOff x="5993" y="4838"/>
              <a:chExt cx="254" cy="80"/>
            </a:xfrm>
          </p:grpSpPr>
          <p:sp>
            <p:nvSpPr>
              <p:cNvPr id="7369" name="WordArt 113">
                <a:extLst>
                  <a:ext uri="{FF2B5EF4-FFF2-40B4-BE49-F238E27FC236}">
                    <a16:creationId xmlns:a16="http://schemas.microsoft.com/office/drawing/2014/main" id="{651DC14A-83D9-48C6-9AC4-23374995197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93" y="4838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和光市</a:t>
                </a:r>
              </a:p>
            </p:txBody>
          </p:sp>
          <p:sp>
            <p:nvSpPr>
              <p:cNvPr id="7370" name="WordArt 114">
                <a:extLst>
                  <a:ext uri="{FF2B5EF4-FFF2-40B4-BE49-F238E27FC236}">
                    <a16:creationId xmlns:a16="http://schemas.microsoft.com/office/drawing/2014/main" id="{98E54C82-5CFD-4221-936A-8186281BF1F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93" y="483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和光市</a:t>
                </a:r>
              </a:p>
            </p:txBody>
          </p:sp>
        </p:grpSp>
        <p:grpSp>
          <p:nvGrpSpPr>
            <p:cNvPr id="7184" name="Group 115">
              <a:extLst>
                <a:ext uri="{FF2B5EF4-FFF2-40B4-BE49-F238E27FC236}">
                  <a16:creationId xmlns:a16="http://schemas.microsoft.com/office/drawing/2014/main" id="{9CE10C80-A5ED-4F6D-BB33-6CBFEA4464E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72" y="4702"/>
              <a:ext cx="254" cy="80"/>
              <a:chOff x="4972" y="4702"/>
              <a:chExt cx="254" cy="80"/>
            </a:xfrm>
          </p:grpSpPr>
          <p:sp>
            <p:nvSpPr>
              <p:cNvPr id="7367" name="WordArt 116">
                <a:extLst>
                  <a:ext uri="{FF2B5EF4-FFF2-40B4-BE49-F238E27FC236}">
                    <a16:creationId xmlns:a16="http://schemas.microsoft.com/office/drawing/2014/main" id="{A80DF7D2-FA3C-49B1-83BE-BC35F72AAB2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72" y="4702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所沢市</a:t>
                </a:r>
              </a:p>
            </p:txBody>
          </p:sp>
          <p:sp>
            <p:nvSpPr>
              <p:cNvPr id="7368" name="WordArt 117">
                <a:extLst>
                  <a:ext uri="{FF2B5EF4-FFF2-40B4-BE49-F238E27FC236}">
                    <a16:creationId xmlns:a16="http://schemas.microsoft.com/office/drawing/2014/main" id="{407C0964-A520-4FA3-908F-26B7AE8F423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72" y="470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所沢市</a:t>
                </a:r>
              </a:p>
            </p:txBody>
          </p:sp>
        </p:grpSp>
        <p:grpSp>
          <p:nvGrpSpPr>
            <p:cNvPr id="7185" name="Group 118">
              <a:extLst>
                <a:ext uri="{FF2B5EF4-FFF2-40B4-BE49-F238E27FC236}">
                  <a16:creationId xmlns:a16="http://schemas.microsoft.com/office/drawing/2014/main" id="{5F527780-CA92-4D11-BED3-2ACA32D9473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85" y="3818"/>
              <a:ext cx="254" cy="80"/>
              <a:chOff x="5085" y="3818"/>
              <a:chExt cx="254" cy="80"/>
            </a:xfrm>
          </p:grpSpPr>
          <p:sp>
            <p:nvSpPr>
              <p:cNvPr id="7365" name="WordArt 119">
                <a:extLst>
                  <a:ext uri="{FF2B5EF4-FFF2-40B4-BE49-F238E27FC236}">
                    <a16:creationId xmlns:a16="http://schemas.microsoft.com/office/drawing/2014/main" id="{DDCC89A5-0F69-48AC-8073-F573F36C4DD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85" y="3818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川越市</a:t>
                </a:r>
              </a:p>
            </p:txBody>
          </p:sp>
          <p:sp>
            <p:nvSpPr>
              <p:cNvPr id="7366" name="WordArt 120">
                <a:extLst>
                  <a:ext uri="{FF2B5EF4-FFF2-40B4-BE49-F238E27FC236}">
                    <a16:creationId xmlns:a16="http://schemas.microsoft.com/office/drawing/2014/main" id="{7C2DD174-62B6-40EA-AD50-DC6EA594B29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85" y="381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川越市</a:t>
                </a:r>
              </a:p>
            </p:txBody>
          </p:sp>
        </p:grpSp>
        <p:grpSp>
          <p:nvGrpSpPr>
            <p:cNvPr id="7186" name="Group 121">
              <a:extLst>
                <a:ext uri="{FF2B5EF4-FFF2-40B4-BE49-F238E27FC236}">
                  <a16:creationId xmlns:a16="http://schemas.microsoft.com/office/drawing/2014/main" id="{A7386CFD-7D48-4054-B4BB-EDDF1D0F73A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60" y="4220"/>
              <a:ext cx="254" cy="80"/>
              <a:chOff x="4660" y="4220"/>
              <a:chExt cx="254" cy="80"/>
            </a:xfrm>
          </p:grpSpPr>
          <p:sp>
            <p:nvSpPr>
              <p:cNvPr id="7363" name="WordArt 122">
                <a:extLst>
                  <a:ext uri="{FF2B5EF4-FFF2-40B4-BE49-F238E27FC236}">
                    <a16:creationId xmlns:a16="http://schemas.microsoft.com/office/drawing/2014/main" id="{0847252F-BD9B-43FC-AA8D-E8154CFC61F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660" y="422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狭山市</a:t>
                </a:r>
              </a:p>
            </p:txBody>
          </p:sp>
          <p:sp>
            <p:nvSpPr>
              <p:cNvPr id="7364" name="WordArt 123">
                <a:extLst>
                  <a:ext uri="{FF2B5EF4-FFF2-40B4-BE49-F238E27FC236}">
                    <a16:creationId xmlns:a16="http://schemas.microsoft.com/office/drawing/2014/main" id="{A4E6AFA8-8409-49EA-9302-C7250D20728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660" y="422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狭山市</a:t>
                </a:r>
              </a:p>
            </p:txBody>
          </p:sp>
        </p:grpSp>
        <p:grpSp>
          <p:nvGrpSpPr>
            <p:cNvPr id="7187" name="Group 124">
              <a:extLst>
                <a:ext uri="{FF2B5EF4-FFF2-40B4-BE49-F238E27FC236}">
                  <a16:creationId xmlns:a16="http://schemas.microsoft.com/office/drawing/2014/main" id="{05C8CECA-53E3-49E5-885D-70BD2607316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19" y="4555"/>
              <a:ext cx="254" cy="80"/>
              <a:chOff x="4319" y="4555"/>
              <a:chExt cx="254" cy="80"/>
            </a:xfrm>
          </p:grpSpPr>
          <p:sp>
            <p:nvSpPr>
              <p:cNvPr id="7361" name="WordArt 125">
                <a:extLst>
                  <a:ext uri="{FF2B5EF4-FFF2-40B4-BE49-F238E27FC236}">
                    <a16:creationId xmlns:a16="http://schemas.microsoft.com/office/drawing/2014/main" id="{79B0EBAE-7877-4C7F-B99C-CA87642801E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19" y="455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入間市</a:t>
                </a:r>
              </a:p>
            </p:txBody>
          </p:sp>
          <p:sp>
            <p:nvSpPr>
              <p:cNvPr id="7362" name="WordArt 126">
                <a:extLst>
                  <a:ext uri="{FF2B5EF4-FFF2-40B4-BE49-F238E27FC236}">
                    <a16:creationId xmlns:a16="http://schemas.microsoft.com/office/drawing/2014/main" id="{F70578FA-6460-44A5-B37F-DBC4F3D20EE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19" y="455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入間市</a:t>
                </a:r>
              </a:p>
            </p:txBody>
          </p:sp>
        </p:grpSp>
        <p:grpSp>
          <p:nvGrpSpPr>
            <p:cNvPr id="7188" name="Group 127">
              <a:extLst>
                <a:ext uri="{FF2B5EF4-FFF2-40B4-BE49-F238E27FC236}">
                  <a16:creationId xmlns:a16="http://schemas.microsoft.com/office/drawing/2014/main" id="{BB753C4E-3476-4D2D-A113-8A54ECDBCE7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02" y="4276"/>
              <a:ext cx="254" cy="80"/>
              <a:chOff x="6702" y="4276"/>
              <a:chExt cx="254" cy="80"/>
            </a:xfrm>
          </p:grpSpPr>
          <p:sp>
            <p:nvSpPr>
              <p:cNvPr id="7359" name="WordArt 128">
                <a:extLst>
                  <a:ext uri="{FF2B5EF4-FFF2-40B4-BE49-F238E27FC236}">
                    <a16:creationId xmlns:a16="http://schemas.microsoft.com/office/drawing/2014/main" id="{A25846A2-65DA-49EE-A815-1D4FC13986D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02" y="4276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川口市</a:t>
                </a:r>
              </a:p>
            </p:txBody>
          </p:sp>
          <p:sp>
            <p:nvSpPr>
              <p:cNvPr id="7360" name="WordArt 129">
                <a:extLst>
                  <a:ext uri="{FF2B5EF4-FFF2-40B4-BE49-F238E27FC236}">
                    <a16:creationId xmlns:a16="http://schemas.microsoft.com/office/drawing/2014/main" id="{A1711AC1-6BD3-4E4D-B4BA-0ADAD22610E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02" y="427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川口市</a:t>
                </a:r>
              </a:p>
            </p:txBody>
          </p:sp>
        </p:grpSp>
        <p:grpSp>
          <p:nvGrpSpPr>
            <p:cNvPr id="7189" name="Group 130">
              <a:extLst>
                <a:ext uri="{FF2B5EF4-FFF2-40B4-BE49-F238E27FC236}">
                  <a16:creationId xmlns:a16="http://schemas.microsoft.com/office/drawing/2014/main" id="{06498D4B-D00F-4409-A012-E0D83F9DBA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27" y="4389"/>
              <a:ext cx="254" cy="80"/>
              <a:chOff x="7127" y="4389"/>
              <a:chExt cx="254" cy="80"/>
            </a:xfrm>
          </p:grpSpPr>
          <p:sp>
            <p:nvSpPr>
              <p:cNvPr id="7357" name="WordArt 131">
                <a:extLst>
                  <a:ext uri="{FF2B5EF4-FFF2-40B4-BE49-F238E27FC236}">
                    <a16:creationId xmlns:a16="http://schemas.microsoft.com/office/drawing/2014/main" id="{99A9923A-75FA-48A3-A851-9D817EADF9B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127" y="438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草加市</a:t>
                </a:r>
              </a:p>
            </p:txBody>
          </p:sp>
          <p:sp>
            <p:nvSpPr>
              <p:cNvPr id="7358" name="WordArt 132">
                <a:extLst>
                  <a:ext uri="{FF2B5EF4-FFF2-40B4-BE49-F238E27FC236}">
                    <a16:creationId xmlns:a16="http://schemas.microsoft.com/office/drawing/2014/main" id="{77D8E506-3303-4EA4-8433-107878099CE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127" y="438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草加市</a:t>
                </a:r>
              </a:p>
            </p:txBody>
          </p:sp>
        </p:grpSp>
        <p:grpSp>
          <p:nvGrpSpPr>
            <p:cNvPr id="7190" name="Group 133">
              <a:extLst>
                <a:ext uri="{FF2B5EF4-FFF2-40B4-BE49-F238E27FC236}">
                  <a16:creationId xmlns:a16="http://schemas.microsoft.com/office/drawing/2014/main" id="{599A9E8F-14C3-4D54-90E9-2230C81432B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552" y="4016"/>
              <a:ext cx="254" cy="80"/>
              <a:chOff x="7552" y="4016"/>
              <a:chExt cx="254" cy="80"/>
            </a:xfrm>
          </p:grpSpPr>
          <p:sp>
            <p:nvSpPr>
              <p:cNvPr id="7355" name="WordArt 134">
                <a:extLst>
                  <a:ext uri="{FF2B5EF4-FFF2-40B4-BE49-F238E27FC236}">
                    <a16:creationId xmlns:a16="http://schemas.microsoft.com/office/drawing/2014/main" id="{1AFCBA34-91B0-4474-B58E-263E6AE73C4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552" y="4016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吉川市</a:t>
                </a:r>
              </a:p>
            </p:txBody>
          </p:sp>
          <p:sp>
            <p:nvSpPr>
              <p:cNvPr id="7356" name="WordArt 135">
                <a:extLst>
                  <a:ext uri="{FF2B5EF4-FFF2-40B4-BE49-F238E27FC236}">
                    <a16:creationId xmlns:a16="http://schemas.microsoft.com/office/drawing/2014/main" id="{838E3DBD-A2E9-4B6F-9E2A-E27DE079940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552" y="401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吉川市</a:t>
                </a:r>
              </a:p>
            </p:txBody>
          </p:sp>
        </p:grpSp>
        <p:grpSp>
          <p:nvGrpSpPr>
            <p:cNvPr id="7191" name="Group 136">
              <a:extLst>
                <a:ext uri="{FF2B5EF4-FFF2-40B4-BE49-F238E27FC236}">
                  <a16:creationId xmlns:a16="http://schemas.microsoft.com/office/drawing/2014/main" id="{9B4F62C7-F273-44CC-BBDC-A211ED692E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42" y="3931"/>
              <a:ext cx="254" cy="80"/>
              <a:chOff x="7042" y="3931"/>
              <a:chExt cx="254" cy="80"/>
            </a:xfrm>
          </p:grpSpPr>
          <p:sp>
            <p:nvSpPr>
              <p:cNvPr id="7353" name="WordArt 137">
                <a:extLst>
                  <a:ext uri="{FF2B5EF4-FFF2-40B4-BE49-F238E27FC236}">
                    <a16:creationId xmlns:a16="http://schemas.microsoft.com/office/drawing/2014/main" id="{FA193236-414B-4C8E-BE2E-E9CE28646DB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042" y="393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越谷市</a:t>
                </a:r>
              </a:p>
            </p:txBody>
          </p:sp>
          <p:sp>
            <p:nvSpPr>
              <p:cNvPr id="7354" name="WordArt 138">
                <a:extLst>
                  <a:ext uri="{FF2B5EF4-FFF2-40B4-BE49-F238E27FC236}">
                    <a16:creationId xmlns:a16="http://schemas.microsoft.com/office/drawing/2014/main" id="{528691F1-BBEB-4804-A8BE-818F4896BD5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042" y="393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越谷市</a:t>
                </a:r>
              </a:p>
            </p:txBody>
          </p:sp>
        </p:grpSp>
        <p:grpSp>
          <p:nvGrpSpPr>
            <p:cNvPr id="7192" name="Group 139">
              <a:extLst>
                <a:ext uri="{FF2B5EF4-FFF2-40B4-BE49-F238E27FC236}">
                  <a16:creationId xmlns:a16="http://schemas.microsoft.com/office/drawing/2014/main" id="{CC5F3F59-4DE0-4C4F-9B6D-DACBD07851D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97" y="3591"/>
              <a:ext cx="254" cy="80"/>
              <a:chOff x="7297" y="3591"/>
              <a:chExt cx="254" cy="80"/>
            </a:xfrm>
          </p:grpSpPr>
          <p:sp>
            <p:nvSpPr>
              <p:cNvPr id="7351" name="WordArt 140">
                <a:extLst>
                  <a:ext uri="{FF2B5EF4-FFF2-40B4-BE49-F238E27FC236}">
                    <a16:creationId xmlns:a16="http://schemas.microsoft.com/office/drawing/2014/main" id="{88390943-6199-4C31-AC95-7DF913DBA9B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297" y="359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松伏町</a:t>
                </a:r>
              </a:p>
            </p:txBody>
          </p:sp>
          <p:sp>
            <p:nvSpPr>
              <p:cNvPr id="7352" name="WordArt 141">
                <a:extLst>
                  <a:ext uri="{FF2B5EF4-FFF2-40B4-BE49-F238E27FC236}">
                    <a16:creationId xmlns:a16="http://schemas.microsoft.com/office/drawing/2014/main" id="{FD12C957-5DAB-4E4A-AE0C-63D67832639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297" y="359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松伏町</a:t>
                </a:r>
              </a:p>
            </p:txBody>
          </p:sp>
        </p:grpSp>
        <p:grpSp>
          <p:nvGrpSpPr>
            <p:cNvPr id="7193" name="Group 145">
              <a:extLst>
                <a:ext uri="{FF2B5EF4-FFF2-40B4-BE49-F238E27FC236}">
                  <a16:creationId xmlns:a16="http://schemas.microsoft.com/office/drawing/2014/main" id="{F1A11B1E-9502-444B-8A73-D368EC0A1C6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91" y="4385"/>
              <a:ext cx="114" cy="61"/>
              <a:chOff x="6191" y="4385"/>
              <a:chExt cx="114" cy="61"/>
            </a:xfrm>
          </p:grpSpPr>
          <p:sp>
            <p:nvSpPr>
              <p:cNvPr id="7349" name="WordArt 146">
                <a:extLst>
                  <a:ext uri="{FF2B5EF4-FFF2-40B4-BE49-F238E27FC236}">
                    <a16:creationId xmlns:a16="http://schemas.microsoft.com/office/drawing/2014/main" id="{0452FBA4-DAC4-424F-B8D6-54C5E8250C6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91" y="4385"/>
                <a:ext cx="114" cy="61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  <p:sp>
            <p:nvSpPr>
              <p:cNvPr id="7350" name="WordArt 147">
                <a:extLst>
                  <a:ext uri="{FF2B5EF4-FFF2-40B4-BE49-F238E27FC236}">
                    <a16:creationId xmlns:a16="http://schemas.microsoft.com/office/drawing/2014/main" id="{D25B99BC-DD2B-4299-A541-9918850D638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91" y="4385"/>
                <a:ext cx="114" cy="6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</p:grpSp>
        <p:grpSp>
          <p:nvGrpSpPr>
            <p:cNvPr id="7194" name="Group 148">
              <a:extLst>
                <a:ext uri="{FF2B5EF4-FFF2-40B4-BE49-F238E27FC236}">
                  <a16:creationId xmlns:a16="http://schemas.microsoft.com/office/drawing/2014/main" id="{E8795430-D9E2-439B-A6F7-6F8575674AA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19" y="4617"/>
              <a:ext cx="254" cy="80"/>
              <a:chOff x="6219" y="4617"/>
              <a:chExt cx="254" cy="80"/>
            </a:xfrm>
          </p:grpSpPr>
          <p:sp>
            <p:nvSpPr>
              <p:cNvPr id="7347" name="WordArt 149">
                <a:extLst>
                  <a:ext uri="{FF2B5EF4-FFF2-40B4-BE49-F238E27FC236}">
                    <a16:creationId xmlns:a16="http://schemas.microsoft.com/office/drawing/2014/main" id="{35CE044D-1808-4E2E-BEC6-D987DB9B2B8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219" y="461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戸田市</a:t>
                </a:r>
              </a:p>
            </p:txBody>
          </p:sp>
          <p:sp>
            <p:nvSpPr>
              <p:cNvPr id="7348" name="WordArt 150">
                <a:extLst>
                  <a:ext uri="{FF2B5EF4-FFF2-40B4-BE49-F238E27FC236}">
                    <a16:creationId xmlns:a16="http://schemas.microsoft.com/office/drawing/2014/main" id="{B1886821-1DD5-4E80-A4CD-9D15CAAB6CA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219" y="461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戸田市</a:t>
                </a:r>
              </a:p>
            </p:txBody>
          </p:sp>
        </p:grpSp>
        <p:grpSp>
          <p:nvGrpSpPr>
            <p:cNvPr id="7195" name="Group 151">
              <a:extLst>
                <a:ext uri="{FF2B5EF4-FFF2-40B4-BE49-F238E27FC236}">
                  <a16:creationId xmlns:a16="http://schemas.microsoft.com/office/drawing/2014/main" id="{6CB7BD36-3863-4856-BF7E-FAC1CEDCF52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22" y="4640"/>
              <a:ext cx="254" cy="80"/>
              <a:chOff x="5822" y="4640"/>
              <a:chExt cx="254" cy="80"/>
            </a:xfrm>
          </p:grpSpPr>
          <p:sp>
            <p:nvSpPr>
              <p:cNvPr id="7345" name="WordArt 152">
                <a:extLst>
                  <a:ext uri="{FF2B5EF4-FFF2-40B4-BE49-F238E27FC236}">
                    <a16:creationId xmlns:a16="http://schemas.microsoft.com/office/drawing/2014/main" id="{F2B282B7-B082-4EE1-99D0-FF98B081F73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22" y="464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朝霞市</a:t>
                </a:r>
              </a:p>
            </p:txBody>
          </p:sp>
          <p:sp>
            <p:nvSpPr>
              <p:cNvPr id="7346" name="WordArt 153">
                <a:extLst>
                  <a:ext uri="{FF2B5EF4-FFF2-40B4-BE49-F238E27FC236}">
                    <a16:creationId xmlns:a16="http://schemas.microsoft.com/office/drawing/2014/main" id="{9049A8D7-83CB-4C23-BFB5-44614403CBF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22" y="464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朝霞市</a:t>
                </a:r>
              </a:p>
            </p:txBody>
          </p:sp>
        </p:grpSp>
        <p:grpSp>
          <p:nvGrpSpPr>
            <p:cNvPr id="7196" name="Group 154">
              <a:extLst>
                <a:ext uri="{FF2B5EF4-FFF2-40B4-BE49-F238E27FC236}">
                  <a16:creationId xmlns:a16="http://schemas.microsoft.com/office/drawing/2014/main" id="{FFAB9733-D6E1-430E-A25C-DF989C60940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81" y="4441"/>
              <a:ext cx="254" cy="80"/>
              <a:chOff x="5681" y="4441"/>
              <a:chExt cx="254" cy="80"/>
            </a:xfrm>
          </p:grpSpPr>
          <p:sp>
            <p:nvSpPr>
              <p:cNvPr id="7343" name="WordArt 155">
                <a:extLst>
                  <a:ext uri="{FF2B5EF4-FFF2-40B4-BE49-F238E27FC236}">
                    <a16:creationId xmlns:a16="http://schemas.microsoft.com/office/drawing/2014/main" id="{A1A3AF5D-5312-4B3D-BD50-B84238D5DB7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81" y="444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志木市</a:t>
                </a:r>
              </a:p>
            </p:txBody>
          </p:sp>
          <p:sp>
            <p:nvSpPr>
              <p:cNvPr id="7344" name="WordArt 156">
                <a:extLst>
                  <a:ext uri="{FF2B5EF4-FFF2-40B4-BE49-F238E27FC236}">
                    <a16:creationId xmlns:a16="http://schemas.microsoft.com/office/drawing/2014/main" id="{D3B462E6-052B-4074-B30F-8CAC6EB7C6A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81" y="444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志木市</a:t>
                </a:r>
              </a:p>
            </p:txBody>
          </p:sp>
        </p:grpSp>
        <p:grpSp>
          <p:nvGrpSpPr>
            <p:cNvPr id="7197" name="Group 157">
              <a:extLst>
                <a:ext uri="{FF2B5EF4-FFF2-40B4-BE49-F238E27FC236}">
                  <a16:creationId xmlns:a16="http://schemas.microsoft.com/office/drawing/2014/main" id="{E1A4BAE3-4553-4C08-BE7A-D94C27DB641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89" y="4498"/>
              <a:ext cx="170" cy="80"/>
              <a:chOff x="6389" y="4498"/>
              <a:chExt cx="170" cy="80"/>
            </a:xfrm>
          </p:grpSpPr>
          <p:sp>
            <p:nvSpPr>
              <p:cNvPr id="7341" name="WordArt 158">
                <a:extLst>
                  <a:ext uri="{FF2B5EF4-FFF2-40B4-BE49-F238E27FC236}">
                    <a16:creationId xmlns:a16="http://schemas.microsoft.com/office/drawing/2014/main" id="{3FAB9E1F-FED0-4112-8173-E91336E7E29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89" y="4498"/>
                <a:ext cx="170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蕨市</a:t>
                </a:r>
              </a:p>
            </p:txBody>
          </p:sp>
          <p:sp>
            <p:nvSpPr>
              <p:cNvPr id="7342" name="WordArt 159">
                <a:extLst>
                  <a:ext uri="{FF2B5EF4-FFF2-40B4-BE49-F238E27FC236}">
                    <a16:creationId xmlns:a16="http://schemas.microsoft.com/office/drawing/2014/main" id="{DB24E1D6-921A-473A-BE48-3B62EF3990A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89" y="4498"/>
                <a:ext cx="170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蕨市</a:t>
                </a:r>
              </a:p>
            </p:txBody>
          </p:sp>
        </p:grpSp>
        <p:sp>
          <p:nvSpPr>
            <p:cNvPr id="7198" name="WordArt 160">
              <a:extLst>
                <a:ext uri="{FF2B5EF4-FFF2-40B4-BE49-F238E27FC236}">
                  <a16:creationId xmlns:a16="http://schemas.microsoft.com/office/drawing/2014/main" id="{4DAEE03A-B40B-446E-B470-D7C8E01020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16" y="3988"/>
              <a:ext cx="114" cy="61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緑区</a:t>
              </a:r>
            </a:p>
          </p:txBody>
        </p:sp>
        <p:sp>
          <p:nvSpPr>
            <p:cNvPr id="7199" name="WordArt 161">
              <a:extLst>
                <a:ext uri="{FF2B5EF4-FFF2-40B4-BE49-F238E27FC236}">
                  <a16:creationId xmlns:a16="http://schemas.microsoft.com/office/drawing/2014/main" id="{EA3E4918-7CA6-4C2F-91A3-E06DFCA878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27" y="3279"/>
              <a:ext cx="341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春日部市</a:t>
              </a:r>
            </a:p>
          </p:txBody>
        </p:sp>
        <p:grpSp>
          <p:nvGrpSpPr>
            <p:cNvPr id="7200" name="Group 162">
              <a:extLst>
                <a:ext uri="{FF2B5EF4-FFF2-40B4-BE49-F238E27FC236}">
                  <a16:creationId xmlns:a16="http://schemas.microsoft.com/office/drawing/2014/main" id="{F7DABB77-704B-412D-886E-539D60F03B1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04" y="3931"/>
              <a:ext cx="198" cy="62"/>
              <a:chOff x="6304" y="3931"/>
              <a:chExt cx="198" cy="62"/>
            </a:xfrm>
          </p:grpSpPr>
          <p:sp>
            <p:nvSpPr>
              <p:cNvPr id="7339" name="WordArt 163">
                <a:extLst>
                  <a:ext uri="{FF2B5EF4-FFF2-40B4-BE49-F238E27FC236}">
                    <a16:creationId xmlns:a16="http://schemas.microsoft.com/office/drawing/2014/main" id="{9C03628E-9530-460F-A2A5-E44E145EDD2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04" y="3931"/>
                <a:ext cx="198" cy="62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浦和区</a:t>
                </a:r>
              </a:p>
            </p:txBody>
          </p:sp>
          <p:sp>
            <p:nvSpPr>
              <p:cNvPr id="7340" name="WordArt 164">
                <a:extLst>
                  <a:ext uri="{FF2B5EF4-FFF2-40B4-BE49-F238E27FC236}">
                    <a16:creationId xmlns:a16="http://schemas.microsoft.com/office/drawing/2014/main" id="{01A271B1-D634-4703-957D-F90C9ED7572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04" y="3931"/>
                <a:ext cx="198" cy="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浦和区</a:t>
                </a:r>
              </a:p>
            </p:txBody>
          </p:sp>
        </p:grpSp>
        <p:sp>
          <p:nvSpPr>
            <p:cNvPr id="7201" name="WordArt 165">
              <a:extLst>
                <a:ext uri="{FF2B5EF4-FFF2-40B4-BE49-F238E27FC236}">
                  <a16:creationId xmlns:a16="http://schemas.microsoft.com/office/drawing/2014/main" id="{D306F996-B467-4CB4-8F91-4EEF1A33C6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16" y="3988"/>
              <a:ext cx="114" cy="6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緑区</a:t>
              </a:r>
            </a:p>
          </p:txBody>
        </p:sp>
        <p:grpSp>
          <p:nvGrpSpPr>
            <p:cNvPr id="7202" name="Group 166">
              <a:extLst>
                <a:ext uri="{FF2B5EF4-FFF2-40B4-BE49-F238E27FC236}">
                  <a16:creationId xmlns:a16="http://schemas.microsoft.com/office/drawing/2014/main" id="{0E9594E4-9CF5-4FF1-97EF-039B772103A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32" y="3648"/>
              <a:ext cx="198" cy="62"/>
              <a:chOff x="6332" y="3648"/>
              <a:chExt cx="198" cy="62"/>
            </a:xfrm>
          </p:grpSpPr>
          <p:sp>
            <p:nvSpPr>
              <p:cNvPr id="7337" name="WordArt 167">
                <a:extLst>
                  <a:ext uri="{FF2B5EF4-FFF2-40B4-BE49-F238E27FC236}">
                    <a16:creationId xmlns:a16="http://schemas.microsoft.com/office/drawing/2014/main" id="{884FB7CC-FE00-465C-A64F-86E5952BB23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32" y="3648"/>
                <a:ext cx="198" cy="62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見沼区</a:t>
                </a:r>
              </a:p>
            </p:txBody>
          </p:sp>
          <p:sp>
            <p:nvSpPr>
              <p:cNvPr id="7338" name="WordArt 168">
                <a:extLst>
                  <a:ext uri="{FF2B5EF4-FFF2-40B4-BE49-F238E27FC236}">
                    <a16:creationId xmlns:a16="http://schemas.microsoft.com/office/drawing/2014/main" id="{0E9279E4-DC1C-4E9E-A6D5-62D7549A76D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32" y="3648"/>
                <a:ext cx="198" cy="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見沼区</a:t>
                </a:r>
              </a:p>
            </p:txBody>
          </p:sp>
        </p:grpSp>
        <p:grpSp>
          <p:nvGrpSpPr>
            <p:cNvPr id="7203" name="Group 169">
              <a:extLst>
                <a:ext uri="{FF2B5EF4-FFF2-40B4-BE49-F238E27FC236}">
                  <a16:creationId xmlns:a16="http://schemas.microsoft.com/office/drawing/2014/main" id="{E7835C74-BF94-4B36-B5AF-F2359470FA5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16" y="3563"/>
              <a:ext cx="198" cy="62"/>
              <a:chOff x="6616" y="3563"/>
              <a:chExt cx="198" cy="62"/>
            </a:xfrm>
          </p:grpSpPr>
          <p:sp>
            <p:nvSpPr>
              <p:cNvPr id="7335" name="WordArt 170">
                <a:extLst>
                  <a:ext uri="{FF2B5EF4-FFF2-40B4-BE49-F238E27FC236}">
                    <a16:creationId xmlns:a16="http://schemas.microsoft.com/office/drawing/2014/main" id="{086CBB82-0C6F-49ED-BDCB-04B083E7BB7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16" y="3563"/>
                <a:ext cx="198" cy="62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岩槻区</a:t>
                </a:r>
              </a:p>
            </p:txBody>
          </p:sp>
          <p:sp>
            <p:nvSpPr>
              <p:cNvPr id="7336" name="WordArt 171">
                <a:extLst>
                  <a:ext uri="{FF2B5EF4-FFF2-40B4-BE49-F238E27FC236}">
                    <a16:creationId xmlns:a16="http://schemas.microsoft.com/office/drawing/2014/main" id="{2C61B298-8EC9-4C50-AC7B-6DDA45A4943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16" y="3563"/>
                <a:ext cx="198" cy="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岩槻区</a:t>
                </a:r>
              </a:p>
            </p:txBody>
          </p:sp>
        </p:grpSp>
        <p:sp>
          <p:nvSpPr>
            <p:cNvPr id="7204" name="WordArt 172">
              <a:extLst>
                <a:ext uri="{FF2B5EF4-FFF2-40B4-BE49-F238E27FC236}">
                  <a16:creationId xmlns:a16="http://schemas.microsoft.com/office/drawing/2014/main" id="{33379F2E-A646-48D7-9E79-B773D30C08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27" y="3279"/>
              <a:ext cx="341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春日部市</a:t>
              </a:r>
            </a:p>
          </p:txBody>
        </p:sp>
        <p:grpSp>
          <p:nvGrpSpPr>
            <p:cNvPr id="7205" name="Group 173">
              <a:extLst>
                <a:ext uri="{FF2B5EF4-FFF2-40B4-BE49-F238E27FC236}">
                  <a16:creationId xmlns:a16="http://schemas.microsoft.com/office/drawing/2014/main" id="{BCC65F5A-4F8C-4EA0-B1EE-1BAFFBA7444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72" y="1720"/>
              <a:ext cx="254" cy="80"/>
              <a:chOff x="3072" y="1720"/>
              <a:chExt cx="254" cy="80"/>
            </a:xfrm>
          </p:grpSpPr>
          <p:sp>
            <p:nvSpPr>
              <p:cNvPr id="7333" name="WordArt 174">
                <a:extLst>
                  <a:ext uri="{FF2B5EF4-FFF2-40B4-BE49-F238E27FC236}">
                    <a16:creationId xmlns:a16="http://schemas.microsoft.com/office/drawing/2014/main" id="{0B7E0011-3F10-4537-A369-05BFC2BAE9C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72" y="172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美里町</a:t>
                </a:r>
              </a:p>
            </p:txBody>
          </p:sp>
          <p:sp>
            <p:nvSpPr>
              <p:cNvPr id="7334" name="WordArt 175">
                <a:extLst>
                  <a:ext uri="{FF2B5EF4-FFF2-40B4-BE49-F238E27FC236}">
                    <a16:creationId xmlns:a16="http://schemas.microsoft.com/office/drawing/2014/main" id="{99FAC2FE-E4F1-4D79-9621-1C3A3A8F41D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72" y="172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美里町</a:t>
                </a:r>
              </a:p>
            </p:txBody>
          </p:sp>
        </p:grpSp>
        <p:grpSp>
          <p:nvGrpSpPr>
            <p:cNvPr id="7206" name="Group 176">
              <a:extLst>
                <a:ext uri="{FF2B5EF4-FFF2-40B4-BE49-F238E27FC236}">
                  <a16:creationId xmlns:a16="http://schemas.microsoft.com/office/drawing/2014/main" id="{2E1E15CC-99AD-4CFA-81A6-F08742101AF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71" y="2315"/>
              <a:ext cx="254" cy="80"/>
              <a:chOff x="3271" y="2315"/>
              <a:chExt cx="254" cy="80"/>
            </a:xfrm>
          </p:grpSpPr>
          <p:sp>
            <p:nvSpPr>
              <p:cNvPr id="7331" name="WordArt 177">
                <a:extLst>
                  <a:ext uri="{FF2B5EF4-FFF2-40B4-BE49-F238E27FC236}">
                    <a16:creationId xmlns:a16="http://schemas.microsoft.com/office/drawing/2014/main" id="{7B9ACBEB-94AF-4FC8-BCA1-35501FB6107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71" y="231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寄居町</a:t>
                </a:r>
              </a:p>
            </p:txBody>
          </p:sp>
          <p:sp>
            <p:nvSpPr>
              <p:cNvPr id="7332" name="WordArt 178">
                <a:extLst>
                  <a:ext uri="{FF2B5EF4-FFF2-40B4-BE49-F238E27FC236}">
                    <a16:creationId xmlns:a16="http://schemas.microsoft.com/office/drawing/2014/main" id="{8BA42D00-6703-487D-BF6B-43C99FACB91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71" y="231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寄居町</a:t>
                </a:r>
              </a:p>
            </p:txBody>
          </p:sp>
        </p:grpSp>
        <p:grpSp>
          <p:nvGrpSpPr>
            <p:cNvPr id="7207" name="Group 179">
              <a:extLst>
                <a:ext uri="{FF2B5EF4-FFF2-40B4-BE49-F238E27FC236}">
                  <a16:creationId xmlns:a16="http://schemas.microsoft.com/office/drawing/2014/main" id="{ECECA605-40B8-424C-8439-F2E25D6BA26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75" y="2230"/>
              <a:ext cx="254" cy="80"/>
              <a:chOff x="2675" y="2230"/>
              <a:chExt cx="254" cy="80"/>
            </a:xfrm>
          </p:grpSpPr>
          <p:sp>
            <p:nvSpPr>
              <p:cNvPr id="7329" name="WordArt 180">
                <a:extLst>
                  <a:ext uri="{FF2B5EF4-FFF2-40B4-BE49-F238E27FC236}">
                    <a16:creationId xmlns:a16="http://schemas.microsoft.com/office/drawing/2014/main" id="{1DCB5E69-1395-499A-8D2C-108C436AC9D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675" y="223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長瀬町</a:t>
                </a:r>
              </a:p>
            </p:txBody>
          </p:sp>
          <p:sp>
            <p:nvSpPr>
              <p:cNvPr id="7330" name="WordArt 181">
                <a:extLst>
                  <a:ext uri="{FF2B5EF4-FFF2-40B4-BE49-F238E27FC236}">
                    <a16:creationId xmlns:a16="http://schemas.microsoft.com/office/drawing/2014/main" id="{77AEC866-B206-451C-9AEC-67AB9758DC8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675" y="223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長瀬町</a:t>
                </a:r>
              </a:p>
            </p:txBody>
          </p:sp>
        </p:grpSp>
        <p:grpSp>
          <p:nvGrpSpPr>
            <p:cNvPr id="7208" name="Group 182">
              <a:extLst>
                <a:ext uri="{FF2B5EF4-FFF2-40B4-BE49-F238E27FC236}">
                  <a16:creationId xmlns:a16="http://schemas.microsoft.com/office/drawing/2014/main" id="{780980A9-D0F8-4976-89AB-FA0C237BB5E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62" y="2514"/>
              <a:ext cx="254" cy="80"/>
              <a:chOff x="2562" y="2514"/>
              <a:chExt cx="254" cy="80"/>
            </a:xfrm>
          </p:grpSpPr>
          <p:sp>
            <p:nvSpPr>
              <p:cNvPr id="7327" name="WordArt 183">
                <a:extLst>
                  <a:ext uri="{FF2B5EF4-FFF2-40B4-BE49-F238E27FC236}">
                    <a16:creationId xmlns:a16="http://schemas.microsoft.com/office/drawing/2014/main" id="{A2E8C6B5-922A-428B-82E6-2D932477A03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62" y="2514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皆野町</a:t>
                </a:r>
              </a:p>
            </p:txBody>
          </p:sp>
          <p:sp>
            <p:nvSpPr>
              <p:cNvPr id="7328" name="WordArt 184">
                <a:extLst>
                  <a:ext uri="{FF2B5EF4-FFF2-40B4-BE49-F238E27FC236}">
                    <a16:creationId xmlns:a16="http://schemas.microsoft.com/office/drawing/2014/main" id="{26D1B353-1091-4A1D-A14F-11BB19BE3A4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562" y="251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皆野町</a:t>
                </a:r>
              </a:p>
            </p:txBody>
          </p:sp>
        </p:grpSp>
        <p:grpSp>
          <p:nvGrpSpPr>
            <p:cNvPr id="7209" name="Group 185">
              <a:extLst>
                <a:ext uri="{FF2B5EF4-FFF2-40B4-BE49-F238E27FC236}">
                  <a16:creationId xmlns:a16="http://schemas.microsoft.com/office/drawing/2014/main" id="{3A305F48-1736-48D3-8D19-178C8C1F851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77" y="1550"/>
              <a:ext cx="254" cy="80"/>
              <a:chOff x="2477" y="1550"/>
              <a:chExt cx="254" cy="80"/>
            </a:xfrm>
          </p:grpSpPr>
          <p:sp>
            <p:nvSpPr>
              <p:cNvPr id="7325" name="WordArt 186">
                <a:extLst>
                  <a:ext uri="{FF2B5EF4-FFF2-40B4-BE49-F238E27FC236}">
                    <a16:creationId xmlns:a16="http://schemas.microsoft.com/office/drawing/2014/main" id="{97EF179B-5DF3-4FA7-8208-7A4BC9AABC6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77" y="155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神川町</a:t>
                </a:r>
              </a:p>
            </p:txBody>
          </p:sp>
          <p:sp>
            <p:nvSpPr>
              <p:cNvPr id="7326" name="WordArt 187">
                <a:extLst>
                  <a:ext uri="{FF2B5EF4-FFF2-40B4-BE49-F238E27FC236}">
                    <a16:creationId xmlns:a16="http://schemas.microsoft.com/office/drawing/2014/main" id="{6850EE3A-4C45-4A95-A22F-7C0C0C71762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77" y="155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神川町</a:t>
                </a:r>
              </a:p>
            </p:txBody>
          </p:sp>
        </p:grpSp>
        <p:grpSp>
          <p:nvGrpSpPr>
            <p:cNvPr id="7210" name="Group 188">
              <a:extLst>
                <a:ext uri="{FF2B5EF4-FFF2-40B4-BE49-F238E27FC236}">
                  <a16:creationId xmlns:a16="http://schemas.microsoft.com/office/drawing/2014/main" id="{C1A27FEA-2034-45E3-B1D3-F8A1A8A3665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33" y="1692"/>
              <a:ext cx="254" cy="80"/>
              <a:chOff x="2733" y="1692"/>
              <a:chExt cx="254" cy="80"/>
            </a:xfrm>
          </p:grpSpPr>
          <p:sp>
            <p:nvSpPr>
              <p:cNvPr id="7323" name="WordArt 189">
                <a:extLst>
                  <a:ext uri="{FF2B5EF4-FFF2-40B4-BE49-F238E27FC236}">
                    <a16:creationId xmlns:a16="http://schemas.microsoft.com/office/drawing/2014/main" id="{3D6AD8AA-D370-4B58-AC02-D5E56CD7AC8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733" y="1692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本庄市</a:t>
                </a:r>
              </a:p>
            </p:txBody>
          </p:sp>
          <p:sp>
            <p:nvSpPr>
              <p:cNvPr id="7324" name="WordArt 190">
                <a:extLst>
                  <a:ext uri="{FF2B5EF4-FFF2-40B4-BE49-F238E27FC236}">
                    <a16:creationId xmlns:a16="http://schemas.microsoft.com/office/drawing/2014/main" id="{118B7DA8-086C-46C3-9821-8A7B9E1EF1D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733" y="1692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本庄市</a:t>
                </a:r>
              </a:p>
            </p:txBody>
          </p:sp>
        </p:grpSp>
        <p:grpSp>
          <p:nvGrpSpPr>
            <p:cNvPr id="7211" name="Group 191">
              <a:extLst>
                <a:ext uri="{FF2B5EF4-FFF2-40B4-BE49-F238E27FC236}">
                  <a16:creationId xmlns:a16="http://schemas.microsoft.com/office/drawing/2014/main" id="{2B51650D-BF02-4F9C-B8E5-0819EAD1E18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28" y="2741"/>
              <a:ext cx="341" cy="80"/>
              <a:chOff x="3128" y="2741"/>
              <a:chExt cx="341" cy="80"/>
            </a:xfrm>
          </p:grpSpPr>
          <p:sp>
            <p:nvSpPr>
              <p:cNvPr id="7321" name="WordArt 192">
                <a:extLst>
                  <a:ext uri="{FF2B5EF4-FFF2-40B4-BE49-F238E27FC236}">
                    <a16:creationId xmlns:a16="http://schemas.microsoft.com/office/drawing/2014/main" id="{CC0651EA-5192-4C5B-BA03-31816FDE97C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8" y="2741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東秩父村</a:t>
                </a:r>
              </a:p>
            </p:txBody>
          </p:sp>
          <p:sp>
            <p:nvSpPr>
              <p:cNvPr id="7322" name="WordArt 193">
                <a:extLst>
                  <a:ext uri="{FF2B5EF4-FFF2-40B4-BE49-F238E27FC236}">
                    <a16:creationId xmlns:a16="http://schemas.microsoft.com/office/drawing/2014/main" id="{7EE5498E-2A3D-4ADD-9A92-9B726A9D5D1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28" y="2741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東秩父村</a:t>
                </a:r>
              </a:p>
            </p:txBody>
          </p:sp>
        </p:grpSp>
        <p:grpSp>
          <p:nvGrpSpPr>
            <p:cNvPr id="7212" name="Group 194">
              <a:extLst>
                <a:ext uri="{FF2B5EF4-FFF2-40B4-BE49-F238E27FC236}">
                  <a16:creationId xmlns:a16="http://schemas.microsoft.com/office/drawing/2014/main" id="{03CF2172-E248-4E8D-93DB-5FA38EDCEA8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49" y="1895"/>
              <a:ext cx="254" cy="80"/>
              <a:chOff x="4349" y="1895"/>
              <a:chExt cx="254" cy="80"/>
            </a:xfrm>
          </p:grpSpPr>
          <p:sp>
            <p:nvSpPr>
              <p:cNvPr id="7319" name="WordArt 195">
                <a:extLst>
                  <a:ext uri="{FF2B5EF4-FFF2-40B4-BE49-F238E27FC236}">
                    <a16:creationId xmlns:a16="http://schemas.microsoft.com/office/drawing/2014/main" id="{A8ED52D1-8A12-4A64-9C40-F78E8EA7882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49" y="189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熊谷市</a:t>
                </a:r>
              </a:p>
            </p:txBody>
          </p:sp>
          <p:sp>
            <p:nvSpPr>
              <p:cNvPr id="7320" name="WordArt 196">
                <a:extLst>
                  <a:ext uri="{FF2B5EF4-FFF2-40B4-BE49-F238E27FC236}">
                    <a16:creationId xmlns:a16="http://schemas.microsoft.com/office/drawing/2014/main" id="{750B78CE-813A-41C2-B842-B24E5CA2AD0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49" y="189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熊谷市</a:t>
                </a:r>
              </a:p>
            </p:txBody>
          </p:sp>
        </p:grpSp>
        <p:grpSp>
          <p:nvGrpSpPr>
            <p:cNvPr id="7213" name="Group 197">
              <a:extLst>
                <a:ext uri="{FF2B5EF4-FFF2-40B4-BE49-F238E27FC236}">
                  <a16:creationId xmlns:a16="http://schemas.microsoft.com/office/drawing/2014/main" id="{5635063A-2F95-4091-9F9C-26C3FF0FD12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32" y="2972"/>
              <a:ext cx="341" cy="80"/>
              <a:chOff x="4432" y="2972"/>
              <a:chExt cx="341" cy="80"/>
            </a:xfrm>
          </p:grpSpPr>
          <p:sp>
            <p:nvSpPr>
              <p:cNvPr id="7317" name="WordArt 198">
                <a:extLst>
                  <a:ext uri="{FF2B5EF4-FFF2-40B4-BE49-F238E27FC236}">
                    <a16:creationId xmlns:a16="http://schemas.microsoft.com/office/drawing/2014/main" id="{58F3C6E7-3EBC-4EC3-85C0-CD301CAD5EA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32" y="2972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東松山市</a:t>
                </a:r>
              </a:p>
            </p:txBody>
          </p:sp>
          <p:sp>
            <p:nvSpPr>
              <p:cNvPr id="7318" name="WordArt 199">
                <a:extLst>
                  <a:ext uri="{FF2B5EF4-FFF2-40B4-BE49-F238E27FC236}">
                    <a16:creationId xmlns:a16="http://schemas.microsoft.com/office/drawing/2014/main" id="{FB34355D-9B5C-4EE6-A74D-AFC4FCF16A8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32" y="2972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東松山市</a:t>
                </a:r>
              </a:p>
            </p:txBody>
          </p:sp>
        </p:grpSp>
        <p:grpSp>
          <p:nvGrpSpPr>
            <p:cNvPr id="7214" name="Group 200">
              <a:extLst>
                <a:ext uri="{FF2B5EF4-FFF2-40B4-BE49-F238E27FC236}">
                  <a16:creationId xmlns:a16="http://schemas.microsoft.com/office/drawing/2014/main" id="{161FA5A0-144F-4437-B135-7FD5039EDFB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67" y="2627"/>
              <a:ext cx="254" cy="80"/>
              <a:chOff x="3667" y="2627"/>
              <a:chExt cx="254" cy="80"/>
            </a:xfrm>
          </p:grpSpPr>
          <p:sp>
            <p:nvSpPr>
              <p:cNvPr id="7315" name="WordArt 201">
                <a:extLst>
                  <a:ext uri="{FF2B5EF4-FFF2-40B4-BE49-F238E27FC236}">
                    <a16:creationId xmlns:a16="http://schemas.microsoft.com/office/drawing/2014/main" id="{D06EE378-6333-4B9E-87C7-67C0FDF49A4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67" y="262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小川町</a:t>
                </a:r>
              </a:p>
            </p:txBody>
          </p:sp>
          <p:sp>
            <p:nvSpPr>
              <p:cNvPr id="7316" name="WordArt 202">
                <a:extLst>
                  <a:ext uri="{FF2B5EF4-FFF2-40B4-BE49-F238E27FC236}">
                    <a16:creationId xmlns:a16="http://schemas.microsoft.com/office/drawing/2014/main" id="{7D920A1E-FDE6-4024-86C3-3D380797FFE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67" y="262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小川町</a:t>
                </a:r>
              </a:p>
            </p:txBody>
          </p:sp>
        </p:grpSp>
        <p:grpSp>
          <p:nvGrpSpPr>
            <p:cNvPr id="7215" name="Group 203">
              <a:extLst>
                <a:ext uri="{FF2B5EF4-FFF2-40B4-BE49-F238E27FC236}">
                  <a16:creationId xmlns:a16="http://schemas.microsoft.com/office/drawing/2014/main" id="{5AA26251-B018-463F-837F-9FBE8136E85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08" y="2740"/>
              <a:ext cx="254" cy="80"/>
              <a:chOff x="4008" y="2740"/>
              <a:chExt cx="254" cy="80"/>
            </a:xfrm>
          </p:grpSpPr>
          <p:sp>
            <p:nvSpPr>
              <p:cNvPr id="7313" name="WordArt 204">
                <a:extLst>
                  <a:ext uri="{FF2B5EF4-FFF2-40B4-BE49-F238E27FC236}">
                    <a16:creationId xmlns:a16="http://schemas.microsoft.com/office/drawing/2014/main" id="{4EAB4C70-C0AE-4CE0-A130-B504900B9F6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08" y="274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嵐山町</a:t>
                </a:r>
              </a:p>
            </p:txBody>
          </p:sp>
          <p:sp>
            <p:nvSpPr>
              <p:cNvPr id="7314" name="WordArt 205">
                <a:extLst>
                  <a:ext uri="{FF2B5EF4-FFF2-40B4-BE49-F238E27FC236}">
                    <a16:creationId xmlns:a16="http://schemas.microsoft.com/office/drawing/2014/main" id="{E2C2AA3C-56ED-413C-9488-66396AEE139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08" y="274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嵐山町</a:t>
                </a:r>
              </a:p>
            </p:txBody>
          </p:sp>
        </p:grpSp>
        <p:grpSp>
          <p:nvGrpSpPr>
            <p:cNvPr id="7216" name="Group 206">
              <a:extLst>
                <a:ext uri="{FF2B5EF4-FFF2-40B4-BE49-F238E27FC236}">
                  <a16:creationId xmlns:a16="http://schemas.microsoft.com/office/drawing/2014/main" id="{CF27A714-352A-4A36-BB47-0BB41416BCF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64" y="2570"/>
              <a:ext cx="254" cy="80"/>
              <a:chOff x="4264" y="2570"/>
              <a:chExt cx="254" cy="80"/>
            </a:xfrm>
          </p:grpSpPr>
          <p:sp>
            <p:nvSpPr>
              <p:cNvPr id="7311" name="WordArt 207">
                <a:extLst>
                  <a:ext uri="{FF2B5EF4-FFF2-40B4-BE49-F238E27FC236}">
                    <a16:creationId xmlns:a16="http://schemas.microsoft.com/office/drawing/2014/main" id="{158B93FF-7AA3-4179-B24A-BCAD3EBEE4E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64" y="2570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滑川町</a:t>
                </a:r>
              </a:p>
            </p:txBody>
          </p:sp>
          <p:sp>
            <p:nvSpPr>
              <p:cNvPr id="7312" name="WordArt 208">
                <a:extLst>
                  <a:ext uri="{FF2B5EF4-FFF2-40B4-BE49-F238E27FC236}">
                    <a16:creationId xmlns:a16="http://schemas.microsoft.com/office/drawing/2014/main" id="{75DC77A2-FF5A-4B02-9028-16B4D12EF6A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64" y="2570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滑川町</a:t>
                </a:r>
              </a:p>
            </p:txBody>
          </p:sp>
        </p:grpSp>
        <p:grpSp>
          <p:nvGrpSpPr>
            <p:cNvPr id="7217" name="Group 209">
              <a:extLst>
                <a:ext uri="{FF2B5EF4-FFF2-40B4-BE49-F238E27FC236}">
                  <a16:creationId xmlns:a16="http://schemas.microsoft.com/office/drawing/2014/main" id="{A59DE10F-57D7-4ACA-A1C6-DCCC854EFF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15" y="2774"/>
              <a:ext cx="254" cy="80"/>
              <a:chOff x="4915" y="2774"/>
              <a:chExt cx="254" cy="80"/>
            </a:xfrm>
          </p:grpSpPr>
          <p:sp>
            <p:nvSpPr>
              <p:cNvPr id="7309" name="WordArt 210">
                <a:extLst>
                  <a:ext uri="{FF2B5EF4-FFF2-40B4-BE49-F238E27FC236}">
                    <a16:creationId xmlns:a16="http://schemas.microsoft.com/office/drawing/2014/main" id="{1014CFDF-427E-4B23-BA8D-9FB68D771A7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15" y="2774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吉見町</a:t>
                </a:r>
              </a:p>
            </p:txBody>
          </p:sp>
          <p:sp>
            <p:nvSpPr>
              <p:cNvPr id="7310" name="WordArt 211">
                <a:extLst>
                  <a:ext uri="{FF2B5EF4-FFF2-40B4-BE49-F238E27FC236}">
                    <a16:creationId xmlns:a16="http://schemas.microsoft.com/office/drawing/2014/main" id="{A20C0315-FD4B-419F-9B60-759F1E10E82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15" y="2774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吉見町</a:t>
                </a:r>
              </a:p>
            </p:txBody>
          </p:sp>
        </p:grpSp>
        <p:grpSp>
          <p:nvGrpSpPr>
            <p:cNvPr id="7218" name="Group 212">
              <a:extLst>
                <a:ext uri="{FF2B5EF4-FFF2-40B4-BE49-F238E27FC236}">
                  <a16:creationId xmlns:a16="http://schemas.microsoft.com/office/drawing/2014/main" id="{0B6FF67C-E595-4AD1-8B64-E05027FB3D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69" y="2567"/>
              <a:ext cx="254" cy="80"/>
              <a:chOff x="6169" y="2567"/>
              <a:chExt cx="254" cy="80"/>
            </a:xfrm>
          </p:grpSpPr>
          <p:sp>
            <p:nvSpPr>
              <p:cNvPr id="7307" name="WordArt 213">
                <a:extLst>
                  <a:ext uri="{FF2B5EF4-FFF2-40B4-BE49-F238E27FC236}">
                    <a16:creationId xmlns:a16="http://schemas.microsoft.com/office/drawing/2014/main" id="{3057BCCD-E6BC-44EA-8082-085663CFAF0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69" y="256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白岡町</a:t>
                </a:r>
              </a:p>
            </p:txBody>
          </p:sp>
          <p:sp>
            <p:nvSpPr>
              <p:cNvPr id="7308" name="WordArt 214">
                <a:extLst>
                  <a:ext uri="{FF2B5EF4-FFF2-40B4-BE49-F238E27FC236}">
                    <a16:creationId xmlns:a16="http://schemas.microsoft.com/office/drawing/2014/main" id="{E00E640C-549B-409A-A2CA-E3B0A541F64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69" y="256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白岡町</a:t>
                </a:r>
              </a:p>
            </p:txBody>
          </p:sp>
        </p:grpSp>
        <p:grpSp>
          <p:nvGrpSpPr>
            <p:cNvPr id="7219" name="Group 215">
              <a:extLst>
                <a:ext uri="{FF2B5EF4-FFF2-40B4-BE49-F238E27FC236}">
                  <a16:creationId xmlns:a16="http://schemas.microsoft.com/office/drawing/2014/main" id="{E224F5F3-FE80-4322-B5D4-1D2C37A3B1E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17" y="2571"/>
              <a:ext cx="254" cy="80"/>
              <a:chOff x="6717" y="2571"/>
              <a:chExt cx="254" cy="80"/>
            </a:xfrm>
          </p:grpSpPr>
          <p:sp>
            <p:nvSpPr>
              <p:cNvPr id="7305" name="WordArt 216">
                <a:extLst>
                  <a:ext uri="{FF2B5EF4-FFF2-40B4-BE49-F238E27FC236}">
                    <a16:creationId xmlns:a16="http://schemas.microsoft.com/office/drawing/2014/main" id="{4E33F422-01C1-4FD2-A5BA-5370FA85012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17" y="257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幸手市</a:t>
                </a:r>
              </a:p>
            </p:txBody>
          </p:sp>
          <p:sp>
            <p:nvSpPr>
              <p:cNvPr id="7306" name="WordArt 217">
                <a:extLst>
                  <a:ext uri="{FF2B5EF4-FFF2-40B4-BE49-F238E27FC236}">
                    <a16:creationId xmlns:a16="http://schemas.microsoft.com/office/drawing/2014/main" id="{A30AF815-0F0C-460B-BFB0-7F8A6811D5C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717" y="257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幸手市</a:t>
                </a:r>
              </a:p>
            </p:txBody>
          </p:sp>
        </p:grpSp>
        <p:grpSp>
          <p:nvGrpSpPr>
            <p:cNvPr id="7220" name="Group 218">
              <a:extLst>
                <a:ext uri="{FF2B5EF4-FFF2-40B4-BE49-F238E27FC236}">
                  <a16:creationId xmlns:a16="http://schemas.microsoft.com/office/drawing/2014/main" id="{CCB0D805-9D2E-4734-AFC2-1DE05D7755B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61" y="2499"/>
              <a:ext cx="254" cy="80"/>
              <a:chOff x="5261" y="2499"/>
              <a:chExt cx="254" cy="80"/>
            </a:xfrm>
          </p:grpSpPr>
          <p:sp>
            <p:nvSpPr>
              <p:cNvPr id="7303" name="WordArt 219">
                <a:extLst>
                  <a:ext uri="{FF2B5EF4-FFF2-40B4-BE49-F238E27FC236}">
                    <a16:creationId xmlns:a16="http://schemas.microsoft.com/office/drawing/2014/main" id="{926F9B9E-7120-49D9-BAD9-A30F1CB7FFE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61" y="249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鴻巣町</a:t>
                </a:r>
              </a:p>
            </p:txBody>
          </p:sp>
          <p:sp>
            <p:nvSpPr>
              <p:cNvPr id="7304" name="WordArt 220">
                <a:extLst>
                  <a:ext uri="{FF2B5EF4-FFF2-40B4-BE49-F238E27FC236}">
                    <a16:creationId xmlns:a16="http://schemas.microsoft.com/office/drawing/2014/main" id="{4AE1DEFE-53EF-4893-8376-3B3B3F82625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61" y="249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鴻巣町</a:t>
                </a:r>
              </a:p>
            </p:txBody>
          </p:sp>
        </p:grpSp>
        <p:grpSp>
          <p:nvGrpSpPr>
            <p:cNvPr id="7221" name="Group 221">
              <a:extLst>
                <a:ext uri="{FF2B5EF4-FFF2-40B4-BE49-F238E27FC236}">
                  <a16:creationId xmlns:a16="http://schemas.microsoft.com/office/drawing/2014/main" id="{8FFC000F-1C15-4933-9D71-38DA2C0A6C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13" y="2127"/>
              <a:ext cx="254" cy="80"/>
              <a:chOff x="5913" y="2127"/>
              <a:chExt cx="254" cy="80"/>
            </a:xfrm>
          </p:grpSpPr>
          <p:sp>
            <p:nvSpPr>
              <p:cNvPr id="7301" name="WordArt 222">
                <a:extLst>
                  <a:ext uri="{FF2B5EF4-FFF2-40B4-BE49-F238E27FC236}">
                    <a16:creationId xmlns:a16="http://schemas.microsoft.com/office/drawing/2014/main" id="{20F99E12-D34F-4B8B-9296-866D3FDBC44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13" y="212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加須市</a:t>
                </a:r>
              </a:p>
            </p:txBody>
          </p:sp>
          <p:sp>
            <p:nvSpPr>
              <p:cNvPr id="7302" name="WordArt 223">
                <a:extLst>
                  <a:ext uri="{FF2B5EF4-FFF2-40B4-BE49-F238E27FC236}">
                    <a16:creationId xmlns:a16="http://schemas.microsoft.com/office/drawing/2014/main" id="{3A160413-AABE-402A-AABB-203202523CF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13" y="212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加須市</a:t>
                </a:r>
              </a:p>
            </p:txBody>
          </p:sp>
        </p:grpSp>
        <p:grpSp>
          <p:nvGrpSpPr>
            <p:cNvPr id="7222" name="Group 224">
              <a:extLst>
                <a:ext uri="{FF2B5EF4-FFF2-40B4-BE49-F238E27FC236}">
                  <a16:creationId xmlns:a16="http://schemas.microsoft.com/office/drawing/2014/main" id="{224DFD08-7603-4C4C-BD0A-442C937A97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25" y="1939"/>
              <a:ext cx="254" cy="80"/>
              <a:chOff x="5025" y="1939"/>
              <a:chExt cx="254" cy="80"/>
            </a:xfrm>
          </p:grpSpPr>
          <p:sp>
            <p:nvSpPr>
              <p:cNvPr id="7299" name="WordArt 225">
                <a:extLst>
                  <a:ext uri="{FF2B5EF4-FFF2-40B4-BE49-F238E27FC236}">
                    <a16:creationId xmlns:a16="http://schemas.microsoft.com/office/drawing/2014/main" id="{7C94A85A-6EFC-4AAA-9192-2BB21322AEA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5" y="193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行田市</a:t>
                </a:r>
              </a:p>
            </p:txBody>
          </p:sp>
          <p:sp>
            <p:nvSpPr>
              <p:cNvPr id="7300" name="WordArt 226">
                <a:extLst>
                  <a:ext uri="{FF2B5EF4-FFF2-40B4-BE49-F238E27FC236}">
                    <a16:creationId xmlns:a16="http://schemas.microsoft.com/office/drawing/2014/main" id="{89507479-85FC-4F70-8908-412974896B3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25" y="193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行田市</a:t>
                </a:r>
              </a:p>
            </p:txBody>
          </p:sp>
        </p:grpSp>
        <p:grpSp>
          <p:nvGrpSpPr>
            <p:cNvPr id="7223" name="Group 227">
              <a:extLst>
                <a:ext uri="{FF2B5EF4-FFF2-40B4-BE49-F238E27FC236}">
                  <a16:creationId xmlns:a16="http://schemas.microsoft.com/office/drawing/2014/main" id="{C592F20E-420F-494B-AA54-4557162D16E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49" y="1727"/>
              <a:ext cx="254" cy="80"/>
              <a:chOff x="5549" y="1727"/>
              <a:chExt cx="254" cy="80"/>
            </a:xfrm>
          </p:grpSpPr>
          <p:sp>
            <p:nvSpPr>
              <p:cNvPr id="7297" name="WordArt 228">
                <a:extLst>
                  <a:ext uri="{FF2B5EF4-FFF2-40B4-BE49-F238E27FC236}">
                    <a16:creationId xmlns:a16="http://schemas.microsoft.com/office/drawing/2014/main" id="{59D5BEDA-2816-42DD-8694-49B329EA9C9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549" y="172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羽生市</a:t>
                </a:r>
              </a:p>
            </p:txBody>
          </p:sp>
          <p:sp>
            <p:nvSpPr>
              <p:cNvPr id="7298" name="WordArt 229">
                <a:extLst>
                  <a:ext uri="{FF2B5EF4-FFF2-40B4-BE49-F238E27FC236}">
                    <a16:creationId xmlns:a16="http://schemas.microsoft.com/office/drawing/2014/main" id="{25C72E94-254C-47C8-A236-4F4A88D52E9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549" y="172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羽生市</a:t>
                </a:r>
              </a:p>
            </p:txBody>
          </p:sp>
        </p:grpSp>
        <p:sp>
          <p:nvSpPr>
            <p:cNvPr id="7224" name="WordArt 230">
              <a:extLst>
                <a:ext uri="{FF2B5EF4-FFF2-40B4-BE49-F238E27FC236}">
                  <a16:creationId xmlns:a16="http://schemas.microsoft.com/office/drawing/2014/main" id="{E46F17FC-FED0-41E0-B37E-49FC0DD995E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993" y="3166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伊奈町</a:t>
              </a:r>
            </a:p>
          </p:txBody>
        </p:sp>
        <p:sp>
          <p:nvSpPr>
            <p:cNvPr id="7225" name="WordArt 231">
              <a:extLst>
                <a:ext uri="{FF2B5EF4-FFF2-40B4-BE49-F238E27FC236}">
                  <a16:creationId xmlns:a16="http://schemas.microsoft.com/office/drawing/2014/main" id="{7E4BED94-1642-4355-A99C-D3E8EB4862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993" y="3166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伊奈町</a:t>
              </a:r>
            </a:p>
          </p:txBody>
        </p:sp>
        <p:grpSp>
          <p:nvGrpSpPr>
            <p:cNvPr id="7226" name="Group 232">
              <a:extLst>
                <a:ext uri="{FF2B5EF4-FFF2-40B4-BE49-F238E27FC236}">
                  <a16:creationId xmlns:a16="http://schemas.microsoft.com/office/drawing/2014/main" id="{CD80339E-93DE-480D-AE5A-79ABB92FCEF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77" y="2939"/>
              <a:ext cx="254" cy="80"/>
              <a:chOff x="6277" y="2939"/>
              <a:chExt cx="254" cy="80"/>
            </a:xfrm>
          </p:grpSpPr>
          <p:sp>
            <p:nvSpPr>
              <p:cNvPr id="7295" name="WordArt 233">
                <a:extLst>
                  <a:ext uri="{FF2B5EF4-FFF2-40B4-BE49-F238E27FC236}">
                    <a16:creationId xmlns:a16="http://schemas.microsoft.com/office/drawing/2014/main" id="{7B4190A7-6FD4-468A-BC3B-0042A49DB82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277" y="293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白岡町</a:t>
                </a:r>
              </a:p>
            </p:txBody>
          </p:sp>
          <p:sp>
            <p:nvSpPr>
              <p:cNvPr id="7296" name="WordArt 234">
                <a:extLst>
                  <a:ext uri="{FF2B5EF4-FFF2-40B4-BE49-F238E27FC236}">
                    <a16:creationId xmlns:a16="http://schemas.microsoft.com/office/drawing/2014/main" id="{FC3C2258-56DF-4A94-9369-C0CEE2F22B3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277" y="293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白岡町</a:t>
                </a:r>
              </a:p>
            </p:txBody>
          </p:sp>
        </p:grpSp>
        <p:grpSp>
          <p:nvGrpSpPr>
            <p:cNvPr id="7227" name="Group 235">
              <a:extLst>
                <a:ext uri="{FF2B5EF4-FFF2-40B4-BE49-F238E27FC236}">
                  <a16:creationId xmlns:a16="http://schemas.microsoft.com/office/drawing/2014/main" id="{27A8BF04-D08A-4B5C-9271-C0F6EDDCD4A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35" y="3057"/>
              <a:ext cx="254" cy="80"/>
              <a:chOff x="6135" y="3057"/>
              <a:chExt cx="254" cy="80"/>
            </a:xfrm>
          </p:grpSpPr>
          <p:sp>
            <p:nvSpPr>
              <p:cNvPr id="7293" name="WordArt 236">
                <a:extLst>
                  <a:ext uri="{FF2B5EF4-FFF2-40B4-BE49-F238E27FC236}">
                    <a16:creationId xmlns:a16="http://schemas.microsoft.com/office/drawing/2014/main" id="{9954CD26-78E3-4383-887C-2ED1022F0D6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35" y="3057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蓮田市</a:t>
                </a:r>
              </a:p>
            </p:txBody>
          </p:sp>
          <p:sp>
            <p:nvSpPr>
              <p:cNvPr id="7294" name="WordArt 237">
                <a:extLst>
                  <a:ext uri="{FF2B5EF4-FFF2-40B4-BE49-F238E27FC236}">
                    <a16:creationId xmlns:a16="http://schemas.microsoft.com/office/drawing/2014/main" id="{6B976125-467C-4F73-AB4C-CAE69916957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35" y="3057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蓮田市</a:t>
                </a:r>
              </a:p>
            </p:txBody>
          </p:sp>
        </p:grpSp>
        <p:grpSp>
          <p:nvGrpSpPr>
            <p:cNvPr id="7228" name="Group 238">
              <a:extLst>
                <a:ext uri="{FF2B5EF4-FFF2-40B4-BE49-F238E27FC236}">
                  <a16:creationId xmlns:a16="http://schemas.microsoft.com/office/drawing/2014/main" id="{7AF4E06A-37AF-4432-8EF5-31A067DCF2A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61" y="2895"/>
              <a:ext cx="254" cy="80"/>
              <a:chOff x="6861" y="2895"/>
              <a:chExt cx="254" cy="80"/>
            </a:xfrm>
          </p:grpSpPr>
          <p:sp>
            <p:nvSpPr>
              <p:cNvPr id="7291" name="WordArt 239">
                <a:extLst>
                  <a:ext uri="{FF2B5EF4-FFF2-40B4-BE49-F238E27FC236}">
                    <a16:creationId xmlns:a16="http://schemas.microsoft.com/office/drawing/2014/main" id="{885B0503-2976-4912-97AB-C4D23C42E22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61" y="289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杉戸町</a:t>
                </a:r>
              </a:p>
            </p:txBody>
          </p:sp>
          <p:sp>
            <p:nvSpPr>
              <p:cNvPr id="7292" name="WordArt 240">
                <a:extLst>
                  <a:ext uri="{FF2B5EF4-FFF2-40B4-BE49-F238E27FC236}">
                    <a16:creationId xmlns:a16="http://schemas.microsoft.com/office/drawing/2014/main" id="{C789E17A-7888-4A20-B09D-D7B6677567A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61" y="289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杉戸町</a:t>
                </a:r>
              </a:p>
            </p:txBody>
          </p:sp>
        </p:grpSp>
        <p:grpSp>
          <p:nvGrpSpPr>
            <p:cNvPr id="7229" name="Group 241">
              <a:extLst>
                <a:ext uri="{FF2B5EF4-FFF2-40B4-BE49-F238E27FC236}">
                  <a16:creationId xmlns:a16="http://schemas.microsoft.com/office/drawing/2014/main" id="{9EDF9D84-9BD3-4607-95C5-2297AF8A3E1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617" y="3023"/>
              <a:ext cx="254" cy="80"/>
              <a:chOff x="6617" y="3023"/>
              <a:chExt cx="254" cy="80"/>
            </a:xfrm>
          </p:grpSpPr>
          <p:sp>
            <p:nvSpPr>
              <p:cNvPr id="7289" name="WordArt 242">
                <a:extLst>
                  <a:ext uri="{FF2B5EF4-FFF2-40B4-BE49-F238E27FC236}">
                    <a16:creationId xmlns:a16="http://schemas.microsoft.com/office/drawing/2014/main" id="{BEFE3E3D-6073-4BD5-B59B-ECD25C49198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17" y="3023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 dirty="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宮代町</a:t>
                </a:r>
              </a:p>
            </p:txBody>
          </p:sp>
          <p:sp>
            <p:nvSpPr>
              <p:cNvPr id="7290" name="WordArt 243">
                <a:extLst>
                  <a:ext uri="{FF2B5EF4-FFF2-40B4-BE49-F238E27FC236}">
                    <a16:creationId xmlns:a16="http://schemas.microsoft.com/office/drawing/2014/main" id="{9365EA40-A69B-45C6-A445-C1944A968A5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617" y="3023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 dirty="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宮代町</a:t>
                </a:r>
              </a:p>
            </p:txBody>
          </p:sp>
        </p:grpSp>
        <p:sp>
          <p:nvSpPr>
            <p:cNvPr id="7230" name="WordArt 244">
              <a:extLst>
                <a:ext uri="{FF2B5EF4-FFF2-40B4-BE49-F238E27FC236}">
                  <a16:creationId xmlns:a16="http://schemas.microsoft.com/office/drawing/2014/main" id="{C0478644-9405-4485-B4B7-F04DEF3F2B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3" y="3619"/>
              <a:ext cx="341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鶴ヶ島市</a:t>
              </a:r>
            </a:p>
          </p:txBody>
        </p:sp>
        <p:grpSp>
          <p:nvGrpSpPr>
            <p:cNvPr id="7231" name="Group 245">
              <a:extLst>
                <a:ext uri="{FF2B5EF4-FFF2-40B4-BE49-F238E27FC236}">
                  <a16:creationId xmlns:a16="http://schemas.microsoft.com/office/drawing/2014/main" id="{E1491D26-AB4D-4FE7-8D01-6BBD8D0A9EA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92" y="3563"/>
              <a:ext cx="114" cy="61"/>
              <a:chOff x="5992" y="3563"/>
              <a:chExt cx="114" cy="61"/>
            </a:xfrm>
          </p:grpSpPr>
          <p:sp>
            <p:nvSpPr>
              <p:cNvPr id="7287" name="WordArt 246">
                <a:extLst>
                  <a:ext uri="{FF2B5EF4-FFF2-40B4-BE49-F238E27FC236}">
                    <a16:creationId xmlns:a16="http://schemas.microsoft.com/office/drawing/2014/main" id="{425C1D42-C69B-480C-A363-6F8E7FF46F2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92" y="3563"/>
                <a:ext cx="114" cy="61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  <p:sp>
            <p:nvSpPr>
              <p:cNvPr id="7288" name="WordArt 247">
                <a:extLst>
                  <a:ext uri="{FF2B5EF4-FFF2-40B4-BE49-F238E27FC236}">
                    <a16:creationId xmlns:a16="http://schemas.microsoft.com/office/drawing/2014/main" id="{835D8E02-03AB-4B76-AE8F-9E4464CB5FE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92" y="3563"/>
                <a:ext cx="114" cy="6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北区</a:t>
                </a:r>
              </a:p>
            </p:txBody>
          </p:sp>
        </p:grpSp>
        <p:grpSp>
          <p:nvGrpSpPr>
            <p:cNvPr id="7232" name="Group 248">
              <a:extLst>
                <a:ext uri="{FF2B5EF4-FFF2-40B4-BE49-F238E27FC236}">
                  <a16:creationId xmlns:a16="http://schemas.microsoft.com/office/drawing/2014/main" id="{8953766B-F20D-4E20-BC80-CFA8DA0EC7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21" y="3251"/>
              <a:ext cx="254" cy="80"/>
              <a:chOff x="4121" y="3251"/>
              <a:chExt cx="254" cy="80"/>
            </a:xfrm>
          </p:grpSpPr>
          <p:sp>
            <p:nvSpPr>
              <p:cNvPr id="7285" name="WordArt 249">
                <a:extLst>
                  <a:ext uri="{FF2B5EF4-FFF2-40B4-BE49-F238E27FC236}">
                    <a16:creationId xmlns:a16="http://schemas.microsoft.com/office/drawing/2014/main" id="{40C06E4C-5A89-4E33-8412-2CFE39A304D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21" y="325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鳩山町</a:t>
                </a:r>
              </a:p>
            </p:txBody>
          </p:sp>
          <p:sp>
            <p:nvSpPr>
              <p:cNvPr id="7286" name="WordArt 250">
                <a:extLst>
                  <a:ext uri="{FF2B5EF4-FFF2-40B4-BE49-F238E27FC236}">
                    <a16:creationId xmlns:a16="http://schemas.microsoft.com/office/drawing/2014/main" id="{0B6BB949-D44B-42D8-92F7-A06D5ECD58D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21" y="325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鳩山町</a:t>
                </a:r>
              </a:p>
            </p:txBody>
          </p:sp>
        </p:grpSp>
        <p:grpSp>
          <p:nvGrpSpPr>
            <p:cNvPr id="7233" name="Group 251">
              <a:extLst>
                <a:ext uri="{FF2B5EF4-FFF2-40B4-BE49-F238E27FC236}">
                  <a16:creationId xmlns:a16="http://schemas.microsoft.com/office/drawing/2014/main" id="{06833AA0-6BA9-41B7-B241-C2FC425226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96" y="3421"/>
              <a:ext cx="254" cy="80"/>
              <a:chOff x="3696" y="3421"/>
              <a:chExt cx="254" cy="80"/>
            </a:xfrm>
          </p:grpSpPr>
          <p:sp>
            <p:nvSpPr>
              <p:cNvPr id="7283" name="WordArt 252">
                <a:extLst>
                  <a:ext uri="{FF2B5EF4-FFF2-40B4-BE49-F238E27FC236}">
                    <a16:creationId xmlns:a16="http://schemas.microsoft.com/office/drawing/2014/main" id="{2674AA60-A2BA-4E5F-8BD2-7C57839C985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96" y="342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越生町</a:t>
                </a:r>
              </a:p>
            </p:txBody>
          </p:sp>
          <p:sp>
            <p:nvSpPr>
              <p:cNvPr id="7284" name="WordArt 253">
                <a:extLst>
                  <a:ext uri="{FF2B5EF4-FFF2-40B4-BE49-F238E27FC236}">
                    <a16:creationId xmlns:a16="http://schemas.microsoft.com/office/drawing/2014/main" id="{EAAA53AA-4331-4023-94BB-F3B0D3446D9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96" y="342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越生町</a:t>
                </a:r>
              </a:p>
            </p:txBody>
          </p:sp>
        </p:grpSp>
        <p:grpSp>
          <p:nvGrpSpPr>
            <p:cNvPr id="7234" name="Group 254">
              <a:extLst>
                <a:ext uri="{FF2B5EF4-FFF2-40B4-BE49-F238E27FC236}">
                  <a16:creationId xmlns:a16="http://schemas.microsoft.com/office/drawing/2014/main" id="{4235291C-975B-4AA3-9A7A-1321D8F2C39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57" y="3251"/>
              <a:ext cx="254" cy="80"/>
              <a:chOff x="5057" y="3251"/>
              <a:chExt cx="254" cy="80"/>
            </a:xfrm>
          </p:grpSpPr>
          <p:sp>
            <p:nvSpPr>
              <p:cNvPr id="7281" name="WordArt 255">
                <a:extLst>
                  <a:ext uri="{FF2B5EF4-FFF2-40B4-BE49-F238E27FC236}">
                    <a16:creationId xmlns:a16="http://schemas.microsoft.com/office/drawing/2014/main" id="{801886DD-C31C-4C33-9624-20A49C7B537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57" y="325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川島町</a:t>
                </a:r>
              </a:p>
            </p:txBody>
          </p:sp>
          <p:sp>
            <p:nvSpPr>
              <p:cNvPr id="7282" name="WordArt 256">
                <a:extLst>
                  <a:ext uri="{FF2B5EF4-FFF2-40B4-BE49-F238E27FC236}">
                    <a16:creationId xmlns:a16="http://schemas.microsoft.com/office/drawing/2014/main" id="{816F5436-BF13-432F-862D-102E48EACE0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57" y="325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川島町</a:t>
                </a:r>
              </a:p>
            </p:txBody>
          </p:sp>
        </p:grpSp>
        <p:grpSp>
          <p:nvGrpSpPr>
            <p:cNvPr id="7235" name="Group 257">
              <a:extLst>
                <a:ext uri="{FF2B5EF4-FFF2-40B4-BE49-F238E27FC236}">
                  <a16:creationId xmlns:a16="http://schemas.microsoft.com/office/drawing/2014/main" id="{829ABAEE-61AF-48C3-984A-87070D31909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75" y="3369"/>
              <a:ext cx="254" cy="80"/>
              <a:chOff x="4575" y="3369"/>
              <a:chExt cx="254" cy="80"/>
            </a:xfrm>
          </p:grpSpPr>
          <p:sp>
            <p:nvSpPr>
              <p:cNvPr id="7279" name="WordArt 258">
                <a:extLst>
                  <a:ext uri="{FF2B5EF4-FFF2-40B4-BE49-F238E27FC236}">
                    <a16:creationId xmlns:a16="http://schemas.microsoft.com/office/drawing/2014/main" id="{CB5B8983-62BE-4B46-A056-8424DBCE87A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75" y="336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坂戸市</a:t>
                </a:r>
              </a:p>
            </p:txBody>
          </p:sp>
          <p:sp>
            <p:nvSpPr>
              <p:cNvPr id="7280" name="WordArt 259">
                <a:extLst>
                  <a:ext uri="{FF2B5EF4-FFF2-40B4-BE49-F238E27FC236}">
                    <a16:creationId xmlns:a16="http://schemas.microsoft.com/office/drawing/2014/main" id="{E17116FB-DE3A-4D80-A4FC-3F233B274D6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75" y="336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坂戸市</a:t>
                </a:r>
              </a:p>
            </p:txBody>
          </p:sp>
        </p:grpSp>
        <p:grpSp>
          <p:nvGrpSpPr>
            <p:cNvPr id="7236" name="Group 260">
              <a:extLst>
                <a:ext uri="{FF2B5EF4-FFF2-40B4-BE49-F238E27FC236}">
                  <a16:creationId xmlns:a16="http://schemas.microsoft.com/office/drawing/2014/main" id="{C76E8F0D-4E38-45B3-A72E-20DFCF48CEA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78" y="3908"/>
              <a:ext cx="254" cy="80"/>
              <a:chOff x="4178" y="3908"/>
              <a:chExt cx="254" cy="80"/>
            </a:xfrm>
          </p:grpSpPr>
          <p:sp>
            <p:nvSpPr>
              <p:cNvPr id="7277" name="WordArt 261">
                <a:extLst>
                  <a:ext uri="{FF2B5EF4-FFF2-40B4-BE49-F238E27FC236}">
                    <a16:creationId xmlns:a16="http://schemas.microsoft.com/office/drawing/2014/main" id="{4B3FEC62-ED02-4040-9226-22AF432435C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78" y="3908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日高市</a:t>
                </a:r>
              </a:p>
            </p:txBody>
          </p:sp>
          <p:sp>
            <p:nvSpPr>
              <p:cNvPr id="7278" name="WordArt 262">
                <a:extLst>
                  <a:ext uri="{FF2B5EF4-FFF2-40B4-BE49-F238E27FC236}">
                    <a16:creationId xmlns:a16="http://schemas.microsoft.com/office/drawing/2014/main" id="{18E67615-634F-417E-9FB5-7220A72E9BF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78" y="3908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日高市</a:t>
                </a:r>
              </a:p>
            </p:txBody>
          </p:sp>
        </p:grpSp>
        <p:grpSp>
          <p:nvGrpSpPr>
            <p:cNvPr id="7237" name="Group 263">
              <a:extLst>
                <a:ext uri="{FF2B5EF4-FFF2-40B4-BE49-F238E27FC236}">
                  <a16:creationId xmlns:a16="http://schemas.microsoft.com/office/drawing/2014/main" id="{AB3203D0-5260-46CC-8EB1-4EDC08C965C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80" y="3336"/>
              <a:ext cx="254" cy="80"/>
              <a:chOff x="5680" y="3336"/>
              <a:chExt cx="254" cy="80"/>
            </a:xfrm>
          </p:grpSpPr>
          <p:sp>
            <p:nvSpPr>
              <p:cNvPr id="7275" name="WordArt 264">
                <a:extLst>
                  <a:ext uri="{FF2B5EF4-FFF2-40B4-BE49-F238E27FC236}">
                    <a16:creationId xmlns:a16="http://schemas.microsoft.com/office/drawing/2014/main" id="{D9724B82-9AFF-4A15-A613-C3AD4A83846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80" y="3336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上尾市</a:t>
                </a:r>
              </a:p>
            </p:txBody>
          </p:sp>
          <p:sp>
            <p:nvSpPr>
              <p:cNvPr id="7276" name="WordArt 265">
                <a:extLst>
                  <a:ext uri="{FF2B5EF4-FFF2-40B4-BE49-F238E27FC236}">
                    <a16:creationId xmlns:a16="http://schemas.microsoft.com/office/drawing/2014/main" id="{8B8E1C98-0849-4646-AD95-BA210A501CA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80" y="3336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上尾市</a:t>
                </a:r>
              </a:p>
            </p:txBody>
          </p:sp>
        </p:grpSp>
        <p:grpSp>
          <p:nvGrpSpPr>
            <p:cNvPr id="7238" name="Group 266">
              <a:extLst>
                <a:ext uri="{FF2B5EF4-FFF2-40B4-BE49-F238E27FC236}">
                  <a16:creationId xmlns:a16="http://schemas.microsoft.com/office/drawing/2014/main" id="{A6955D41-8EBA-492D-8FCB-EACC1EFEE39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10" y="3109"/>
              <a:ext cx="254" cy="80"/>
              <a:chOff x="5510" y="3109"/>
              <a:chExt cx="254" cy="80"/>
            </a:xfrm>
          </p:grpSpPr>
          <p:sp>
            <p:nvSpPr>
              <p:cNvPr id="7273" name="WordArt 267">
                <a:extLst>
                  <a:ext uri="{FF2B5EF4-FFF2-40B4-BE49-F238E27FC236}">
                    <a16:creationId xmlns:a16="http://schemas.microsoft.com/office/drawing/2014/main" id="{38A40476-DE71-4A8A-8B8F-1E5F20173E3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510" y="3109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桶川市</a:t>
                </a:r>
              </a:p>
            </p:txBody>
          </p:sp>
          <p:sp>
            <p:nvSpPr>
              <p:cNvPr id="7274" name="WordArt 268">
                <a:extLst>
                  <a:ext uri="{FF2B5EF4-FFF2-40B4-BE49-F238E27FC236}">
                    <a16:creationId xmlns:a16="http://schemas.microsoft.com/office/drawing/2014/main" id="{C9386B7C-2575-4A30-887F-AE834D5A757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510" y="3109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桶川市</a:t>
                </a:r>
              </a:p>
            </p:txBody>
          </p:sp>
        </p:grpSp>
        <p:grpSp>
          <p:nvGrpSpPr>
            <p:cNvPr id="7239" name="Group 269">
              <a:extLst>
                <a:ext uri="{FF2B5EF4-FFF2-40B4-BE49-F238E27FC236}">
                  <a16:creationId xmlns:a16="http://schemas.microsoft.com/office/drawing/2014/main" id="{4E72D6D3-E076-4A13-9CBA-6A89BFE86B9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89" y="2915"/>
              <a:ext cx="254" cy="80"/>
              <a:chOff x="5389" y="2915"/>
              <a:chExt cx="254" cy="80"/>
            </a:xfrm>
          </p:grpSpPr>
          <p:sp>
            <p:nvSpPr>
              <p:cNvPr id="7271" name="WordArt 270">
                <a:extLst>
                  <a:ext uri="{FF2B5EF4-FFF2-40B4-BE49-F238E27FC236}">
                    <a16:creationId xmlns:a16="http://schemas.microsoft.com/office/drawing/2014/main" id="{A1B285BD-2DDB-453D-9A60-50B900FED31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89" y="2915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北本市</a:t>
                </a:r>
              </a:p>
            </p:txBody>
          </p:sp>
          <p:sp>
            <p:nvSpPr>
              <p:cNvPr id="7272" name="WordArt 271">
                <a:extLst>
                  <a:ext uri="{FF2B5EF4-FFF2-40B4-BE49-F238E27FC236}">
                    <a16:creationId xmlns:a16="http://schemas.microsoft.com/office/drawing/2014/main" id="{53C3EBDB-739A-42C7-AC9B-D1ED551F936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89" y="2915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北本市</a:t>
                </a:r>
              </a:p>
            </p:txBody>
          </p:sp>
        </p:grpSp>
        <p:grpSp>
          <p:nvGrpSpPr>
            <p:cNvPr id="7240" name="Group 272">
              <a:extLst>
                <a:ext uri="{FF2B5EF4-FFF2-40B4-BE49-F238E27FC236}">
                  <a16:creationId xmlns:a16="http://schemas.microsoft.com/office/drawing/2014/main" id="{9567E481-CABA-4DB7-9EFC-8FCE60BCF3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22" y="3676"/>
              <a:ext cx="341" cy="80"/>
              <a:chOff x="3922" y="3676"/>
              <a:chExt cx="341" cy="80"/>
            </a:xfrm>
          </p:grpSpPr>
          <p:sp>
            <p:nvSpPr>
              <p:cNvPr id="7269" name="WordArt 273">
                <a:extLst>
                  <a:ext uri="{FF2B5EF4-FFF2-40B4-BE49-F238E27FC236}">
                    <a16:creationId xmlns:a16="http://schemas.microsoft.com/office/drawing/2014/main" id="{C994589F-94FC-459C-8D36-444F071A5F2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22" y="3676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毛呂山町</a:t>
                </a:r>
              </a:p>
            </p:txBody>
          </p:sp>
          <p:sp>
            <p:nvSpPr>
              <p:cNvPr id="7270" name="WordArt 274">
                <a:extLst>
                  <a:ext uri="{FF2B5EF4-FFF2-40B4-BE49-F238E27FC236}">
                    <a16:creationId xmlns:a16="http://schemas.microsoft.com/office/drawing/2014/main" id="{E356FAE9-ED32-4183-95A0-12F8B0A2D4F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22" y="3676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毛呂山町</a:t>
                </a:r>
              </a:p>
            </p:txBody>
          </p:sp>
        </p:grpSp>
        <p:sp>
          <p:nvSpPr>
            <p:cNvPr id="7241" name="WordArt 275">
              <a:extLst>
                <a:ext uri="{FF2B5EF4-FFF2-40B4-BE49-F238E27FC236}">
                  <a16:creationId xmlns:a16="http://schemas.microsoft.com/office/drawing/2014/main" id="{BE320C67-FFE0-4F25-96A4-5491369E20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3" y="3619"/>
              <a:ext cx="341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鶴ヶ島市</a:t>
              </a:r>
            </a:p>
          </p:txBody>
        </p:sp>
        <p:grpSp>
          <p:nvGrpSpPr>
            <p:cNvPr id="7242" name="Group 276">
              <a:extLst>
                <a:ext uri="{FF2B5EF4-FFF2-40B4-BE49-F238E27FC236}">
                  <a16:creationId xmlns:a16="http://schemas.microsoft.com/office/drawing/2014/main" id="{5DB14D39-9C3D-4CB4-B4D1-ABA89F20AAE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40" y="3137"/>
              <a:ext cx="341" cy="80"/>
              <a:chOff x="3440" y="3137"/>
              <a:chExt cx="341" cy="80"/>
            </a:xfrm>
          </p:grpSpPr>
          <p:sp>
            <p:nvSpPr>
              <p:cNvPr id="7267" name="WordArt 277">
                <a:extLst>
                  <a:ext uri="{FF2B5EF4-FFF2-40B4-BE49-F238E27FC236}">
                    <a16:creationId xmlns:a16="http://schemas.microsoft.com/office/drawing/2014/main" id="{3B810BAD-C1E4-4DA5-8E31-071ACF531A2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40" y="3137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ときがわ町</a:t>
                </a:r>
              </a:p>
            </p:txBody>
          </p:sp>
          <p:sp>
            <p:nvSpPr>
              <p:cNvPr id="7268" name="WordArt 278">
                <a:extLst>
                  <a:ext uri="{FF2B5EF4-FFF2-40B4-BE49-F238E27FC236}">
                    <a16:creationId xmlns:a16="http://schemas.microsoft.com/office/drawing/2014/main" id="{521C172A-9F81-462A-BFC9-2BD0ABAD0D5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40" y="3137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ときがわ町</a:t>
                </a:r>
              </a:p>
            </p:txBody>
          </p:sp>
        </p:grpSp>
        <p:grpSp>
          <p:nvGrpSpPr>
            <p:cNvPr id="7243" name="Group 279">
              <a:extLst>
                <a:ext uri="{FF2B5EF4-FFF2-40B4-BE49-F238E27FC236}">
                  <a16:creationId xmlns:a16="http://schemas.microsoft.com/office/drawing/2014/main" id="{B919153A-13BA-4D8C-BC54-07112D54D51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7" y="4045"/>
              <a:ext cx="198" cy="62"/>
              <a:chOff x="6077" y="4045"/>
              <a:chExt cx="198" cy="62"/>
            </a:xfrm>
          </p:grpSpPr>
          <p:sp>
            <p:nvSpPr>
              <p:cNvPr id="7265" name="WordArt 280">
                <a:extLst>
                  <a:ext uri="{FF2B5EF4-FFF2-40B4-BE49-F238E27FC236}">
                    <a16:creationId xmlns:a16="http://schemas.microsoft.com/office/drawing/2014/main" id="{C976CB27-C59B-454B-86D7-58F15587923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077" y="4045"/>
                <a:ext cx="198" cy="62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  <p:sp>
            <p:nvSpPr>
              <p:cNvPr id="7266" name="WordArt 281">
                <a:extLst>
                  <a:ext uri="{FF2B5EF4-FFF2-40B4-BE49-F238E27FC236}">
                    <a16:creationId xmlns:a16="http://schemas.microsoft.com/office/drawing/2014/main" id="{D409B903-95F3-43C2-9AD6-4B4FFEEA780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077" y="4045"/>
                <a:ext cx="198" cy="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</p:grpSp>
        <p:grpSp>
          <p:nvGrpSpPr>
            <p:cNvPr id="7244" name="Group 282">
              <a:extLst>
                <a:ext uri="{FF2B5EF4-FFF2-40B4-BE49-F238E27FC236}">
                  <a16:creationId xmlns:a16="http://schemas.microsoft.com/office/drawing/2014/main" id="{51D89FD4-F4D5-4524-97BF-3FD807914D6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35" y="4158"/>
              <a:ext cx="114" cy="61"/>
              <a:chOff x="5935" y="4158"/>
              <a:chExt cx="114" cy="61"/>
            </a:xfrm>
          </p:grpSpPr>
          <p:sp>
            <p:nvSpPr>
              <p:cNvPr id="7263" name="WordArt 283">
                <a:extLst>
                  <a:ext uri="{FF2B5EF4-FFF2-40B4-BE49-F238E27FC236}">
                    <a16:creationId xmlns:a16="http://schemas.microsoft.com/office/drawing/2014/main" id="{1C118A75-B0A0-45F6-85E2-7FA0A4E249B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35" y="4158"/>
                <a:ext cx="114" cy="61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桜区</a:t>
                </a:r>
              </a:p>
            </p:txBody>
          </p:sp>
          <p:sp>
            <p:nvSpPr>
              <p:cNvPr id="7264" name="WordArt 284">
                <a:extLst>
                  <a:ext uri="{FF2B5EF4-FFF2-40B4-BE49-F238E27FC236}">
                    <a16:creationId xmlns:a16="http://schemas.microsoft.com/office/drawing/2014/main" id="{A519D148-7310-4C33-815A-B13ADB83589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35" y="4158"/>
                <a:ext cx="114" cy="6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桜区</a:t>
                </a:r>
              </a:p>
            </p:txBody>
          </p:sp>
        </p:grpSp>
        <p:grpSp>
          <p:nvGrpSpPr>
            <p:cNvPr id="7245" name="Group 285">
              <a:extLst>
                <a:ext uri="{FF2B5EF4-FFF2-40B4-BE49-F238E27FC236}">
                  <a16:creationId xmlns:a16="http://schemas.microsoft.com/office/drawing/2014/main" id="{3636BB5A-9455-4A6D-9B1B-2FF9D4A939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09" y="3789"/>
              <a:ext cx="114" cy="61"/>
              <a:chOff x="5709" y="3789"/>
              <a:chExt cx="114" cy="61"/>
            </a:xfrm>
          </p:grpSpPr>
          <p:sp>
            <p:nvSpPr>
              <p:cNvPr id="7261" name="WordArt 286">
                <a:extLst>
                  <a:ext uri="{FF2B5EF4-FFF2-40B4-BE49-F238E27FC236}">
                    <a16:creationId xmlns:a16="http://schemas.microsoft.com/office/drawing/2014/main" id="{AD6EDB13-7C57-447D-BDDC-1D4D2C72A24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09" y="3789"/>
                <a:ext cx="114" cy="61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  <p:sp>
            <p:nvSpPr>
              <p:cNvPr id="7262" name="WordArt 287">
                <a:extLst>
                  <a:ext uri="{FF2B5EF4-FFF2-40B4-BE49-F238E27FC236}">
                    <a16:creationId xmlns:a16="http://schemas.microsoft.com/office/drawing/2014/main" id="{947581B6-E37F-4CF1-919B-B5462D14B89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09" y="3789"/>
                <a:ext cx="114" cy="6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</p:grpSp>
        <p:grpSp>
          <p:nvGrpSpPr>
            <p:cNvPr id="7246" name="Group 288">
              <a:extLst>
                <a:ext uri="{FF2B5EF4-FFF2-40B4-BE49-F238E27FC236}">
                  <a16:creationId xmlns:a16="http://schemas.microsoft.com/office/drawing/2014/main" id="{D3F727B9-C4FB-4998-8671-71D787308F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7" y="3761"/>
              <a:ext cx="198" cy="62"/>
              <a:chOff x="6077" y="3761"/>
              <a:chExt cx="198" cy="62"/>
            </a:xfrm>
          </p:grpSpPr>
          <p:sp>
            <p:nvSpPr>
              <p:cNvPr id="7259" name="WordArt 289">
                <a:extLst>
                  <a:ext uri="{FF2B5EF4-FFF2-40B4-BE49-F238E27FC236}">
                    <a16:creationId xmlns:a16="http://schemas.microsoft.com/office/drawing/2014/main" id="{8FD5123E-AEFE-4BBD-9982-5C54449F036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077" y="3761"/>
                <a:ext cx="198" cy="62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大宮区</a:t>
                </a:r>
              </a:p>
            </p:txBody>
          </p:sp>
          <p:sp>
            <p:nvSpPr>
              <p:cNvPr id="7260" name="WordArt 290">
                <a:extLst>
                  <a:ext uri="{FF2B5EF4-FFF2-40B4-BE49-F238E27FC236}">
                    <a16:creationId xmlns:a16="http://schemas.microsoft.com/office/drawing/2014/main" id="{BD5C6009-80EC-4C50-BEF7-4539B6ABA87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077" y="3761"/>
                <a:ext cx="198" cy="62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大宮区</a:t>
                </a:r>
              </a:p>
            </p:txBody>
          </p:sp>
        </p:grpSp>
        <p:grpSp>
          <p:nvGrpSpPr>
            <p:cNvPr id="7247" name="Group 291">
              <a:extLst>
                <a:ext uri="{FF2B5EF4-FFF2-40B4-BE49-F238E27FC236}">
                  <a16:creationId xmlns:a16="http://schemas.microsoft.com/office/drawing/2014/main" id="{2D11323F-A92B-4526-9F8D-B2AAD2D0663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83" y="4441"/>
              <a:ext cx="254" cy="80"/>
              <a:chOff x="5283" y="4441"/>
              <a:chExt cx="254" cy="80"/>
            </a:xfrm>
          </p:grpSpPr>
          <p:sp>
            <p:nvSpPr>
              <p:cNvPr id="7257" name="WordArt 292">
                <a:extLst>
                  <a:ext uri="{FF2B5EF4-FFF2-40B4-BE49-F238E27FC236}">
                    <a16:creationId xmlns:a16="http://schemas.microsoft.com/office/drawing/2014/main" id="{DDED9DB2-0F44-4A3B-A47A-A440266115C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83" y="4441"/>
                <a:ext cx="254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三芳町</a:t>
                </a:r>
              </a:p>
            </p:txBody>
          </p:sp>
          <p:sp>
            <p:nvSpPr>
              <p:cNvPr id="7258" name="WordArt 293">
                <a:extLst>
                  <a:ext uri="{FF2B5EF4-FFF2-40B4-BE49-F238E27FC236}">
                    <a16:creationId xmlns:a16="http://schemas.microsoft.com/office/drawing/2014/main" id="{2CE90859-A230-45BE-8AF4-EB306581F84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83" y="4441"/>
                <a:ext cx="254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三芳町</a:t>
                </a:r>
              </a:p>
            </p:txBody>
          </p:sp>
        </p:grpSp>
        <p:grpSp>
          <p:nvGrpSpPr>
            <p:cNvPr id="7248" name="Group 294">
              <a:extLst>
                <a:ext uri="{FF2B5EF4-FFF2-40B4-BE49-F238E27FC236}">
                  <a16:creationId xmlns:a16="http://schemas.microsoft.com/office/drawing/2014/main" id="{1E2BB237-9E91-4410-8FBA-A933A5F62C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64" y="3874"/>
              <a:ext cx="341" cy="80"/>
              <a:chOff x="5964" y="3874"/>
              <a:chExt cx="341" cy="80"/>
            </a:xfrm>
          </p:grpSpPr>
          <p:sp>
            <p:nvSpPr>
              <p:cNvPr id="7255" name="WordArt 295">
                <a:extLst>
                  <a:ext uri="{FF2B5EF4-FFF2-40B4-BE49-F238E27FC236}">
                    <a16:creationId xmlns:a16="http://schemas.microsoft.com/office/drawing/2014/main" id="{AA7A61C4-B265-44DC-8924-8B5F858BED8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64" y="3874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さいたま市</a:t>
                </a:r>
              </a:p>
            </p:txBody>
          </p:sp>
          <p:sp>
            <p:nvSpPr>
              <p:cNvPr id="7256" name="WordArt 296">
                <a:extLst>
                  <a:ext uri="{FF2B5EF4-FFF2-40B4-BE49-F238E27FC236}">
                    <a16:creationId xmlns:a16="http://schemas.microsoft.com/office/drawing/2014/main" id="{FDF99281-0D5F-46D5-8088-86428931DE7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64" y="3874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さいたま市</a:t>
                </a:r>
              </a:p>
            </p:txBody>
          </p:sp>
        </p:grpSp>
        <p:grpSp>
          <p:nvGrpSpPr>
            <p:cNvPr id="7249" name="Group 297">
              <a:extLst>
                <a:ext uri="{FF2B5EF4-FFF2-40B4-BE49-F238E27FC236}">
                  <a16:creationId xmlns:a16="http://schemas.microsoft.com/office/drawing/2014/main" id="{BED15C67-2D0E-4715-AC58-A461F91ED03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26" y="4135"/>
              <a:ext cx="341" cy="80"/>
              <a:chOff x="5226" y="4135"/>
              <a:chExt cx="341" cy="80"/>
            </a:xfrm>
          </p:grpSpPr>
          <p:sp>
            <p:nvSpPr>
              <p:cNvPr id="7253" name="WordArt 298">
                <a:extLst>
                  <a:ext uri="{FF2B5EF4-FFF2-40B4-BE49-F238E27FC236}">
                    <a16:creationId xmlns:a16="http://schemas.microsoft.com/office/drawing/2014/main" id="{C41DADAA-8BD3-48C3-8B7E-2095376A36E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26" y="4135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ふじみ野市</a:t>
                </a:r>
              </a:p>
            </p:txBody>
          </p:sp>
          <p:sp>
            <p:nvSpPr>
              <p:cNvPr id="7254" name="WordArt 299">
                <a:extLst>
                  <a:ext uri="{FF2B5EF4-FFF2-40B4-BE49-F238E27FC236}">
                    <a16:creationId xmlns:a16="http://schemas.microsoft.com/office/drawing/2014/main" id="{25784042-2082-440B-8222-6DE65A15649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26" y="4135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ふじみ野市</a:t>
                </a:r>
              </a:p>
            </p:txBody>
          </p:sp>
        </p:grpSp>
        <p:grpSp>
          <p:nvGrpSpPr>
            <p:cNvPr id="7250" name="Group 300">
              <a:extLst>
                <a:ext uri="{FF2B5EF4-FFF2-40B4-BE49-F238E27FC236}">
                  <a16:creationId xmlns:a16="http://schemas.microsoft.com/office/drawing/2014/main" id="{58E1B9A4-0915-4360-9245-342BA856EE1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81" y="4276"/>
              <a:ext cx="341" cy="80"/>
              <a:chOff x="5481" y="4276"/>
              <a:chExt cx="341" cy="80"/>
            </a:xfrm>
          </p:grpSpPr>
          <p:sp>
            <p:nvSpPr>
              <p:cNvPr id="7251" name="WordArt 301">
                <a:extLst>
                  <a:ext uri="{FF2B5EF4-FFF2-40B4-BE49-F238E27FC236}">
                    <a16:creationId xmlns:a16="http://schemas.microsoft.com/office/drawing/2014/main" id="{E8350ADF-F468-4FA1-A872-65DD4E6A5C8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81" y="4276"/>
                <a:ext cx="341" cy="8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1905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富士見市</a:t>
                </a:r>
              </a:p>
            </p:txBody>
          </p:sp>
          <p:sp>
            <p:nvSpPr>
              <p:cNvPr id="7252" name="WordArt 302">
                <a:extLst>
                  <a:ext uri="{FF2B5EF4-FFF2-40B4-BE49-F238E27FC236}">
                    <a16:creationId xmlns:a16="http://schemas.microsoft.com/office/drawing/2014/main" id="{974BAD7C-EE14-475B-84E5-1F34BA7F29C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81" y="4276"/>
                <a:ext cx="341" cy="8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富士見市</a:t>
                </a:r>
              </a:p>
            </p:txBody>
          </p:sp>
        </p:grp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8">
            <a:extLst>
              <a:ext uri="{FF2B5EF4-FFF2-40B4-BE49-F238E27FC236}">
                <a16:creationId xmlns:a16="http://schemas.microsoft.com/office/drawing/2014/main" id="{959EFDE6-1544-4E77-8963-783855A749CC}"/>
              </a:ext>
            </a:extLst>
          </p:cNvPr>
          <p:cNvGrpSpPr>
            <a:grpSpLocks/>
          </p:cNvGrpSpPr>
          <p:nvPr/>
        </p:nvGrpSpPr>
        <p:grpSpPr bwMode="auto">
          <a:xfrm>
            <a:off x="639763" y="1739900"/>
            <a:ext cx="11882437" cy="6300788"/>
            <a:chOff x="403" y="1096"/>
            <a:chExt cx="7485" cy="3969"/>
          </a:xfrm>
        </p:grpSpPr>
        <p:sp>
          <p:nvSpPr>
            <p:cNvPr id="8425" name="Rectangle 9">
              <a:extLst>
                <a:ext uri="{FF2B5EF4-FFF2-40B4-BE49-F238E27FC236}">
                  <a16:creationId xmlns:a16="http://schemas.microsoft.com/office/drawing/2014/main" id="{86A87BF1-3DC4-4A88-AB2B-209B129C0B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" y="2911"/>
              <a:ext cx="2268" cy="136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26" name="Rectangle 10">
              <a:extLst>
                <a:ext uri="{FF2B5EF4-FFF2-40B4-BE49-F238E27FC236}">
                  <a16:creationId xmlns:a16="http://schemas.microsoft.com/office/drawing/2014/main" id="{071CBBB3-5020-4EA9-B175-0E2C57B0F1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0" y="2570"/>
              <a:ext cx="1701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27" name="Rectangle 11">
              <a:extLst>
                <a:ext uri="{FF2B5EF4-FFF2-40B4-BE49-F238E27FC236}">
                  <a16:creationId xmlns:a16="http://schemas.microsoft.com/office/drawing/2014/main" id="{CE2AF6AA-37B7-40E4-9063-D7FDB85FC5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1" y="3591"/>
              <a:ext cx="1361" cy="90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28" name="Rectangle 12">
              <a:extLst>
                <a:ext uri="{FF2B5EF4-FFF2-40B4-BE49-F238E27FC236}">
                  <a16:creationId xmlns:a16="http://schemas.microsoft.com/office/drawing/2014/main" id="{6B6C5B88-1F47-4262-B95B-021B21032C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1" y="3251"/>
              <a:ext cx="907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29" name="Rectangle 13">
              <a:extLst>
                <a:ext uri="{FF2B5EF4-FFF2-40B4-BE49-F238E27FC236}">
                  <a16:creationId xmlns:a16="http://schemas.microsoft.com/office/drawing/2014/main" id="{B80EE0E0-A72C-4072-96DD-AD4F38CF41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1" y="2570"/>
              <a:ext cx="907" cy="68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30" name="Rectangle 14">
              <a:extLst>
                <a:ext uri="{FF2B5EF4-FFF2-40B4-BE49-F238E27FC236}">
                  <a16:creationId xmlns:a16="http://schemas.microsoft.com/office/drawing/2014/main" id="{5E7335F2-C93D-45D1-A04F-D4B56B963B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7" y="2230"/>
              <a:ext cx="1248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31" name="Rectangle 15">
              <a:extLst>
                <a:ext uri="{FF2B5EF4-FFF2-40B4-BE49-F238E27FC236}">
                  <a16:creationId xmlns:a16="http://schemas.microsoft.com/office/drawing/2014/main" id="{286D8F5E-ACD7-48CE-A167-457F12F3A1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4" y="1890"/>
              <a:ext cx="681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32" name="Rectangle 16">
              <a:extLst>
                <a:ext uri="{FF2B5EF4-FFF2-40B4-BE49-F238E27FC236}">
                  <a16:creationId xmlns:a16="http://schemas.microsoft.com/office/drawing/2014/main" id="{806B0036-84F8-4C98-830C-CBD788B2FB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5" y="2003"/>
              <a:ext cx="907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33" name="Rectangle 17">
              <a:extLst>
                <a:ext uri="{FF2B5EF4-FFF2-40B4-BE49-F238E27FC236}">
                  <a16:creationId xmlns:a16="http://schemas.microsoft.com/office/drawing/2014/main" id="{11B0E2A5-F76C-49A2-A08E-A1F6AF7A7A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5" y="1210"/>
              <a:ext cx="567" cy="79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34" name="Rectangle 18">
              <a:extLst>
                <a:ext uri="{FF2B5EF4-FFF2-40B4-BE49-F238E27FC236}">
                  <a16:creationId xmlns:a16="http://schemas.microsoft.com/office/drawing/2014/main" id="{50A92F51-D1C8-45D1-B7D1-F7FD627041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1210"/>
              <a:ext cx="794" cy="113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35" name="Rectangle 19">
              <a:extLst>
                <a:ext uri="{FF2B5EF4-FFF2-40B4-BE49-F238E27FC236}">
                  <a16:creationId xmlns:a16="http://schemas.microsoft.com/office/drawing/2014/main" id="{35CFC966-D4A9-4165-BC63-5D37CFC1EE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5" y="1323"/>
              <a:ext cx="340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36" name="Rectangle 20">
              <a:extLst>
                <a:ext uri="{FF2B5EF4-FFF2-40B4-BE49-F238E27FC236}">
                  <a16:creationId xmlns:a16="http://schemas.microsoft.com/office/drawing/2014/main" id="{8E51D2C6-B6AD-4CA4-98EA-0BA992C226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1" y="1323"/>
              <a:ext cx="454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37" name="Rectangle 21">
              <a:extLst>
                <a:ext uri="{FF2B5EF4-FFF2-40B4-BE49-F238E27FC236}">
                  <a16:creationId xmlns:a16="http://schemas.microsoft.com/office/drawing/2014/main" id="{9FF5903E-7E98-4183-9398-4F7FAC4DF8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5" y="1096"/>
              <a:ext cx="680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38" name="Rectangle 22">
              <a:extLst>
                <a:ext uri="{FF2B5EF4-FFF2-40B4-BE49-F238E27FC236}">
                  <a16:creationId xmlns:a16="http://schemas.microsoft.com/office/drawing/2014/main" id="{CD3BEEA0-5C62-465D-8FBC-6A220D64D1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4" y="1436"/>
              <a:ext cx="227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39" name="Rectangle 23">
              <a:extLst>
                <a:ext uri="{FF2B5EF4-FFF2-40B4-BE49-F238E27FC236}">
                  <a16:creationId xmlns:a16="http://schemas.microsoft.com/office/drawing/2014/main" id="{CEC0E988-D855-4512-A647-6D65824424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1550"/>
              <a:ext cx="567" cy="79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40" name="Rectangle 24">
              <a:extLst>
                <a:ext uri="{FF2B5EF4-FFF2-40B4-BE49-F238E27FC236}">
                  <a16:creationId xmlns:a16="http://schemas.microsoft.com/office/drawing/2014/main" id="{254DDF19-C416-449B-9FCC-9A9BEA7CCF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3" y="1436"/>
              <a:ext cx="680" cy="34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41" name="Rectangle 25">
              <a:extLst>
                <a:ext uri="{FF2B5EF4-FFF2-40B4-BE49-F238E27FC236}">
                  <a16:creationId xmlns:a16="http://schemas.microsoft.com/office/drawing/2014/main" id="{E6748F41-E564-4E28-92EA-12F9104BAC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93" y="1777"/>
              <a:ext cx="1247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42" name="Rectangle 26">
              <a:extLst>
                <a:ext uri="{FF2B5EF4-FFF2-40B4-BE49-F238E27FC236}">
                  <a16:creationId xmlns:a16="http://schemas.microsoft.com/office/drawing/2014/main" id="{AF5EE7EB-5B7C-4A17-B6FD-2FB0666551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8" y="2570"/>
              <a:ext cx="454" cy="34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43" name="Rectangle 27">
              <a:extLst>
                <a:ext uri="{FF2B5EF4-FFF2-40B4-BE49-F238E27FC236}">
                  <a16:creationId xmlns:a16="http://schemas.microsoft.com/office/drawing/2014/main" id="{0DF4C12A-E679-4376-A7EA-E7D4818962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8" y="2911"/>
              <a:ext cx="454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44" name="Rectangle 28">
              <a:extLst>
                <a:ext uri="{FF2B5EF4-FFF2-40B4-BE49-F238E27FC236}">
                  <a16:creationId xmlns:a16="http://schemas.microsoft.com/office/drawing/2014/main" id="{426DB155-9D26-48B0-96CD-E3A981473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8" y="3251"/>
              <a:ext cx="454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45" name="Rectangle 29">
              <a:extLst>
                <a:ext uri="{FF2B5EF4-FFF2-40B4-BE49-F238E27FC236}">
                  <a16:creationId xmlns:a16="http://schemas.microsoft.com/office/drawing/2014/main" id="{83BC5562-4211-4B98-B9F3-6D572CFA2A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2344"/>
              <a:ext cx="227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46" name="Rectangle 30">
              <a:extLst>
                <a:ext uri="{FF2B5EF4-FFF2-40B4-BE49-F238E27FC236}">
                  <a16:creationId xmlns:a16="http://schemas.microsoft.com/office/drawing/2014/main" id="{F4E9DA64-1FA4-4EE5-AF76-6C084CDA49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9" y="2344"/>
              <a:ext cx="227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47" name="Rectangle 31">
              <a:extLst>
                <a:ext uri="{FF2B5EF4-FFF2-40B4-BE49-F238E27FC236}">
                  <a16:creationId xmlns:a16="http://schemas.microsoft.com/office/drawing/2014/main" id="{469BC511-1E62-4E72-9054-C75E714F2E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6" y="2344"/>
              <a:ext cx="340" cy="90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48" name="Rectangle 32">
              <a:extLst>
                <a:ext uri="{FF2B5EF4-FFF2-40B4-BE49-F238E27FC236}">
                  <a16:creationId xmlns:a16="http://schemas.microsoft.com/office/drawing/2014/main" id="{07D9AFAE-33AA-46E9-860D-01C5DC0AFD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3024"/>
              <a:ext cx="454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49" name="Rectangle 33">
              <a:extLst>
                <a:ext uri="{FF2B5EF4-FFF2-40B4-BE49-F238E27FC236}">
                  <a16:creationId xmlns:a16="http://schemas.microsoft.com/office/drawing/2014/main" id="{E2808D3F-F185-4EDA-BC22-C64AC6968F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3364"/>
              <a:ext cx="454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50" name="Rectangle 34">
              <a:extLst>
                <a:ext uri="{FF2B5EF4-FFF2-40B4-BE49-F238E27FC236}">
                  <a16:creationId xmlns:a16="http://schemas.microsoft.com/office/drawing/2014/main" id="{69AA5FD8-1373-4347-A8BD-07B9A3B8E8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6" y="3251"/>
              <a:ext cx="453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51" name="Rectangle 35">
              <a:extLst>
                <a:ext uri="{FF2B5EF4-FFF2-40B4-BE49-F238E27FC236}">
                  <a16:creationId xmlns:a16="http://schemas.microsoft.com/office/drawing/2014/main" id="{8A24E7C8-1506-4D1E-9BA8-E66E205843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3818"/>
              <a:ext cx="454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52" name="Rectangle 36">
              <a:extLst>
                <a:ext uri="{FF2B5EF4-FFF2-40B4-BE49-F238E27FC236}">
                  <a16:creationId xmlns:a16="http://schemas.microsoft.com/office/drawing/2014/main" id="{BA5237D0-6761-410E-BEC6-4A88CBD277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6" y="3591"/>
              <a:ext cx="453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53" name="Rectangle 37">
              <a:extLst>
                <a:ext uri="{FF2B5EF4-FFF2-40B4-BE49-F238E27FC236}">
                  <a16:creationId xmlns:a16="http://schemas.microsoft.com/office/drawing/2014/main" id="{283CEBFC-D04F-4B73-9A7D-E597AA2D2B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3478"/>
              <a:ext cx="681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54" name="Rectangle 38">
              <a:extLst>
                <a:ext uri="{FF2B5EF4-FFF2-40B4-BE49-F238E27FC236}">
                  <a16:creationId xmlns:a16="http://schemas.microsoft.com/office/drawing/2014/main" id="{E5825982-8179-4E24-8796-0E306C8571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6" y="3818"/>
              <a:ext cx="453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55" name="Rectangle 39">
              <a:extLst>
                <a:ext uri="{FF2B5EF4-FFF2-40B4-BE49-F238E27FC236}">
                  <a16:creationId xmlns:a16="http://schemas.microsoft.com/office/drawing/2014/main" id="{5A7539F2-B5B7-44ED-93B1-9C327423E8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4158"/>
              <a:ext cx="453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56" name="Rectangle 40">
              <a:extLst>
                <a:ext uri="{FF2B5EF4-FFF2-40B4-BE49-F238E27FC236}">
                  <a16:creationId xmlns:a16="http://schemas.microsoft.com/office/drawing/2014/main" id="{4B7FEB26-2C80-444B-9993-C06D83F074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6" y="4385"/>
              <a:ext cx="793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57" name="Rectangle 41">
              <a:extLst>
                <a:ext uri="{FF2B5EF4-FFF2-40B4-BE49-F238E27FC236}">
                  <a16:creationId xmlns:a16="http://schemas.microsoft.com/office/drawing/2014/main" id="{17D308BA-786C-42F5-B9D5-62DA9D02E5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4158"/>
              <a:ext cx="681" cy="226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58" name="Rectangle 42">
              <a:extLst>
                <a:ext uri="{FF2B5EF4-FFF2-40B4-BE49-F238E27FC236}">
                  <a16:creationId xmlns:a16="http://schemas.microsoft.com/office/drawing/2014/main" id="{2CF160E2-A921-4CFB-8F57-535B26264A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9" y="4385"/>
              <a:ext cx="341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59" name="Rectangle 43">
              <a:extLst>
                <a:ext uri="{FF2B5EF4-FFF2-40B4-BE49-F238E27FC236}">
                  <a16:creationId xmlns:a16="http://schemas.microsoft.com/office/drawing/2014/main" id="{48F34541-3097-40FF-B6DD-99CC317077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0" y="4612"/>
              <a:ext cx="226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60" name="Rectangle 44">
              <a:extLst>
                <a:ext uri="{FF2B5EF4-FFF2-40B4-BE49-F238E27FC236}">
                  <a16:creationId xmlns:a16="http://schemas.microsoft.com/office/drawing/2014/main" id="{4744B5C9-2BC1-4373-87F0-0AA2D81AEF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2344"/>
              <a:ext cx="1020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61" name="Rectangle 45">
              <a:extLst>
                <a:ext uri="{FF2B5EF4-FFF2-40B4-BE49-F238E27FC236}">
                  <a16:creationId xmlns:a16="http://schemas.microsoft.com/office/drawing/2014/main" id="{10964443-AE4A-4236-B0CB-DEC413F766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2797"/>
              <a:ext cx="453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62" name="Rectangle 46">
              <a:extLst>
                <a:ext uri="{FF2B5EF4-FFF2-40B4-BE49-F238E27FC236}">
                  <a16:creationId xmlns:a16="http://schemas.microsoft.com/office/drawing/2014/main" id="{476B907F-5B21-4FFD-BC3E-BE87ACC54B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3251"/>
              <a:ext cx="681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63" name="Rectangle 47">
              <a:extLst>
                <a:ext uri="{FF2B5EF4-FFF2-40B4-BE49-F238E27FC236}">
                  <a16:creationId xmlns:a16="http://schemas.microsoft.com/office/drawing/2014/main" id="{0EC1B797-AC2B-4CDA-B607-11DF42D30D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9" y="2797"/>
              <a:ext cx="567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64" name="Rectangle 48">
              <a:extLst>
                <a:ext uri="{FF2B5EF4-FFF2-40B4-BE49-F238E27FC236}">
                  <a16:creationId xmlns:a16="http://schemas.microsoft.com/office/drawing/2014/main" id="{4A6209DA-389F-44FC-9966-B37FE561A6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9" y="3024"/>
              <a:ext cx="567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65" name="Rectangle 49">
              <a:extLst>
                <a:ext uri="{FF2B5EF4-FFF2-40B4-BE49-F238E27FC236}">
                  <a16:creationId xmlns:a16="http://schemas.microsoft.com/office/drawing/2014/main" id="{C9EB4DBE-BF22-490C-BB05-C44203F4D6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6" y="2797"/>
              <a:ext cx="227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66" name="Rectangle 50">
              <a:extLst>
                <a:ext uri="{FF2B5EF4-FFF2-40B4-BE49-F238E27FC236}">
                  <a16:creationId xmlns:a16="http://schemas.microsoft.com/office/drawing/2014/main" id="{439880EF-3A9F-4802-B43B-22928C6A2F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6" y="2344"/>
              <a:ext cx="794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67" name="Rectangle 51">
              <a:extLst>
                <a:ext uri="{FF2B5EF4-FFF2-40B4-BE49-F238E27FC236}">
                  <a16:creationId xmlns:a16="http://schemas.microsoft.com/office/drawing/2014/main" id="{0CC21AEF-B3B3-4243-8C2F-7B87DCD87F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40" y="2344"/>
              <a:ext cx="454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68" name="Rectangle 52">
              <a:extLst>
                <a:ext uri="{FF2B5EF4-FFF2-40B4-BE49-F238E27FC236}">
                  <a16:creationId xmlns:a16="http://schemas.microsoft.com/office/drawing/2014/main" id="{40526F69-0414-4F48-A384-BE499053ED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3" y="2797"/>
              <a:ext cx="227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69" name="Rectangle 53">
              <a:extLst>
                <a:ext uri="{FF2B5EF4-FFF2-40B4-BE49-F238E27FC236}">
                  <a16:creationId xmlns:a16="http://schemas.microsoft.com/office/drawing/2014/main" id="{A8A9DD0E-84CA-4DA3-9604-BB26CF113E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0" y="2797"/>
              <a:ext cx="340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70" name="Rectangle 54">
              <a:extLst>
                <a:ext uri="{FF2B5EF4-FFF2-40B4-BE49-F238E27FC236}">
                  <a16:creationId xmlns:a16="http://schemas.microsoft.com/office/drawing/2014/main" id="{EE51B75D-C136-47D6-A9C5-CBAA29A8A4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40" y="2797"/>
              <a:ext cx="227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71" name="Rectangle 55">
              <a:extLst>
                <a:ext uri="{FF2B5EF4-FFF2-40B4-BE49-F238E27FC236}">
                  <a16:creationId xmlns:a16="http://schemas.microsoft.com/office/drawing/2014/main" id="{FC706899-F08B-43E2-B670-08DFB9405D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67" y="2797"/>
              <a:ext cx="227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72" name="Rectangle 56">
              <a:extLst>
                <a:ext uri="{FF2B5EF4-FFF2-40B4-BE49-F238E27FC236}">
                  <a16:creationId xmlns:a16="http://schemas.microsoft.com/office/drawing/2014/main" id="{F797DE88-99F0-4B58-A52D-47DF82E72B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40" y="3137"/>
              <a:ext cx="794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73" name="Rectangle 57">
              <a:extLst>
                <a:ext uri="{FF2B5EF4-FFF2-40B4-BE49-F238E27FC236}">
                  <a16:creationId xmlns:a16="http://schemas.microsoft.com/office/drawing/2014/main" id="{FEFFDAF8-DCCC-4B79-BDB8-CBB970B0BB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6" y="4498"/>
              <a:ext cx="226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74" name="Rectangle 58">
              <a:extLst>
                <a:ext uri="{FF2B5EF4-FFF2-40B4-BE49-F238E27FC236}">
                  <a16:creationId xmlns:a16="http://schemas.microsoft.com/office/drawing/2014/main" id="{13C3FDBF-9B90-495F-91D8-C94CCF1B17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3" y="4725"/>
              <a:ext cx="114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75" name="Rectangle 59">
              <a:extLst>
                <a:ext uri="{FF2B5EF4-FFF2-40B4-BE49-F238E27FC236}">
                  <a16:creationId xmlns:a16="http://schemas.microsoft.com/office/drawing/2014/main" id="{DECD47F9-673A-4353-9817-F9DDE8EF2F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3" y="4498"/>
              <a:ext cx="340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76" name="Rectangle 60">
              <a:extLst>
                <a:ext uri="{FF2B5EF4-FFF2-40B4-BE49-F238E27FC236}">
                  <a16:creationId xmlns:a16="http://schemas.microsoft.com/office/drawing/2014/main" id="{54AB2967-865E-4600-A76E-49AC458C92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3" y="4498"/>
              <a:ext cx="114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77" name="Rectangle 61">
              <a:extLst>
                <a:ext uri="{FF2B5EF4-FFF2-40B4-BE49-F238E27FC236}">
                  <a16:creationId xmlns:a16="http://schemas.microsoft.com/office/drawing/2014/main" id="{E53E1A1E-9774-4D2C-A20B-5334C41909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27" y="4158"/>
              <a:ext cx="453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78" name="Rectangle 63">
              <a:extLst>
                <a:ext uri="{FF2B5EF4-FFF2-40B4-BE49-F238E27FC236}">
                  <a16:creationId xmlns:a16="http://schemas.microsoft.com/office/drawing/2014/main" id="{C05A4F69-8A58-41ED-88C0-923BE9CD28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0" y="4271"/>
              <a:ext cx="341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79" name="Rectangle 64">
              <a:extLst>
                <a:ext uri="{FF2B5EF4-FFF2-40B4-BE49-F238E27FC236}">
                  <a16:creationId xmlns:a16="http://schemas.microsoft.com/office/drawing/2014/main" id="{D94CFA84-0DC9-4AF2-97DB-7B7358AB18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21" y="4271"/>
              <a:ext cx="226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80" name="Rectangle 65">
              <a:extLst>
                <a:ext uri="{FF2B5EF4-FFF2-40B4-BE49-F238E27FC236}">
                  <a16:creationId xmlns:a16="http://schemas.microsoft.com/office/drawing/2014/main" id="{3C5B5F8A-E4BB-4E56-BC0D-275CDB9DE7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7" y="4271"/>
              <a:ext cx="227" cy="68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81" name="Rectangle 66">
              <a:extLst>
                <a:ext uri="{FF2B5EF4-FFF2-40B4-BE49-F238E27FC236}">
                  <a16:creationId xmlns:a16="http://schemas.microsoft.com/office/drawing/2014/main" id="{89132DA4-1B73-4A2A-BB1A-23DE46160B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0" y="3251"/>
              <a:ext cx="1020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82" name="Rectangle 67">
              <a:extLst>
                <a:ext uri="{FF2B5EF4-FFF2-40B4-BE49-F238E27FC236}">
                  <a16:creationId xmlns:a16="http://schemas.microsoft.com/office/drawing/2014/main" id="{9F047236-16F5-410B-99E1-A5A198E273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0" y="4385"/>
              <a:ext cx="226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83" name="Rectangle 68">
              <a:extLst>
                <a:ext uri="{FF2B5EF4-FFF2-40B4-BE49-F238E27FC236}">
                  <a16:creationId xmlns:a16="http://schemas.microsoft.com/office/drawing/2014/main" id="{48447EC3-848B-4EEE-AEE0-F9A410F2B9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0" y="4158"/>
              <a:ext cx="226" cy="225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84" name="Rectangle 69">
              <a:extLst>
                <a:ext uri="{FF2B5EF4-FFF2-40B4-BE49-F238E27FC236}">
                  <a16:creationId xmlns:a16="http://schemas.microsoft.com/office/drawing/2014/main" id="{D873B154-200B-4992-8D20-0C42F7849C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0" y="3478"/>
              <a:ext cx="454" cy="79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85" name="Rectangle 70">
              <a:extLst>
                <a:ext uri="{FF2B5EF4-FFF2-40B4-BE49-F238E27FC236}">
                  <a16:creationId xmlns:a16="http://schemas.microsoft.com/office/drawing/2014/main" id="{A2264D5B-F1D7-436D-B928-96AE1C6F9C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34" y="3818"/>
              <a:ext cx="454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86" name="Rectangle 71">
              <a:extLst>
                <a:ext uri="{FF2B5EF4-FFF2-40B4-BE49-F238E27FC236}">
                  <a16:creationId xmlns:a16="http://schemas.microsoft.com/office/drawing/2014/main" id="{709392FA-D0AD-4CFC-B0E9-89E944897E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34" y="3478"/>
              <a:ext cx="227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</p:grpSp>
      <p:grpSp>
        <p:nvGrpSpPr>
          <p:cNvPr id="8195" name="Group 72">
            <a:extLst>
              <a:ext uri="{FF2B5EF4-FFF2-40B4-BE49-F238E27FC236}">
                <a16:creationId xmlns:a16="http://schemas.microsoft.com/office/drawing/2014/main" id="{3B3644BC-0DFE-444B-A7A4-61AA25072E15}"/>
              </a:ext>
            </a:extLst>
          </p:cNvPr>
          <p:cNvGrpSpPr>
            <a:grpSpLocks/>
          </p:cNvGrpSpPr>
          <p:nvPr/>
        </p:nvGrpSpPr>
        <p:grpSpPr bwMode="auto">
          <a:xfrm>
            <a:off x="8921750" y="5521325"/>
            <a:ext cx="2159000" cy="1619250"/>
            <a:chOff x="5620" y="3478"/>
            <a:chExt cx="1360" cy="1020"/>
          </a:xfrm>
        </p:grpSpPr>
        <p:sp>
          <p:nvSpPr>
            <p:cNvPr id="8415" name="Rectangle 73">
              <a:extLst>
                <a:ext uri="{FF2B5EF4-FFF2-40B4-BE49-F238E27FC236}">
                  <a16:creationId xmlns:a16="http://schemas.microsoft.com/office/drawing/2014/main" id="{C89A42A6-71A0-4F8B-86F6-25FECCD289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0" y="3931"/>
              <a:ext cx="227" cy="340"/>
            </a:xfrm>
            <a:prstGeom prst="rect">
              <a:avLst/>
            </a:prstGeom>
            <a:solidFill>
              <a:srgbClr val="99CCFF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16" name="Rectangle 74">
              <a:extLst>
                <a:ext uri="{FF2B5EF4-FFF2-40B4-BE49-F238E27FC236}">
                  <a16:creationId xmlns:a16="http://schemas.microsoft.com/office/drawing/2014/main" id="{695EB164-5947-4B62-95EF-1BF7590A94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27" y="3478"/>
              <a:ext cx="453" cy="340"/>
            </a:xfrm>
            <a:prstGeom prst="rect">
              <a:avLst/>
            </a:prstGeom>
            <a:solidFill>
              <a:srgbClr val="99CCFF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17" name="Rectangle 75">
              <a:extLst>
                <a:ext uri="{FF2B5EF4-FFF2-40B4-BE49-F238E27FC236}">
                  <a16:creationId xmlns:a16="http://schemas.microsoft.com/office/drawing/2014/main" id="{20C887B6-A39C-476F-9195-381CEBF293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27" y="3818"/>
              <a:ext cx="453" cy="340"/>
            </a:xfrm>
            <a:prstGeom prst="rect">
              <a:avLst/>
            </a:prstGeom>
            <a:solidFill>
              <a:srgbClr val="99CCFF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18" name="Rectangle 76">
              <a:extLst>
                <a:ext uri="{FF2B5EF4-FFF2-40B4-BE49-F238E27FC236}">
                  <a16:creationId xmlns:a16="http://schemas.microsoft.com/office/drawing/2014/main" id="{FAA96C16-9C76-42AF-BEDF-553914712C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6" y="4271"/>
              <a:ext cx="680" cy="227"/>
            </a:xfrm>
            <a:prstGeom prst="rect">
              <a:avLst/>
            </a:prstGeom>
            <a:solidFill>
              <a:srgbClr val="99CCFF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19" name="Rectangle 77">
              <a:extLst>
                <a:ext uri="{FF2B5EF4-FFF2-40B4-BE49-F238E27FC236}">
                  <a16:creationId xmlns:a16="http://schemas.microsoft.com/office/drawing/2014/main" id="{A3C80063-199A-424F-9FDA-C74CC66EBF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0" y="3478"/>
              <a:ext cx="226" cy="680"/>
            </a:xfrm>
            <a:prstGeom prst="rect">
              <a:avLst/>
            </a:prstGeom>
            <a:solidFill>
              <a:srgbClr val="99CCFF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20" name="Rectangle 78">
              <a:extLst>
                <a:ext uri="{FF2B5EF4-FFF2-40B4-BE49-F238E27FC236}">
                  <a16:creationId xmlns:a16="http://schemas.microsoft.com/office/drawing/2014/main" id="{AD67DDD1-8FD4-4F6C-BD95-65F5328880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6" y="3478"/>
              <a:ext cx="454" cy="226"/>
            </a:xfrm>
            <a:prstGeom prst="rect">
              <a:avLst/>
            </a:prstGeom>
            <a:solidFill>
              <a:srgbClr val="99CCFF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21" name="Rectangle 79">
              <a:extLst>
                <a:ext uri="{FF2B5EF4-FFF2-40B4-BE49-F238E27FC236}">
                  <a16:creationId xmlns:a16="http://schemas.microsoft.com/office/drawing/2014/main" id="{C25C46F3-8B0B-43D0-8A10-83BBAD38B6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6" y="3704"/>
              <a:ext cx="454" cy="226"/>
            </a:xfrm>
            <a:prstGeom prst="rect">
              <a:avLst/>
            </a:prstGeom>
            <a:solidFill>
              <a:srgbClr val="99CCFF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22" name="Rectangle 80">
              <a:extLst>
                <a:ext uri="{FF2B5EF4-FFF2-40B4-BE49-F238E27FC236}">
                  <a16:creationId xmlns:a16="http://schemas.microsoft.com/office/drawing/2014/main" id="{65BC7C87-70E7-4F7F-9D83-41377FCA99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0" y="3478"/>
              <a:ext cx="227" cy="453"/>
            </a:xfrm>
            <a:prstGeom prst="rect">
              <a:avLst/>
            </a:prstGeom>
            <a:solidFill>
              <a:srgbClr val="99CCFF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23" name="Rectangle 81">
              <a:extLst>
                <a:ext uri="{FF2B5EF4-FFF2-40B4-BE49-F238E27FC236}">
                  <a16:creationId xmlns:a16="http://schemas.microsoft.com/office/drawing/2014/main" id="{07F3743F-46C6-476E-98FA-011BFEF901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3" y="3931"/>
              <a:ext cx="227" cy="340"/>
            </a:xfrm>
            <a:prstGeom prst="rect">
              <a:avLst/>
            </a:prstGeom>
            <a:solidFill>
              <a:srgbClr val="99CCFF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  <p:sp>
          <p:nvSpPr>
            <p:cNvPr id="8424" name="Rectangle 82">
              <a:extLst>
                <a:ext uri="{FF2B5EF4-FFF2-40B4-BE49-F238E27FC236}">
                  <a16:creationId xmlns:a16="http://schemas.microsoft.com/office/drawing/2014/main" id="{02377A36-065D-47B8-B8C1-E5732B0D30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6" y="3931"/>
              <a:ext cx="227" cy="340"/>
            </a:xfrm>
            <a:prstGeom prst="rect">
              <a:avLst/>
            </a:prstGeom>
            <a:solidFill>
              <a:srgbClr val="99CCFF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hangingPunct="1"/>
              <a:endParaRPr lang="ja-JP" altLang="en-US"/>
            </a:p>
          </p:txBody>
        </p:sp>
      </p:grpSp>
      <p:grpSp>
        <p:nvGrpSpPr>
          <p:cNvPr id="8196" name="Group 83">
            <a:extLst>
              <a:ext uri="{FF2B5EF4-FFF2-40B4-BE49-F238E27FC236}">
                <a16:creationId xmlns:a16="http://schemas.microsoft.com/office/drawing/2014/main" id="{DA502E4C-2482-4CE7-9C78-2E5C9DA61FBA}"/>
              </a:ext>
            </a:extLst>
          </p:cNvPr>
          <p:cNvGrpSpPr>
            <a:grpSpLocks/>
          </p:cNvGrpSpPr>
          <p:nvPr/>
        </p:nvGrpSpPr>
        <p:grpSpPr bwMode="auto">
          <a:xfrm>
            <a:off x="2238375" y="5637213"/>
            <a:ext cx="403225" cy="127000"/>
            <a:chOff x="1282" y="3739"/>
            <a:chExt cx="254" cy="80"/>
          </a:xfrm>
        </p:grpSpPr>
        <p:sp>
          <p:nvSpPr>
            <p:cNvPr id="8413" name="WordArt 84">
              <a:extLst>
                <a:ext uri="{FF2B5EF4-FFF2-40B4-BE49-F238E27FC236}">
                  <a16:creationId xmlns:a16="http://schemas.microsoft.com/office/drawing/2014/main" id="{D0264946-93BC-4804-8DAF-054CC0D0C7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82" y="3739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秩父市</a:t>
              </a:r>
            </a:p>
          </p:txBody>
        </p:sp>
        <p:sp>
          <p:nvSpPr>
            <p:cNvPr id="8414" name="WordArt 85">
              <a:extLst>
                <a:ext uri="{FF2B5EF4-FFF2-40B4-BE49-F238E27FC236}">
                  <a16:creationId xmlns:a16="http://schemas.microsoft.com/office/drawing/2014/main" id="{C6EC5EAA-9EB8-44D0-B50F-C53684291F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82" y="3739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秩父市</a:t>
              </a:r>
            </a:p>
          </p:txBody>
        </p:sp>
      </p:grpSp>
      <p:grpSp>
        <p:nvGrpSpPr>
          <p:cNvPr id="8197" name="Group 86">
            <a:extLst>
              <a:ext uri="{FF2B5EF4-FFF2-40B4-BE49-F238E27FC236}">
                <a16:creationId xmlns:a16="http://schemas.microsoft.com/office/drawing/2014/main" id="{BF054D31-B24E-4DA2-9735-0C70981D45B9}"/>
              </a:ext>
            </a:extLst>
          </p:cNvPr>
          <p:cNvGrpSpPr>
            <a:grpSpLocks/>
          </p:cNvGrpSpPr>
          <p:nvPr/>
        </p:nvGrpSpPr>
        <p:grpSpPr bwMode="auto">
          <a:xfrm>
            <a:off x="2619375" y="4286250"/>
            <a:ext cx="541338" cy="127000"/>
            <a:chOff x="1455" y="2996"/>
            <a:chExt cx="341" cy="80"/>
          </a:xfrm>
        </p:grpSpPr>
        <p:sp>
          <p:nvSpPr>
            <p:cNvPr id="8411" name="WordArt 87">
              <a:extLst>
                <a:ext uri="{FF2B5EF4-FFF2-40B4-BE49-F238E27FC236}">
                  <a16:creationId xmlns:a16="http://schemas.microsoft.com/office/drawing/2014/main" id="{2348ED4D-6F1C-41B4-A953-46D86BF364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55" y="2996"/>
              <a:ext cx="341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小鹿野町</a:t>
              </a:r>
            </a:p>
          </p:txBody>
        </p:sp>
        <p:sp>
          <p:nvSpPr>
            <p:cNvPr id="8412" name="WordArt 88">
              <a:extLst>
                <a:ext uri="{FF2B5EF4-FFF2-40B4-BE49-F238E27FC236}">
                  <a16:creationId xmlns:a16="http://schemas.microsoft.com/office/drawing/2014/main" id="{74A52437-7E57-44B9-91AB-73AC7FDF17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55" y="2996"/>
              <a:ext cx="341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小鹿野町</a:t>
              </a:r>
            </a:p>
          </p:txBody>
        </p:sp>
      </p:grpSp>
      <p:grpSp>
        <p:nvGrpSpPr>
          <p:cNvPr id="8198" name="Group 89">
            <a:extLst>
              <a:ext uri="{FF2B5EF4-FFF2-40B4-BE49-F238E27FC236}">
                <a16:creationId xmlns:a16="http://schemas.microsoft.com/office/drawing/2014/main" id="{04565B8D-68D0-4C06-A59D-E038F7AB0E19}"/>
              </a:ext>
            </a:extLst>
          </p:cNvPr>
          <p:cNvGrpSpPr>
            <a:grpSpLocks/>
          </p:cNvGrpSpPr>
          <p:nvPr/>
        </p:nvGrpSpPr>
        <p:grpSpPr bwMode="auto">
          <a:xfrm>
            <a:off x="9729788" y="6911975"/>
            <a:ext cx="180975" cy="96838"/>
            <a:chOff x="6191" y="4385"/>
            <a:chExt cx="114" cy="61"/>
          </a:xfrm>
        </p:grpSpPr>
        <p:sp>
          <p:nvSpPr>
            <p:cNvPr id="8409" name="WordArt 90">
              <a:extLst>
                <a:ext uri="{FF2B5EF4-FFF2-40B4-BE49-F238E27FC236}">
                  <a16:creationId xmlns:a16="http://schemas.microsoft.com/office/drawing/2014/main" id="{C842A8E7-F98E-4B6B-A671-8645FDBC5E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91" y="4385"/>
              <a:ext cx="114" cy="61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  <p:sp>
          <p:nvSpPr>
            <p:cNvPr id="8410" name="WordArt 91">
              <a:extLst>
                <a:ext uri="{FF2B5EF4-FFF2-40B4-BE49-F238E27FC236}">
                  <a16:creationId xmlns:a16="http://schemas.microsoft.com/office/drawing/2014/main" id="{DFA0EAB7-F45D-4DC4-9825-A6915DDBDB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91" y="4385"/>
              <a:ext cx="114" cy="6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</p:grpSp>
      <p:grpSp>
        <p:nvGrpSpPr>
          <p:cNvPr id="8199" name="Group 92">
            <a:extLst>
              <a:ext uri="{FF2B5EF4-FFF2-40B4-BE49-F238E27FC236}">
                <a16:creationId xmlns:a16="http://schemas.microsoft.com/office/drawing/2014/main" id="{EC2183B6-AA0D-4D48-B00A-611FE2E8664C}"/>
              </a:ext>
            </a:extLst>
          </p:cNvPr>
          <p:cNvGrpSpPr>
            <a:grpSpLocks/>
          </p:cNvGrpSpPr>
          <p:nvPr/>
        </p:nvGrpSpPr>
        <p:grpSpPr bwMode="auto">
          <a:xfrm>
            <a:off x="10023475" y="6461125"/>
            <a:ext cx="314325" cy="98425"/>
            <a:chOff x="6304" y="3931"/>
            <a:chExt cx="198" cy="62"/>
          </a:xfrm>
        </p:grpSpPr>
        <p:sp>
          <p:nvSpPr>
            <p:cNvPr id="8407" name="WordArt 93">
              <a:extLst>
                <a:ext uri="{FF2B5EF4-FFF2-40B4-BE49-F238E27FC236}">
                  <a16:creationId xmlns:a16="http://schemas.microsoft.com/office/drawing/2014/main" id="{6B858039-12BC-485F-BC50-356AB5EDAD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04" y="3931"/>
              <a:ext cx="198" cy="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浦和区</a:t>
              </a:r>
            </a:p>
          </p:txBody>
        </p:sp>
        <p:sp>
          <p:nvSpPr>
            <p:cNvPr id="8408" name="WordArt 94">
              <a:extLst>
                <a:ext uri="{FF2B5EF4-FFF2-40B4-BE49-F238E27FC236}">
                  <a16:creationId xmlns:a16="http://schemas.microsoft.com/office/drawing/2014/main" id="{34566EFD-38A5-4090-9EDC-67569338ED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04" y="3931"/>
              <a:ext cx="198" cy="6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浦和区</a:t>
              </a:r>
            </a:p>
          </p:txBody>
        </p:sp>
      </p:grpSp>
      <p:grpSp>
        <p:nvGrpSpPr>
          <p:cNvPr id="8200" name="Group 95">
            <a:extLst>
              <a:ext uri="{FF2B5EF4-FFF2-40B4-BE49-F238E27FC236}">
                <a16:creationId xmlns:a16="http://schemas.microsoft.com/office/drawing/2014/main" id="{17348AAB-BD9A-41CE-8D10-851BFF8C97AD}"/>
              </a:ext>
            </a:extLst>
          </p:cNvPr>
          <p:cNvGrpSpPr>
            <a:grpSpLocks/>
          </p:cNvGrpSpPr>
          <p:nvPr/>
        </p:nvGrpSpPr>
        <p:grpSpPr bwMode="auto">
          <a:xfrm>
            <a:off x="10629900" y="6283325"/>
            <a:ext cx="180975" cy="96838"/>
            <a:chOff x="6616" y="3988"/>
            <a:chExt cx="114" cy="61"/>
          </a:xfrm>
        </p:grpSpPr>
        <p:sp>
          <p:nvSpPr>
            <p:cNvPr id="8405" name="WordArt 96">
              <a:extLst>
                <a:ext uri="{FF2B5EF4-FFF2-40B4-BE49-F238E27FC236}">
                  <a16:creationId xmlns:a16="http://schemas.microsoft.com/office/drawing/2014/main" id="{F0D179C7-BBDA-47AE-A8B2-7A592DCC70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16" y="3988"/>
              <a:ext cx="114" cy="61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緑区</a:t>
              </a:r>
            </a:p>
          </p:txBody>
        </p:sp>
        <p:sp>
          <p:nvSpPr>
            <p:cNvPr id="8406" name="WordArt 97">
              <a:extLst>
                <a:ext uri="{FF2B5EF4-FFF2-40B4-BE49-F238E27FC236}">
                  <a16:creationId xmlns:a16="http://schemas.microsoft.com/office/drawing/2014/main" id="{227DF1A4-8C10-4A3B-8765-E6053A43B9B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16" y="3988"/>
              <a:ext cx="114" cy="6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緑区</a:t>
              </a:r>
            </a:p>
          </p:txBody>
        </p:sp>
      </p:grpSp>
      <p:grpSp>
        <p:nvGrpSpPr>
          <p:cNvPr id="8201" name="Group 98">
            <a:extLst>
              <a:ext uri="{FF2B5EF4-FFF2-40B4-BE49-F238E27FC236}">
                <a16:creationId xmlns:a16="http://schemas.microsoft.com/office/drawing/2014/main" id="{94882FBF-EBE1-4599-986B-521CF5C12895}"/>
              </a:ext>
            </a:extLst>
          </p:cNvPr>
          <p:cNvGrpSpPr>
            <a:grpSpLocks/>
          </p:cNvGrpSpPr>
          <p:nvPr/>
        </p:nvGrpSpPr>
        <p:grpSpPr bwMode="auto">
          <a:xfrm>
            <a:off x="10026650" y="5830888"/>
            <a:ext cx="314325" cy="98425"/>
            <a:chOff x="6332" y="3648"/>
            <a:chExt cx="198" cy="62"/>
          </a:xfrm>
        </p:grpSpPr>
        <p:sp>
          <p:nvSpPr>
            <p:cNvPr id="8403" name="WordArt 99">
              <a:extLst>
                <a:ext uri="{FF2B5EF4-FFF2-40B4-BE49-F238E27FC236}">
                  <a16:creationId xmlns:a16="http://schemas.microsoft.com/office/drawing/2014/main" id="{52C32573-3885-47F5-9376-F4E3CE451F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32" y="3648"/>
              <a:ext cx="198" cy="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見沼区</a:t>
              </a:r>
            </a:p>
          </p:txBody>
        </p:sp>
        <p:sp>
          <p:nvSpPr>
            <p:cNvPr id="8404" name="WordArt 100">
              <a:extLst>
                <a:ext uri="{FF2B5EF4-FFF2-40B4-BE49-F238E27FC236}">
                  <a16:creationId xmlns:a16="http://schemas.microsoft.com/office/drawing/2014/main" id="{30B14FA4-3358-4722-B167-D52CF33748B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32" y="3648"/>
              <a:ext cx="198" cy="6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見沼区</a:t>
              </a:r>
            </a:p>
          </p:txBody>
        </p:sp>
      </p:grpSp>
      <p:grpSp>
        <p:nvGrpSpPr>
          <p:cNvPr id="8202" name="Group 101">
            <a:extLst>
              <a:ext uri="{FF2B5EF4-FFF2-40B4-BE49-F238E27FC236}">
                <a16:creationId xmlns:a16="http://schemas.microsoft.com/office/drawing/2014/main" id="{6B1751BA-C978-475B-A296-388CF75942BB}"/>
              </a:ext>
            </a:extLst>
          </p:cNvPr>
          <p:cNvGrpSpPr>
            <a:grpSpLocks/>
          </p:cNvGrpSpPr>
          <p:nvPr/>
        </p:nvGrpSpPr>
        <p:grpSpPr bwMode="auto">
          <a:xfrm>
            <a:off x="10563225" y="5741988"/>
            <a:ext cx="314325" cy="98425"/>
            <a:chOff x="6616" y="3563"/>
            <a:chExt cx="198" cy="62"/>
          </a:xfrm>
        </p:grpSpPr>
        <p:sp>
          <p:nvSpPr>
            <p:cNvPr id="8401" name="WordArt 102">
              <a:extLst>
                <a:ext uri="{FF2B5EF4-FFF2-40B4-BE49-F238E27FC236}">
                  <a16:creationId xmlns:a16="http://schemas.microsoft.com/office/drawing/2014/main" id="{E68A39AE-9A4E-4587-AB5E-09E21A7E89C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16" y="3563"/>
              <a:ext cx="198" cy="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岩槻区</a:t>
              </a:r>
            </a:p>
          </p:txBody>
        </p:sp>
        <p:sp>
          <p:nvSpPr>
            <p:cNvPr id="8402" name="WordArt 103">
              <a:extLst>
                <a:ext uri="{FF2B5EF4-FFF2-40B4-BE49-F238E27FC236}">
                  <a16:creationId xmlns:a16="http://schemas.microsoft.com/office/drawing/2014/main" id="{57FC9F0E-2DB1-4B7D-9DDE-6C3536DD43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16" y="3563"/>
              <a:ext cx="198" cy="6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岩槻区</a:t>
              </a:r>
            </a:p>
          </p:txBody>
        </p:sp>
      </p:grpSp>
      <p:grpSp>
        <p:nvGrpSpPr>
          <p:cNvPr id="8203" name="Group 104">
            <a:extLst>
              <a:ext uri="{FF2B5EF4-FFF2-40B4-BE49-F238E27FC236}">
                <a16:creationId xmlns:a16="http://schemas.microsoft.com/office/drawing/2014/main" id="{564EA619-BAF7-46E8-B4BC-48D77CB7BB35}"/>
              </a:ext>
            </a:extLst>
          </p:cNvPr>
          <p:cNvGrpSpPr>
            <a:grpSpLocks/>
          </p:cNvGrpSpPr>
          <p:nvPr/>
        </p:nvGrpSpPr>
        <p:grpSpPr bwMode="auto">
          <a:xfrm>
            <a:off x="9550400" y="5653088"/>
            <a:ext cx="180975" cy="96837"/>
            <a:chOff x="5992" y="3563"/>
            <a:chExt cx="114" cy="61"/>
          </a:xfrm>
        </p:grpSpPr>
        <p:sp>
          <p:nvSpPr>
            <p:cNvPr id="8399" name="WordArt 105">
              <a:extLst>
                <a:ext uri="{FF2B5EF4-FFF2-40B4-BE49-F238E27FC236}">
                  <a16:creationId xmlns:a16="http://schemas.microsoft.com/office/drawing/2014/main" id="{C69A0C48-D52E-413F-86E6-CA254FB5FDB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992" y="3563"/>
              <a:ext cx="114" cy="61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</a:p>
          </p:txBody>
        </p:sp>
        <p:sp>
          <p:nvSpPr>
            <p:cNvPr id="8400" name="WordArt 106">
              <a:extLst>
                <a:ext uri="{FF2B5EF4-FFF2-40B4-BE49-F238E27FC236}">
                  <a16:creationId xmlns:a16="http://schemas.microsoft.com/office/drawing/2014/main" id="{37773DD1-9992-4734-BFE7-68A1108216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992" y="3563"/>
              <a:ext cx="114" cy="6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北区</a:t>
              </a:r>
            </a:p>
          </p:txBody>
        </p:sp>
      </p:grpSp>
      <p:grpSp>
        <p:nvGrpSpPr>
          <p:cNvPr id="8204" name="Group 107">
            <a:extLst>
              <a:ext uri="{FF2B5EF4-FFF2-40B4-BE49-F238E27FC236}">
                <a16:creationId xmlns:a16="http://schemas.microsoft.com/office/drawing/2014/main" id="{E97A67C6-DB2C-4529-988F-BBB5E848D734}"/>
              </a:ext>
            </a:extLst>
          </p:cNvPr>
          <p:cNvGrpSpPr>
            <a:grpSpLocks/>
          </p:cNvGrpSpPr>
          <p:nvPr/>
        </p:nvGrpSpPr>
        <p:grpSpPr bwMode="auto">
          <a:xfrm>
            <a:off x="9663113" y="6461125"/>
            <a:ext cx="314325" cy="98425"/>
            <a:chOff x="6077" y="4045"/>
            <a:chExt cx="198" cy="62"/>
          </a:xfrm>
        </p:grpSpPr>
        <p:sp>
          <p:nvSpPr>
            <p:cNvPr id="8397" name="WordArt 108">
              <a:extLst>
                <a:ext uri="{FF2B5EF4-FFF2-40B4-BE49-F238E27FC236}">
                  <a16:creationId xmlns:a16="http://schemas.microsoft.com/office/drawing/2014/main" id="{3AF226A5-BD6D-4AB0-A4B7-679BA5BE71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77" y="4045"/>
              <a:ext cx="198" cy="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  <p:sp>
          <p:nvSpPr>
            <p:cNvPr id="8398" name="WordArt 109">
              <a:extLst>
                <a:ext uri="{FF2B5EF4-FFF2-40B4-BE49-F238E27FC236}">
                  <a16:creationId xmlns:a16="http://schemas.microsoft.com/office/drawing/2014/main" id="{CB7178C4-C665-46B9-911D-542100B1D6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77" y="4045"/>
              <a:ext cx="198" cy="6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</p:grpSp>
      <p:grpSp>
        <p:nvGrpSpPr>
          <p:cNvPr id="8205" name="Group 110">
            <a:extLst>
              <a:ext uri="{FF2B5EF4-FFF2-40B4-BE49-F238E27FC236}">
                <a16:creationId xmlns:a16="http://schemas.microsoft.com/office/drawing/2014/main" id="{15876A97-5B7C-4E14-BB85-E3200E839961}"/>
              </a:ext>
            </a:extLst>
          </p:cNvPr>
          <p:cNvGrpSpPr>
            <a:grpSpLocks/>
          </p:cNvGrpSpPr>
          <p:nvPr/>
        </p:nvGrpSpPr>
        <p:grpSpPr bwMode="auto">
          <a:xfrm>
            <a:off x="9371013" y="6462713"/>
            <a:ext cx="180975" cy="96837"/>
            <a:chOff x="5935" y="4158"/>
            <a:chExt cx="114" cy="61"/>
          </a:xfrm>
        </p:grpSpPr>
        <p:sp>
          <p:nvSpPr>
            <p:cNvPr id="8395" name="WordArt 111">
              <a:extLst>
                <a:ext uri="{FF2B5EF4-FFF2-40B4-BE49-F238E27FC236}">
                  <a16:creationId xmlns:a16="http://schemas.microsoft.com/office/drawing/2014/main" id="{1A17AA58-0C56-4AC7-AB06-0F2940B3F68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935" y="4158"/>
              <a:ext cx="114" cy="61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桜区</a:t>
              </a:r>
            </a:p>
          </p:txBody>
        </p:sp>
        <p:sp>
          <p:nvSpPr>
            <p:cNvPr id="8396" name="WordArt 112">
              <a:extLst>
                <a:ext uri="{FF2B5EF4-FFF2-40B4-BE49-F238E27FC236}">
                  <a16:creationId xmlns:a16="http://schemas.microsoft.com/office/drawing/2014/main" id="{53475658-CC1A-4C28-A4DB-9F105C2BF2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935" y="4158"/>
              <a:ext cx="114" cy="6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桜区</a:t>
              </a:r>
            </a:p>
          </p:txBody>
        </p:sp>
      </p:grpSp>
      <p:grpSp>
        <p:nvGrpSpPr>
          <p:cNvPr id="8206" name="Group 113">
            <a:extLst>
              <a:ext uri="{FF2B5EF4-FFF2-40B4-BE49-F238E27FC236}">
                <a16:creationId xmlns:a16="http://schemas.microsoft.com/office/drawing/2014/main" id="{EDFE2BD9-B271-45A3-8749-A556AF774FF3}"/>
              </a:ext>
            </a:extLst>
          </p:cNvPr>
          <p:cNvGrpSpPr>
            <a:grpSpLocks/>
          </p:cNvGrpSpPr>
          <p:nvPr/>
        </p:nvGrpSpPr>
        <p:grpSpPr bwMode="auto">
          <a:xfrm>
            <a:off x="9010650" y="6013450"/>
            <a:ext cx="180975" cy="96838"/>
            <a:chOff x="5709" y="3789"/>
            <a:chExt cx="114" cy="61"/>
          </a:xfrm>
        </p:grpSpPr>
        <p:sp>
          <p:nvSpPr>
            <p:cNvPr id="8393" name="WordArt 114">
              <a:extLst>
                <a:ext uri="{FF2B5EF4-FFF2-40B4-BE49-F238E27FC236}">
                  <a16:creationId xmlns:a16="http://schemas.microsoft.com/office/drawing/2014/main" id="{E0E9ECCA-7B44-4D6A-85B3-FEE77CF97A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09" y="3789"/>
              <a:ext cx="114" cy="61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西区</a:t>
              </a:r>
            </a:p>
          </p:txBody>
        </p:sp>
        <p:sp>
          <p:nvSpPr>
            <p:cNvPr id="8394" name="WordArt 115">
              <a:extLst>
                <a:ext uri="{FF2B5EF4-FFF2-40B4-BE49-F238E27FC236}">
                  <a16:creationId xmlns:a16="http://schemas.microsoft.com/office/drawing/2014/main" id="{C239F602-9DDB-43FA-864E-0AA29D84BD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09" y="3789"/>
              <a:ext cx="114" cy="6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西区</a:t>
              </a:r>
            </a:p>
          </p:txBody>
        </p:sp>
      </p:grpSp>
      <p:grpSp>
        <p:nvGrpSpPr>
          <p:cNvPr id="8207" name="Group 116">
            <a:extLst>
              <a:ext uri="{FF2B5EF4-FFF2-40B4-BE49-F238E27FC236}">
                <a16:creationId xmlns:a16="http://schemas.microsoft.com/office/drawing/2014/main" id="{609C82C9-9127-4239-9D37-EB8190FE06F1}"/>
              </a:ext>
            </a:extLst>
          </p:cNvPr>
          <p:cNvGrpSpPr>
            <a:grpSpLocks/>
          </p:cNvGrpSpPr>
          <p:nvPr/>
        </p:nvGrpSpPr>
        <p:grpSpPr bwMode="auto">
          <a:xfrm>
            <a:off x="9483725" y="6010275"/>
            <a:ext cx="314325" cy="98425"/>
            <a:chOff x="6077" y="3761"/>
            <a:chExt cx="198" cy="62"/>
          </a:xfrm>
        </p:grpSpPr>
        <p:sp>
          <p:nvSpPr>
            <p:cNvPr id="8391" name="WordArt 117">
              <a:extLst>
                <a:ext uri="{FF2B5EF4-FFF2-40B4-BE49-F238E27FC236}">
                  <a16:creationId xmlns:a16="http://schemas.microsoft.com/office/drawing/2014/main" id="{B2A18F56-3712-45D2-A359-9C7A7903908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77" y="3761"/>
              <a:ext cx="198" cy="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大宮区</a:t>
              </a:r>
            </a:p>
          </p:txBody>
        </p:sp>
        <p:sp>
          <p:nvSpPr>
            <p:cNvPr id="8392" name="WordArt 118">
              <a:extLst>
                <a:ext uri="{FF2B5EF4-FFF2-40B4-BE49-F238E27FC236}">
                  <a16:creationId xmlns:a16="http://schemas.microsoft.com/office/drawing/2014/main" id="{476B351D-D5E8-44D1-8343-807AFED866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77" y="3761"/>
              <a:ext cx="198" cy="6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333333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大宮区</a:t>
              </a:r>
            </a:p>
          </p:txBody>
        </p:sp>
      </p:grpSp>
      <p:grpSp>
        <p:nvGrpSpPr>
          <p:cNvPr id="8208" name="Group 119">
            <a:extLst>
              <a:ext uri="{FF2B5EF4-FFF2-40B4-BE49-F238E27FC236}">
                <a16:creationId xmlns:a16="http://schemas.microsoft.com/office/drawing/2014/main" id="{1627E35B-8DDB-4FC0-8087-5CAB3AC03893}"/>
              </a:ext>
            </a:extLst>
          </p:cNvPr>
          <p:cNvGrpSpPr>
            <a:grpSpLocks/>
          </p:cNvGrpSpPr>
          <p:nvPr/>
        </p:nvGrpSpPr>
        <p:grpSpPr bwMode="auto">
          <a:xfrm>
            <a:off x="9550400" y="6159500"/>
            <a:ext cx="541338" cy="127000"/>
            <a:chOff x="5964" y="3874"/>
            <a:chExt cx="341" cy="80"/>
          </a:xfrm>
        </p:grpSpPr>
        <p:sp>
          <p:nvSpPr>
            <p:cNvPr id="8389" name="WordArt 120">
              <a:extLst>
                <a:ext uri="{FF2B5EF4-FFF2-40B4-BE49-F238E27FC236}">
                  <a16:creationId xmlns:a16="http://schemas.microsoft.com/office/drawing/2014/main" id="{AF97108B-89E0-46A6-9EA7-59DEA08064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964" y="3874"/>
              <a:ext cx="341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さいたま市</a:t>
              </a:r>
            </a:p>
          </p:txBody>
        </p:sp>
        <p:sp>
          <p:nvSpPr>
            <p:cNvPr id="8390" name="WordArt 121">
              <a:extLst>
                <a:ext uri="{FF2B5EF4-FFF2-40B4-BE49-F238E27FC236}">
                  <a16:creationId xmlns:a16="http://schemas.microsoft.com/office/drawing/2014/main" id="{62244589-493C-45A8-826F-678209F345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964" y="3874"/>
              <a:ext cx="341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さいたま市</a:t>
              </a:r>
            </a:p>
          </p:txBody>
        </p:sp>
      </p:grpSp>
      <p:grpSp>
        <p:nvGrpSpPr>
          <p:cNvPr id="8209" name="Group 122">
            <a:extLst>
              <a:ext uri="{FF2B5EF4-FFF2-40B4-BE49-F238E27FC236}">
                <a16:creationId xmlns:a16="http://schemas.microsoft.com/office/drawing/2014/main" id="{064D8DE5-EE57-4ECC-B278-ED26C0248FCF}"/>
              </a:ext>
            </a:extLst>
          </p:cNvPr>
          <p:cNvGrpSpPr>
            <a:grpSpLocks/>
          </p:cNvGrpSpPr>
          <p:nvPr/>
        </p:nvGrpSpPr>
        <p:grpSpPr bwMode="auto">
          <a:xfrm>
            <a:off x="5749925" y="2487613"/>
            <a:ext cx="403225" cy="127000"/>
            <a:chOff x="3667" y="1663"/>
            <a:chExt cx="254" cy="80"/>
          </a:xfrm>
        </p:grpSpPr>
        <p:sp>
          <p:nvSpPr>
            <p:cNvPr id="8387" name="WordArt 123">
              <a:extLst>
                <a:ext uri="{FF2B5EF4-FFF2-40B4-BE49-F238E27FC236}">
                  <a16:creationId xmlns:a16="http://schemas.microsoft.com/office/drawing/2014/main" id="{21705095-5AE9-4EB2-A27C-214B59B5AC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67" y="1663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深谷市</a:t>
              </a:r>
            </a:p>
          </p:txBody>
        </p:sp>
        <p:sp>
          <p:nvSpPr>
            <p:cNvPr id="8388" name="WordArt 124">
              <a:extLst>
                <a:ext uri="{FF2B5EF4-FFF2-40B4-BE49-F238E27FC236}">
                  <a16:creationId xmlns:a16="http://schemas.microsoft.com/office/drawing/2014/main" id="{F3655EDB-F148-4442-B6D0-0726E61F128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67" y="1663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深谷市</a:t>
              </a:r>
            </a:p>
          </p:txBody>
        </p:sp>
      </p:grpSp>
      <p:grpSp>
        <p:nvGrpSpPr>
          <p:cNvPr id="8210" name="Group 125">
            <a:extLst>
              <a:ext uri="{FF2B5EF4-FFF2-40B4-BE49-F238E27FC236}">
                <a16:creationId xmlns:a16="http://schemas.microsoft.com/office/drawing/2014/main" id="{9672029C-1620-4169-875F-99E20AC5A09E}"/>
              </a:ext>
            </a:extLst>
          </p:cNvPr>
          <p:cNvGrpSpPr>
            <a:grpSpLocks/>
          </p:cNvGrpSpPr>
          <p:nvPr/>
        </p:nvGrpSpPr>
        <p:grpSpPr bwMode="auto">
          <a:xfrm>
            <a:off x="4759325" y="1855788"/>
            <a:ext cx="403225" cy="127000"/>
            <a:chOff x="2817" y="1153"/>
            <a:chExt cx="254" cy="80"/>
          </a:xfrm>
        </p:grpSpPr>
        <p:sp>
          <p:nvSpPr>
            <p:cNvPr id="8385" name="WordArt 126">
              <a:extLst>
                <a:ext uri="{FF2B5EF4-FFF2-40B4-BE49-F238E27FC236}">
                  <a16:creationId xmlns:a16="http://schemas.microsoft.com/office/drawing/2014/main" id="{24B43BBC-8DAC-420F-8B05-B9B45C463FD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17" y="1153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上里町</a:t>
              </a:r>
            </a:p>
          </p:txBody>
        </p:sp>
        <p:sp>
          <p:nvSpPr>
            <p:cNvPr id="8386" name="WordArt 127">
              <a:extLst>
                <a:ext uri="{FF2B5EF4-FFF2-40B4-BE49-F238E27FC236}">
                  <a16:creationId xmlns:a16="http://schemas.microsoft.com/office/drawing/2014/main" id="{71032337-8A90-49CF-ACD7-8D034CDD4C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17" y="1153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上里町</a:t>
              </a:r>
            </a:p>
          </p:txBody>
        </p:sp>
      </p:grpSp>
      <p:grpSp>
        <p:nvGrpSpPr>
          <p:cNvPr id="8211" name="Group 128">
            <a:extLst>
              <a:ext uri="{FF2B5EF4-FFF2-40B4-BE49-F238E27FC236}">
                <a16:creationId xmlns:a16="http://schemas.microsoft.com/office/drawing/2014/main" id="{8F78A08D-0B7F-47D4-A07E-0C496AF7F3BE}"/>
              </a:ext>
            </a:extLst>
          </p:cNvPr>
          <p:cNvGrpSpPr>
            <a:grpSpLocks/>
          </p:cNvGrpSpPr>
          <p:nvPr/>
        </p:nvGrpSpPr>
        <p:grpSpPr bwMode="auto">
          <a:xfrm>
            <a:off x="4398963" y="2487613"/>
            <a:ext cx="403225" cy="127000"/>
            <a:chOff x="2733" y="1692"/>
            <a:chExt cx="254" cy="80"/>
          </a:xfrm>
        </p:grpSpPr>
        <p:sp>
          <p:nvSpPr>
            <p:cNvPr id="8383" name="WordArt 129">
              <a:extLst>
                <a:ext uri="{FF2B5EF4-FFF2-40B4-BE49-F238E27FC236}">
                  <a16:creationId xmlns:a16="http://schemas.microsoft.com/office/drawing/2014/main" id="{E2F95067-4731-4E6A-A209-16C1646BA8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33" y="1692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本庄市</a:t>
              </a:r>
            </a:p>
          </p:txBody>
        </p:sp>
        <p:sp>
          <p:nvSpPr>
            <p:cNvPr id="8384" name="WordArt 130">
              <a:extLst>
                <a:ext uri="{FF2B5EF4-FFF2-40B4-BE49-F238E27FC236}">
                  <a16:creationId xmlns:a16="http://schemas.microsoft.com/office/drawing/2014/main" id="{FBD17A5A-CE38-405A-AB90-EB34107C05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733" y="1692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本庄市</a:t>
              </a:r>
            </a:p>
          </p:txBody>
        </p:sp>
      </p:grpSp>
      <p:grpSp>
        <p:nvGrpSpPr>
          <p:cNvPr id="8212" name="Group 131">
            <a:extLst>
              <a:ext uri="{FF2B5EF4-FFF2-40B4-BE49-F238E27FC236}">
                <a16:creationId xmlns:a16="http://schemas.microsoft.com/office/drawing/2014/main" id="{5B107DA9-3841-4D39-B47F-5C99854BDCA9}"/>
              </a:ext>
            </a:extLst>
          </p:cNvPr>
          <p:cNvGrpSpPr>
            <a:grpSpLocks/>
          </p:cNvGrpSpPr>
          <p:nvPr/>
        </p:nvGrpSpPr>
        <p:grpSpPr bwMode="auto">
          <a:xfrm>
            <a:off x="6829425" y="2757488"/>
            <a:ext cx="403225" cy="127000"/>
            <a:chOff x="4349" y="1895"/>
            <a:chExt cx="254" cy="80"/>
          </a:xfrm>
        </p:grpSpPr>
        <p:sp>
          <p:nvSpPr>
            <p:cNvPr id="8381" name="WordArt 132">
              <a:extLst>
                <a:ext uri="{FF2B5EF4-FFF2-40B4-BE49-F238E27FC236}">
                  <a16:creationId xmlns:a16="http://schemas.microsoft.com/office/drawing/2014/main" id="{2D6F4AA9-A9F9-4FD4-B088-94F5A865BD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49" y="1895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熊谷市</a:t>
              </a:r>
            </a:p>
          </p:txBody>
        </p:sp>
        <p:sp>
          <p:nvSpPr>
            <p:cNvPr id="8382" name="WordArt 133">
              <a:extLst>
                <a:ext uri="{FF2B5EF4-FFF2-40B4-BE49-F238E27FC236}">
                  <a16:creationId xmlns:a16="http://schemas.microsoft.com/office/drawing/2014/main" id="{D8FA46A7-32A5-4DCA-92F7-68187F6E68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49" y="1895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熊谷市</a:t>
              </a:r>
            </a:p>
          </p:txBody>
        </p:sp>
      </p:grpSp>
      <p:grpSp>
        <p:nvGrpSpPr>
          <p:cNvPr id="8213" name="Group 134">
            <a:extLst>
              <a:ext uri="{FF2B5EF4-FFF2-40B4-BE49-F238E27FC236}">
                <a16:creationId xmlns:a16="http://schemas.microsoft.com/office/drawing/2014/main" id="{036D6067-95CB-4392-8868-61DE27758F6F}"/>
              </a:ext>
            </a:extLst>
          </p:cNvPr>
          <p:cNvGrpSpPr>
            <a:grpSpLocks/>
          </p:cNvGrpSpPr>
          <p:nvPr/>
        </p:nvGrpSpPr>
        <p:grpSpPr bwMode="auto">
          <a:xfrm>
            <a:off x="9350375" y="3208338"/>
            <a:ext cx="403225" cy="127000"/>
            <a:chOff x="5913" y="2127"/>
            <a:chExt cx="254" cy="80"/>
          </a:xfrm>
        </p:grpSpPr>
        <p:sp>
          <p:nvSpPr>
            <p:cNvPr id="8379" name="WordArt 135">
              <a:extLst>
                <a:ext uri="{FF2B5EF4-FFF2-40B4-BE49-F238E27FC236}">
                  <a16:creationId xmlns:a16="http://schemas.microsoft.com/office/drawing/2014/main" id="{7C5D0CC7-034E-41DF-9833-37D2C0F82FE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913" y="2127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加須市</a:t>
              </a:r>
            </a:p>
          </p:txBody>
        </p:sp>
        <p:sp>
          <p:nvSpPr>
            <p:cNvPr id="8380" name="WordArt 136">
              <a:extLst>
                <a:ext uri="{FF2B5EF4-FFF2-40B4-BE49-F238E27FC236}">
                  <a16:creationId xmlns:a16="http://schemas.microsoft.com/office/drawing/2014/main" id="{7EAE1380-98B7-49CB-84C4-36255B37A6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913" y="2127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加須市</a:t>
              </a:r>
            </a:p>
          </p:txBody>
        </p:sp>
      </p:grpSp>
      <p:grpSp>
        <p:nvGrpSpPr>
          <p:cNvPr id="8214" name="Group 137">
            <a:extLst>
              <a:ext uri="{FF2B5EF4-FFF2-40B4-BE49-F238E27FC236}">
                <a16:creationId xmlns:a16="http://schemas.microsoft.com/office/drawing/2014/main" id="{C3E81357-3A04-44E4-A556-E5C25A2B6AF6}"/>
              </a:ext>
            </a:extLst>
          </p:cNvPr>
          <p:cNvGrpSpPr>
            <a:grpSpLocks/>
          </p:cNvGrpSpPr>
          <p:nvPr/>
        </p:nvGrpSpPr>
        <p:grpSpPr bwMode="auto">
          <a:xfrm>
            <a:off x="7910513" y="3027363"/>
            <a:ext cx="403225" cy="127000"/>
            <a:chOff x="5025" y="1939"/>
            <a:chExt cx="254" cy="80"/>
          </a:xfrm>
        </p:grpSpPr>
        <p:sp>
          <p:nvSpPr>
            <p:cNvPr id="8377" name="WordArt 138">
              <a:extLst>
                <a:ext uri="{FF2B5EF4-FFF2-40B4-BE49-F238E27FC236}">
                  <a16:creationId xmlns:a16="http://schemas.microsoft.com/office/drawing/2014/main" id="{E34078F2-F5F0-40F3-99C8-9850E6914E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025" y="1939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行田市</a:t>
              </a:r>
            </a:p>
          </p:txBody>
        </p:sp>
        <p:sp>
          <p:nvSpPr>
            <p:cNvPr id="8378" name="WordArt 139">
              <a:extLst>
                <a:ext uri="{FF2B5EF4-FFF2-40B4-BE49-F238E27FC236}">
                  <a16:creationId xmlns:a16="http://schemas.microsoft.com/office/drawing/2014/main" id="{233D4BF6-617D-47FF-9023-477892E184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025" y="1939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行田市</a:t>
              </a:r>
            </a:p>
          </p:txBody>
        </p:sp>
      </p:grpSp>
      <p:grpSp>
        <p:nvGrpSpPr>
          <p:cNvPr id="8215" name="Group 140">
            <a:extLst>
              <a:ext uri="{FF2B5EF4-FFF2-40B4-BE49-F238E27FC236}">
                <a16:creationId xmlns:a16="http://schemas.microsoft.com/office/drawing/2014/main" id="{E87738CD-DD03-46A8-B1F5-AA4FE81BF754}"/>
              </a:ext>
            </a:extLst>
          </p:cNvPr>
          <p:cNvGrpSpPr>
            <a:grpSpLocks/>
          </p:cNvGrpSpPr>
          <p:nvPr/>
        </p:nvGrpSpPr>
        <p:grpSpPr bwMode="auto">
          <a:xfrm>
            <a:off x="8899525" y="2487613"/>
            <a:ext cx="403225" cy="127000"/>
            <a:chOff x="5549" y="1727"/>
            <a:chExt cx="254" cy="80"/>
          </a:xfrm>
        </p:grpSpPr>
        <p:sp>
          <p:nvSpPr>
            <p:cNvPr id="8375" name="WordArt 141">
              <a:extLst>
                <a:ext uri="{FF2B5EF4-FFF2-40B4-BE49-F238E27FC236}">
                  <a16:creationId xmlns:a16="http://schemas.microsoft.com/office/drawing/2014/main" id="{7A4E83A7-A180-4449-B0EB-1C0F81AB2F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49" y="1727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羽生市</a:t>
              </a:r>
            </a:p>
          </p:txBody>
        </p:sp>
        <p:sp>
          <p:nvSpPr>
            <p:cNvPr id="8376" name="WordArt 142">
              <a:extLst>
                <a:ext uri="{FF2B5EF4-FFF2-40B4-BE49-F238E27FC236}">
                  <a16:creationId xmlns:a16="http://schemas.microsoft.com/office/drawing/2014/main" id="{44BCFD91-E747-41A5-9E95-3A0D281E88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49" y="1727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羽生市</a:t>
              </a:r>
            </a:p>
          </p:txBody>
        </p:sp>
      </p:grpSp>
      <p:grpSp>
        <p:nvGrpSpPr>
          <p:cNvPr id="8216" name="Group 143">
            <a:extLst>
              <a:ext uri="{FF2B5EF4-FFF2-40B4-BE49-F238E27FC236}">
                <a16:creationId xmlns:a16="http://schemas.microsoft.com/office/drawing/2014/main" id="{D344356C-92C5-4742-A0A2-B6F91A22F134}"/>
              </a:ext>
            </a:extLst>
          </p:cNvPr>
          <p:cNvGrpSpPr>
            <a:grpSpLocks/>
          </p:cNvGrpSpPr>
          <p:nvPr/>
        </p:nvGrpSpPr>
        <p:grpSpPr bwMode="auto">
          <a:xfrm>
            <a:off x="4757738" y="5367338"/>
            <a:ext cx="403225" cy="127000"/>
            <a:chOff x="2818" y="3369"/>
            <a:chExt cx="254" cy="80"/>
          </a:xfrm>
        </p:grpSpPr>
        <p:sp>
          <p:nvSpPr>
            <p:cNvPr id="8373" name="WordArt 144">
              <a:extLst>
                <a:ext uri="{FF2B5EF4-FFF2-40B4-BE49-F238E27FC236}">
                  <a16:creationId xmlns:a16="http://schemas.microsoft.com/office/drawing/2014/main" id="{7B02A132-C5DF-4991-877B-1ECF9BF2B9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18" y="3369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横瀬町</a:t>
              </a:r>
            </a:p>
          </p:txBody>
        </p:sp>
        <p:sp>
          <p:nvSpPr>
            <p:cNvPr id="8374" name="WordArt 145">
              <a:extLst>
                <a:ext uri="{FF2B5EF4-FFF2-40B4-BE49-F238E27FC236}">
                  <a16:creationId xmlns:a16="http://schemas.microsoft.com/office/drawing/2014/main" id="{2F4B758C-399B-4F5D-BE85-42677C728D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18" y="3369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横瀬町</a:t>
              </a:r>
            </a:p>
          </p:txBody>
        </p:sp>
      </p:grpSp>
      <p:grpSp>
        <p:nvGrpSpPr>
          <p:cNvPr id="8217" name="Group 146">
            <a:extLst>
              <a:ext uri="{FF2B5EF4-FFF2-40B4-BE49-F238E27FC236}">
                <a16:creationId xmlns:a16="http://schemas.microsoft.com/office/drawing/2014/main" id="{0F4B52D0-1772-4621-9950-5B8C920BC5F4}"/>
              </a:ext>
            </a:extLst>
          </p:cNvPr>
          <p:cNvGrpSpPr>
            <a:grpSpLocks/>
          </p:cNvGrpSpPr>
          <p:nvPr/>
        </p:nvGrpSpPr>
        <p:grpSpPr bwMode="auto">
          <a:xfrm>
            <a:off x="5478463" y="3567113"/>
            <a:ext cx="403225" cy="127000"/>
            <a:chOff x="3271" y="2315"/>
            <a:chExt cx="254" cy="80"/>
          </a:xfrm>
        </p:grpSpPr>
        <p:sp>
          <p:nvSpPr>
            <p:cNvPr id="8371" name="WordArt 147">
              <a:extLst>
                <a:ext uri="{FF2B5EF4-FFF2-40B4-BE49-F238E27FC236}">
                  <a16:creationId xmlns:a16="http://schemas.microsoft.com/office/drawing/2014/main" id="{A2557AE7-7BF5-463D-B8F6-613E0A95EE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71" y="2315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寄居町</a:t>
              </a:r>
            </a:p>
          </p:txBody>
        </p:sp>
        <p:sp>
          <p:nvSpPr>
            <p:cNvPr id="8372" name="WordArt 148">
              <a:extLst>
                <a:ext uri="{FF2B5EF4-FFF2-40B4-BE49-F238E27FC236}">
                  <a16:creationId xmlns:a16="http://schemas.microsoft.com/office/drawing/2014/main" id="{EDAD08C0-6776-4AAC-8A41-14E7CB36E1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71" y="2315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寄居町</a:t>
              </a:r>
            </a:p>
          </p:txBody>
        </p:sp>
      </p:grpSp>
      <p:grpSp>
        <p:nvGrpSpPr>
          <p:cNvPr id="8218" name="Group 149">
            <a:extLst>
              <a:ext uri="{FF2B5EF4-FFF2-40B4-BE49-F238E27FC236}">
                <a16:creationId xmlns:a16="http://schemas.microsoft.com/office/drawing/2014/main" id="{D44856E2-F6C3-436D-B1EA-EFBBE67D89B1}"/>
              </a:ext>
            </a:extLst>
          </p:cNvPr>
          <p:cNvGrpSpPr>
            <a:grpSpLocks/>
          </p:cNvGrpSpPr>
          <p:nvPr/>
        </p:nvGrpSpPr>
        <p:grpSpPr bwMode="auto">
          <a:xfrm>
            <a:off x="4689475" y="4556125"/>
            <a:ext cx="541338" cy="127000"/>
            <a:chOff x="3128" y="2741"/>
            <a:chExt cx="341" cy="80"/>
          </a:xfrm>
        </p:grpSpPr>
        <p:sp>
          <p:nvSpPr>
            <p:cNvPr id="8369" name="WordArt 150">
              <a:extLst>
                <a:ext uri="{FF2B5EF4-FFF2-40B4-BE49-F238E27FC236}">
                  <a16:creationId xmlns:a16="http://schemas.microsoft.com/office/drawing/2014/main" id="{B1D741BA-0B23-405D-B649-5A244E9816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128" y="2741"/>
              <a:ext cx="341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東秩父村</a:t>
              </a:r>
            </a:p>
          </p:txBody>
        </p:sp>
        <p:sp>
          <p:nvSpPr>
            <p:cNvPr id="8370" name="WordArt 151">
              <a:extLst>
                <a:ext uri="{FF2B5EF4-FFF2-40B4-BE49-F238E27FC236}">
                  <a16:creationId xmlns:a16="http://schemas.microsoft.com/office/drawing/2014/main" id="{58269219-EBDF-46EE-BD4D-4795FF1FF8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128" y="2741"/>
              <a:ext cx="341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東秩父村</a:t>
              </a:r>
            </a:p>
          </p:txBody>
        </p:sp>
      </p:grpSp>
      <p:grpSp>
        <p:nvGrpSpPr>
          <p:cNvPr id="8219" name="Group 152">
            <a:extLst>
              <a:ext uri="{FF2B5EF4-FFF2-40B4-BE49-F238E27FC236}">
                <a16:creationId xmlns:a16="http://schemas.microsoft.com/office/drawing/2014/main" id="{0F6B8F29-1D76-443E-98FE-E9834C934231}"/>
              </a:ext>
            </a:extLst>
          </p:cNvPr>
          <p:cNvGrpSpPr>
            <a:grpSpLocks/>
          </p:cNvGrpSpPr>
          <p:nvPr/>
        </p:nvGrpSpPr>
        <p:grpSpPr bwMode="auto">
          <a:xfrm>
            <a:off x="5838825" y="4286250"/>
            <a:ext cx="403225" cy="127000"/>
            <a:chOff x="3667" y="2627"/>
            <a:chExt cx="254" cy="80"/>
          </a:xfrm>
        </p:grpSpPr>
        <p:sp>
          <p:nvSpPr>
            <p:cNvPr id="8367" name="WordArt 153">
              <a:extLst>
                <a:ext uri="{FF2B5EF4-FFF2-40B4-BE49-F238E27FC236}">
                  <a16:creationId xmlns:a16="http://schemas.microsoft.com/office/drawing/2014/main" id="{A71F1B1E-924F-499F-A2DF-F1F252100E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67" y="2627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小川町</a:t>
              </a:r>
            </a:p>
          </p:txBody>
        </p:sp>
        <p:sp>
          <p:nvSpPr>
            <p:cNvPr id="8368" name="WordArt 154">
              <a:extLst>
                <a:ext uri="{FF2B5EF4-FFF2-40B4-BE49-F238E27FC236}">
                  <a16:creationId xmlns:a16="http://schemas.microsoft.com/office/drawing/2014/main" id="{29F65E36-D45E-4A21-BAA1-004E124591A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67" y="2627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小川町</a:t>
              </a:r>
            </a:p>
          </p:txBody>
        </p:sp>
      </p:grpSp>
      <p:grpSp>
        <p:nvGrpSpPr>
          <p:cNvPr id="8220" name="Group 155">
            <a:extLst>
              <a:ext uri="{FF2B5EF4-FFF2-40B4-BE49-F238E27FC236}">
                <a16:creationId xmlns:a16="http://schemas.microsoft.com/office/drawing/2014/main" id="{C21F9F7F-CC16-49A7-9341-C75094F9A4F7}"/>
              </a:ext>
            </a:extLst>
          </p:cNvPr>
          <p:cNvGrpSpPr>
            <a:grpSpLocks/>
          </p:cNvGrpSpPr>
          <p:nvPr/>
        </p:nvGrpSpPr>
        <p:grpSpPr bwMode="auto">
          <a:xfrm>
            <a:off x="5838825" y="5367338"/>
            <a:ext cx="403225" cy="127000"/>
            <a:chOff x="3696" y="3421"/>
            <a:chExt cx="254" cy="80"/>
          </a:xfrm>
        </p:grpSpPr>
        <p:sp>
          <p:nvSpPr>
            <p:cNvPr id="8365" name="WordArt 156">
              <a:extLst>
                <a:ext uri="{FF2B5EF4-FFF2-40B4-BE49-F238E27FC236}">
                  <a16:creationId xmlns:a16="http://schemas.microsoft.com/office/drawing/2014/main" id="{909DDBEB-D012-4616-B967-239F4EDE9E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6" y="3421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越生町</a:t>
              </a:r>
            </a:p>
          </p:txBody>
        </p:sp>
        <p:sp>
          <p:nvSpPr>
            <p:cNvPr id="8366" name="WordArt 157">
              <a:extLst>
                <a:ext uri="{FF2B5EF4-FFF2-40B4-BE49-F238E27FC236}">
                  <a16:creationId xmlns:a16="http://schemas.microsoft.com/office/drawing/2014/main" id="{5685EE56-B2C5-4BB8-AE6F-10DD813F7A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96" y="3421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越生町</a:t>
              </a:r>
            </a:p>
          </p:txBody>
        </p:sp>
      </p:grpSp>
      <p:grpSp>
        <p:nvGrpSpPr>
          <p:cNvPr id="8221" name="Group 158">
            <a:extLst>
              <a:ext uri="{FF2B5EF4-FFF2-40B4-BE49-F238E27FC236}">
                <a16:creationId xmlns:a16="http://schemas.microsoft.com/office/drawing/2014/main" id="{EDB1EEB8-F7DF-4D79-8E72-30B1994CFD81}"/>
              </a:ext>
            </a:extLst>
          </p:cNvPr>
          <p:cNvGrpSpPr>
            <a:grpSpLocks/>
          </p:cNvGrpSpPr>
          <p:nvPr/>
        </p:nvGrpSpPr>
        <p:grpSpPr bwMode="auto">
          <a:xfrm>
            <a:off x="5029200" y="2576513"/>
            <a:ext cx="403225" cy="127000"/>
            <a:chOff x="3072" y="1720"/>
            <a:chExt cx="254" cy="80"/>
          </a:xfrm>
        </p:grpSpPr>
        <p:sp>
          <p:nvSpPr>
            <p:cNvPr id="8363" name="WordArt 159">
              <a:extLst>
                <a:ext uri="{FF2B5EF4-FFF2-40B4-BE49-F238E27FC236}">
                  <a16:creationId xmlns:a16="http://schemas.microsoft.com/office/drawing/2014/main" id="{581AEA1C-99DB-45AA-8136-B0D977312F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72" y="1720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美里町</a:t>
              </a:r>
            </a:p>
          </p:txBody>
        </p:sp>
        <p:sp>
          <p:nvSpPr>
            <p:cNvPr id="8364" name="WordArt 160">
              <a:extLst>
                <a:ext uri="{FF2B5EF4-FFF2-40B4-BE49-F238E27FC236}">
                  <a16:creationId xmlns:a16="http://schemas.microsoft.com/office/drawing/2014/main" id="{50B8E8CF-4D56-4787-9D5A-96A1993AE7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72" y="1720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美里町</a:t>
              </a:r>
            </a:p>
          </p:txBody>
        </p:sp>
      </p:grpSp>
      <p:grpSp>
        <p:nvGrpSpPr>
          <p:cNvPr id="8222" name="Group 161">
            <a:extLst>
              <a:ext uri="{FF2B5EF4-FFF2-40B4-BE49-F238E27FC236}">
                <a16:creationId xmlns:a16="http://schemas.microsoft.com/office/drawing/2014/main" id="{45358532-E7C3-47EA-BD8F-A86A6FDDBAE0}"/>
              </a:ext>
            </a:extLst>
          </p:cNvPr>
          <p:cNvGrpSpPr>
            <a:grpSpLocks/>
          </p:cNvGrpSpPr>
          <p:nvPr/>
        </p:nvGrpSpPr>
        <p:grpSpPr bwMode="auto">
          <a:xfrm>
            <a:off x="4219575" y="3206750"/>
            <a:ext cx="403225" cy="127000"/>
            <a:chOff x="2675" y="2230"/>
            <a:chExt cx="254" cy="80"/>
          </a:xfrm>
        </p:grpSpPr>
        <p:sp>
          <p:nvSpPr>
            <p:cNvPr id="8361" name="WordArt 162">
              <a:extLst>
                <a:ext uri="{FF2B5EF4-FFF2-40B4-BE49-F238E27FC236}">
                  <a16:creationId xmlns:a16="http://schemas.microsoft.com/office/drawing/2014/main" id="{67910E24-16F3-4055-B572-C05E7D12A8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75" y="2230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長瀬町</a:t>
              </a:r>
            </a:p>
          </p:txBody>
        </p:sp>
        <p:sp>
          <p:nvSpPr>
            <p:cNvPr id="8362" name="WordArt 163">
              <a:extLst>
                <a:ext uri="{FF2B5EF4-FFF2-40B4-BE49-F238E27FC236}">
                  <a16:creationId xmlns:a16="http://schemas.microsoft.com/office/drawing/2014/main" id="{172134D9-EC8E-4979-9758-204A8F8EE5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75" y="2230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長瀬町</a:t>
              </a:r>
            </a:p>
          </p:txBody>
        </p:sp>
      </p:grpSp>
      <p:grpSp>
        <p:nvGrpSpPr>
          <p:cNvPr id="8223" name="Group 164">
            <a:extLst>
              <a:ext uri="{FF2B5EF4-FFF2-40B4-BE49-F238E27FC236}">
                <a16:creationId xmlns:a16="http://schemas.microsoft.com/office/drawing/2014/main" id="{716FA60E-15FF-4BCD-B7FB-764C267BAB0F}"/>
              </a:ext>
            </a:extLst>
          </p:cNvPr>
          <p:cNvGrpSpPr>
            <a:grpSpLocks/>
          </p:cNvGrpSpPr>
          <p:nvPr/>
        </p:nvGrpSpPr>
        <p:grpSpPr bwMode="auto">
          <a:xfrm>
            <a:off x="3768725" y="3746500"/>
            <a:ext cx="403225" cy="127000"/>
            <a:chOff x="2562" y="2514"/>
            <a:chExt cx="254" cy="80"/>
          </a:xfrm>
        </p:grpSpPr>
        <p:sp>
          <p:nvSpPr>
            <p:cNvPr id="8359" name="WordArt 165">
              <a:extLst>
                <a:ext uri="{FF2B5EF4-FFF2-40B4-BE49-F238E27FC236}">
                  <a16:creationId xmlns:a16="http://schemas.microsoft.com/office/drawing/2014/main" id="{B3E215FE-D37C-4EDF-AEDD-295744685F8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62" y="2514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皆野町</a:t>
              </a:r>
            </a:p>
          </p:txBody>
        </p:sp>
        <p:sp>
          <p:nvSpPr>
            <p:cNvPr id="8360" name="WordArt 166">
              <a:extLst>
                <a:ext uri="{FF2B5EF4-FFF2-40B4-BE49-F238E27FC236}">
                  <a16:creationId xmlns:a16="http://schemas.microsoft.com/office/drawing/2014/main" id="{F9F80F8B-D7CE-4E7B-A514-8FBBAB1E5B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562" y="2514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皆野町</a:t>
              </a:r>
            </a:p>
          </p:txBody>
        </p:sp>
      </p:grpSp>
      <p:grpSp>
        <p:nvGrpSpPr>
          <p:cNvPr id="8224" name="Group 167">
            <a:extLst>
              <a:ext uri="{FF2B5EF4-FFF2-40B4-BE49-F238E27FC236}">
                <a16:creationId xmlns:a16="http://schemas.microsoft.com/office/drawing/2014/main" id="{6D394B11-6E10-4D34-A40D-DB9B3477DA50}"/>
              </a:ext>
            </a:extLst>
          </p:cNvPr>
          <p:cNvGrpSpPr>
            <a:grpSpLocks/>
          </p:cNvGrpSpPr>
          <p:nvPr/>
        </p:nvGrpSpPr>
        <p:grpSpPr bwMode="auto">
          <a:xfrm>
            <a:off x="3879850" y="2576513"/>
            <a:ext cx="403225" cy="127000"/>
            <a:chOff x="2477" y="1550"/>
            <a:chExt cx="254" cy="80"/>
          </a:xfrm>
        </p:grpSpPr>
        <p:sp>
          <p:nvSpPr>
            <p:cNvPr id="8357" name="WordArt 168">
              <a:extLst>
                <a:ext uri="{FF2B5EF4-FFF2-40B4-BE49-F238E27FC236}">
                  <a16:creationId xmlns:a16="http://schemas.microsoft.com/office/drawing/2014/main" id="{5F5EF148-1F45-4F3A-8F15-972CFB888E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77" y="1550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神川町</a:t>
              </a:r>
            </a:p>
          </p:txBody>
        </p:sp>
        <p:sp>
          <p:nvSpPr>
            <p:cNvPr id="8358" name="WordArt 169">
              <a:extLst>
                <a:ext uri="{FF2B5EF4-FFF2-40B4-BE49-F238E27FC236}">
                  <a16:creationId xmlns:a16="http://schemas.microsoft.com/office/drawing/2014/main" id="{ACF5022B-DB85-4310-9A11-BC3C5645B1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77" y="1550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神川町</a:t>
              </a:r>
            </a:p>
          </p:txBody>
        </p:sp>
      </p:grpSp>
      <p:grpSp>
        <p:nvGrpSpPr>
          <p:cNvPr id="8225" name="Group 170">
            <a:extLst>
              <a:ext uri="{FF2B5EF4-FFF2-40B4-BE49-F238E27FC236}">
                <a16:creationId xmlns:a16="http://schemas.microsoft.com/office/drawing/2014/main" id="{DF554F05-9416-4ED1-95BB-BB3F1AE580AC}"/>
              </a:ext>
            </a:extLst>
          </p:cNvPr>
          <p:cNvGrpSpPr>
            <a:grpSpLocks/>
          </p:cNvGrpSpPr>
          <p:nvPr/>
        </p:nvGrpSpPr>
        <p:grpSpPr bwMode="auto">
          <a:xfrm>
            <a:off x="5192713" y="6330950"/>
            <a:ext cx="403225" cy="127000"/>
            <a:chOff x="3271" y="3988"/>
            <a:chExt cx="254" cy="80"/>
          </a:xfrm>
        </p:grpSpPr>
        <p:sp>
          <p:nvSpPr>
            <p:cNvPr id="8355" name="WordArt 171">
              <a:extLst>
                <a:ext uri="{FF2B5EF4-FFF2-40B4-BE49-F238E27FC236}">
                  <a16:creationId xmlns:a16="http://schemas.microsoft.com/office/drawing/2014/main" id="{BAF9755D-412F-4C27-8959-D7A8C43229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71" y="3988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飯能市</a:t>
              </a:r>
            </a:p>
          </p:txBody>
        </p:sp>
        <p:sp>
          <p:nvSpPr>
            <p:cNvPr id="8356" name="WordArt 172">
              <a:extLst>
                <a:ext uri="{FF2B5EF4-FFF2-40B4-BE49-F238E27FC236}">
                  <a16:creationId xmlns:a16="http://schemas.microsoft.com/office/drawing/2014/main" id="{538B033A-4615-4AB8-A683-7031A20BE56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71" y="3988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飯能市</a:t>
              </a:r>
            </a:p>
          </p:txBody>
        </p:sp>
      </p:grpSp>
      <p:grpSp>
        <p:nvGrpSpPr>
          <p:cNvPr id="8226" name="Group 173">
            <a:extLst>
              <a:ext uri="{FF2B5EF4-FFF2-40B4-BE49-F238E27FC236}">
                <a16:creationId xmlns:a16="http://schemas.microsoft.com/office/drawing/2014/main" id="{8B43428B-32D7-4F48-97B0-CA5872763E4E}"/>
              </a:ext>
            </a:extLst>
          </p:cNvPr>
          <p:cNvGrpSpPr>
            <a:grpSpLocks/>
          </p:cNvGrpSpPr>
          <p:nvPr/>
        </p:nvGrpSpPr>
        <p:grpSpPr bwMode="auto">
          <a:xfrm>
            <a:off x="7550150" y="7348538"/>
            <a:ext cx="403225" cy="127000"/>
            <a:chOff x="4972" y="4702"/>
            <a:chExt cx="254" cy="80"/>
          </a:xfrm>
        </p:grpSpPr>
        <p:sp>
          <p:nvSpPr>
            <p:cNvPr id="8353" name="WordArt 174">
              <a:extLst>
                <a:ext uri="{FF2B5EF4-FFF2-40B4-BE49-F238E27FC236}">
                  <a16:creationId xmlns:a16="http://schemas.microsoft.com/office/drawing/2014/main" id="{0F3450BE-2351-4084-AAB6-86074254246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72" y="4702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所沢市</a:t>
              </a:r>
            </a:p>
          </p:txBody>
        </p:sp>
        <p:sp>
          <p:nvSpPr>
            <p:cNvPr id="8354" name="WordArt 175">
              <a:extLst>
                <a:ext uri="{FF2B5EF4-FFF2-40B4-BE49-F238E27FC236}">
                  <a16:creationId xmlns:a16="http://schemas.microsoft.com/office/drawing/2014/main" id="{D31A34CD-3605-4FEC-8A65-D6006AEDBA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72" y="4702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所沢市</a:t>
              </a:r>
            </a:p>
          </p:txBody>
        </p:sp>
      </p:grpSp>
      <p:grpSp>
        <p:nvGrpSpPr>
          <p:cNvPr id="8227" name="Group 176">
            <a:extLst>
              <a:ext uri="{FF2B5EF4-FFF2-40B4-BE49-F238E27FC236}">
                <a16:creationId xmlns:a16="http://schemas.microsoft.com/office/drawing/2014/main" id="{B860ECD4-8243-4C3C-B8BA-66D1E17229B9}"/>
              </a:ext>
            </a:extLst>
          </p:cNvPr>
          <p:cNvGrpSpPr>
            <a:grpSpLocks/>
          </p:cNvGrpSpPr>
          <p:nvPr/>
        </p:nvGrpSpPr>
        <p:grpSpPr bwMode="auto">
          <a:xfrm>
            <a:off x="7280275" y="6448425"/>
            <a:ext cx="403225" cy="127000"/>
            <a:chOff x="4660" y="4220"/>
            <a:chExt cx="254" cy="80"/>
          </a:xfrm>
        </p:grpSpPr>
        <p:sp>
          <p:nvSpPr>
            <p:cNvPr id="8351" name="WordArt 177">
              <a:extLst>
                <a:ext uri="{FF2B5EF4-FFF2-40B4-BE49-F238E27FC236}">
                  <a16:creationId xmlns:a16="http://schemas.microsoft.com/office/drawing/2014/main" id="{D3164AC4-C52D-411F-A9CF-BC21AE51462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60" y="4220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狭山市</a:t>
              </a:r>
            </a:p>
          </p:txBody>
        </p:sp>
        <p:sp>
          <p:nvSpPr>
            <p:cNvPr id="8352" name="WordArt 178">
              <a:extLst>
                <a:ext uri="{FF2B5EF4-FFF2-40B4-BE49-F238E27FC236}">
                  <a16:creationId xmlns:a16="http://schemas.microsoft.com/office/drawing/2014/main" id="{408ADB75-0F8D-455C-A544-F26073DF168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660" y="4220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狭山市</a:t>
              </a:r>
            </a:p>
          </p:txBody>
        </p:sp>
      </p:grpSp>
      <p:grpSp>
        <p:nvGrpSpPr>
          <p:cNvPr id="8228" name="Group 179">
            <a:extLst>
              <a:ext uri="{FF2B5EF4-FFF2-40B4-BE49-F238E27FC236}">
                <a16:creationId xmlns:a16="http://schemas.microsoft.com/office/drawing/2014/main" id="{C44D2CD4-6CFD-4A41-B96C-BED7E382F73A}"/>
              </a:ext>
            </a:extLst>
          </p:cNvPr>
          <p:cNvGrpSpPr>
            <a:grpSpLocks/>
          </p:cNvGrpSpPr>
          <p:nvPr/>
        </p:nvGrpSpPr>
        <p:grpSpPr bwMode="auto">
          <a:xfrm>
            <a:off x="6559550" y="6988175"/>
            <a:ext cx="403225" cy="127000"/>
            <a:chOff x="4319" y="4555"/>
            <a:chExt cx="254" cy="80"/>
          </a:xfrm>
        </p:grpSpPr>
        <p:sp>
          <p:nvSpPr>
            <p:cNvPr id="8349" name="WordArt 180">
              <a:extLst>
                <a:ext uri="{FF2B5EF4-FFF2-40B4-BE49-F238E27FC236}">
                  <a16:creationId xmlns:a16="http://schemas.microsoft.com/office/drawing/2014/main" id="{20A74D91-86A4-4090-8A1A-BE002955E8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9" y="4555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入間市</a:t>
              </a:r>
            </a:p>
          </p:txBody>
        </p:sp>
        <p:sp>
          <p:nvSpPr>
            <p:cNvPr id="8350" name="WordArt 181">
              <a:extLst>
                <a:ext uri="{FF2B5EF4-FFF2-40B4-BE49-F238E27FC236}">
                  <a16:creationId xmlns:a16="http://schemas.microsoft.com/office/drawing/2014/main" id="{CE662EFA-59D1-4E3C-B8D9-5957E9C75E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19" y="4555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入間市</a:t>
              </a:r>
            </a:p>
          </p:txBody>
        </p:sp>
      </p:grpSp>
      <p:grpSp>
        <p:nvGrpSpPr>
          <p:cNvPr id="8229" name="Group 182">
            <a:extLst>
              <a:ext uri="{FF2B5EF4-FFF2-40B4-BE49-F238E27FC236}">
                <a16:creationId xmlns:a16="http://schemas.microsoft.com/office/drawing/2014/main" id="{09E366EE-3D64-42A0-899C-B541DF9BD419}"/>
              </a:ext>
            </a:extLst>
          </p:cNvPr>
          <p:cNvGrpSpPr>
            <a:grpSpLocks/>
          </p:cNvGrpSpPr>
          <p:nvPr/>
        </p:nvGrpSpPr>
        <p:grpSpPr bwMode="auto">
          <a:xfrm>
            <a:off x="6559550" y="5006975"/>
            <a:ext cx="403225" cy="127000"/>
            <a:chOff x="4121" y="3251"/>
            <a:chExt cx="254" cy="80"/>
          </a:xfrm>
        </p:grpSpPr>
        <p:sp>
          <p:nvSpPr>
            <p:cNvPr id="8347" name="WordArt 183">
              <a:extLst>
                <a:ext uri="{FF2B5EF4-FFF2-40B4-BE49-F238E27FC236}">
                  <a16:creationId xmlns:a16="http://schemas.microsoft.com/office/drawing/2014/main" id="{513DA9AD-AAAE-4AC3-8E77-DEC1A377E8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1" y="3251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鳩山町</a:t>
              </a:r>
            </a:p>
          </p:txBody>
        </p:sp>
        <p:sp>
          <p:nvSpPr>
            <p:cNvPr id="8348" name="WordArt 184">
              <a:extLst>
                <a:ext uri="{FF2B5EF4-FFF2-40B4-BE49-F238E27FC236}">
                  <a16:creationId xmlns:a16="http://schemas.microsoft.com/office/drawing/2014/main" id="{A355E0B6-AAC7-44A7-A70F-6D138DD7CF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21" y="3251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鳩山町</a:t>
              </a:r>
            </a:p>
          </p:txBody>
        </p:sp>
      </p:grpSp>
      <p:grpSp>
        <p:nvGrpSpPr>
          <p:cNvPr id="8230" name="Group 185">
            <a:extLst>
              <a:ext uri="{FF2B5EF4-FFF2-40B4-BE49-F238E27FC236}">
                <a16:creationId xmlns:a16="http://schemas.microsoft.com/office/drawing/2014/main" id="{0FDF2673-C1EB-4BAD-BE79-8CA9C0288172}"/>
              </a:ext>
            </a:extLst>
          </p:cNvPr>
          <p:cNvGrpSpPr>
            <a:grpSpLocks/>
          </p:cNvGrpSpPr>
          <p:nvPr/>
        </p:nvGrpSpPr>
        <p:grpSpPr bwMode="auto">
          <a:xfrm>
            <a:off x="7278688" y="5367338"/>
            <a:ext cx="403225" cy="127000"/>
            <a:chOff x="4575" y="3369"/>
            <a:chExt cx="254" cy="80"/>
          </a:xfrm>
        </p:grpSpPr>
        <p:sp>
          <p:nvSpPr>
            <p:cNvPr id="8345" name="WordArt 186">
              <a:extLst>
                <a:ext uri="{FF2B5EF4-FFF2-40B4-BE49-F238E27FC236}">
                  <a16:creationId xmlns:a16="http://schemas.microsoft.com/office/drawing/2014/main" id="{3A23EF18-CAF8-4A0C-9AA1-A14C235C8F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5" y="3369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坂戸市</a:t>
              </a:r>
            </a:p>
          </p:txBody>
        </p:sp>
        <p:sp>
          <p:nvSpPr>
            <p:cNvPr id="8346" name="WordArt 187">
              <a:extLst>
                <a:ext uri="{FF2B5EF4-FFF2-40B4-BE49-F238E27FC236}">
                  <a16:creationId xmlns:a16="http://schemas.microsoft.com/office/drawing/2014/main" id="{46AC04A4-FA84-4455-94C2-218A0A4637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75" y="3369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坂戸市</a:t>
              </a:r>
            </a:p>
          </p:txBody>
        </p:sp>
      </p:grpSp>
      <p:grpSp>
        <p:nvGrpSpPr>
          <p:cNvPr id="8231" name="Group 188">
            <a:extLst>
              <a:ext uri="{FF2B5EF4-FFF2-40B4-BE49-F238E27FC236}">
                <a16:creationId xmlns:a16="http://schemas.microsoft.com/office/drawing/2014/main" id="{31A11500-30FC-4F22-B638-13A45A868195}"/>
              </a:ext>
            </a:extLst>
          </p:cNvPr>
          <p:cNvGrpSpPr>
            <a:grpSpLocks/>
          </p:cNvGrpSpPr>
          <p:nvPr/>
        </p:nvGrpSpPr>
        <p:grpSpPr bwMode="auto">
          <a:xfrm>
            <a:off x="6559550" y="6267450"/>
            <a:ext cx="403225" cy="127000"/>
            <a:chOff x="4178" y="3908"/>
            <a:chExt cx="254" cy="80"/>
          </a:xfrm>
        </p:grpSpPr>
        <p:sp>
          <p:nvSpPr>
            <p:cNvPr id="8343" name="WordArt 189">
              <a:extLst>
                <a:ext uri="{FF2B5EF4-FFF2-40B4-BE49-F238E27FC236}">
                  <a16:creationId xmlns:a16="http://schemas.microsoft.com/office/drawing/2014/main" id="{E685E7F6-1C7B-4E95-92F0-6A03522BFE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78" y="3908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日高市</a:t>
              </a:r>
            </a:p>
          </p:txBody>
        </p:sp>
        <p:sp>
          <p:nvSpPr>
            <p:cNvPr id="8344" name="WordArt 190">
              <a:extLst>
                <a:ext uri="{FF2B5EF4-FFF2-40B4-BE49-F238E27FC236}">
                  <a16:creationId xmlns:a16="http://schemas.microsoft.com/office/drawing/2014/main" id="{14F89FB6-B7FB-4924-BD88-B644A78267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78" y="3908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日高市</a:t>
              </a:r>
            </a:p>
          </p:txBody>
        </p:sp>
      </p:grpSp>
      <p:grpSp>
        <p:nvGrpSpPr>
          <p:cNvPr id="8232" name="Group 191">
            <a:extLst>
              <a:ext uri="{FF2B5EF4-FFF2-40B4-BE49-F238E27FC236}">
                <a16:creationId xmlns:a16="http://schemas.microsoft.com/office/drawing/2014/main" id="{DA12DC28-93C3-4E32-88B7-E5F40BE92102}"/>
              </a:ext>
            </a:extLst>
          </p:cNvPr>
          <p:cNvGrpSpPr>
            <a:grpSpLocks/>
          </p:cNvGrpSpPr>
          <p:nvPr/>
        </p:nvGrpSpPr>
        <p:grpSpPr bwMode="auto">
          <a:xfrm>
            <a:off x="8178800" y="5997575"/>
            <a:ext cx="403225" cy="127000"/>
            <a:chOff x="5085" y="3818"/>
            <a:chExt cx="254" cy="80"/>
          </a:xfrm>
        </p:grpSpPr>
        <p:sp>
          <p:nvSpPr>
            <p:cNvPr id="8341" name="WordArt 192">
              <a:extLst>
                <a:ext uri="{FF2B5EF4-FFF2-40B4-BE49-F238E27FC236}">
                  <a16:creationId xmlns:a16="http://schemas.microsoft.com/office/drawing/2014/main" id="{F76D3432-FEF7-4CA2-924D-6B40128781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085" y="3818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川越市</a:t>
              </a:r>
            </a:p>
          </p:txBody>
        </p:sp>
        <p:sp>
          <p:nvSpPr>
            <p:cNvPr id="8342" name="WordArt 193">
              <a:extLst>
                <a:ext uri="{FF2B5EF4-FFF2-40B4-BE49-F238E27FC236}">
                  <a16:creationId xmlns:a16="http://schemas.microsoft.com/office/drawing/2014/main" id="{8DEA2FE7-1694-46D5-9BB7-C7466F0A59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085" y="3818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川越市</a:t>
              </a:r>
            </a:p>
          </p:txBody>
        </p:sp>
      </p:grpSp>
      <p:grpSp>
        <p:nvGrpSpPr>
          <p:cNvPr id="8233" name="Group 194">
            <a:extLst>
              <a:ext uri="{FF2B5EF4-FFF2-40B4-BE49-F238E27FC236}">
                <a16:creationId xmlns:a16="http://schemas.microsoft.com/office/drawing/2014/main" id="{FB9AA176-C333-4C1C-A317-2651F3FDBC72}"/>
              </a:ext>
            </a:extLst>
          </p:cNvPr>
          <p:cNvGrpSpPr>
            <a:grpSpLocks/>
          </p:cNvGrpSpPr>
          <p:nvPr/>
        </p:nvGrpSpPr>
        <p:grpSpPr bwMode="auto">
          <a:xfrm>
            <a:off x="7820025" y="4735513"/>
            <a:ext cx="403225" cy="127000"/>
            <a:chOff x="4915" y="2774"/>
            <a:chExt cx="254" cy="80"/>
          </a:xfrm>
        </p:grpSpPr>
        <p:sp>
          <p:nvSpPr>
            <p:cNvPr id="8339" name="WordArt 195">
              <a:extLst>
                <a:ext uri="{FF2B5EF4-FFF2-40B4-BE49-F238E27FC236}">
                  <a16:creationId xmlns:a16="http://schemas.microsoft.com/office/drawing/2014/main" id="{3CFCD816-C470-4CCA-B017-7CD27562AA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5" y="2774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吉見町</a:t>
              </a:r>
            </a:p>
          </p:txBody>
        </p:sp>
        <p:sp>
          <p:nvSpPr>
            <p:cNvPr id="8340" name="WordArt 196">
              <a:extLst>
                <a:ext uri="{FF2B5EF4-FFF2-40B4-BE49-F238E27FC236}">
                  <a16:creationId xmlns:a16="http://schemas.microsoft.com/office/drawing/2014/main" id="{4D3197D7-EE49-40C8-BFF0-994E4ABC2D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915" y="2774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吉見町</a:t>
              </a:r>
            </a:p>
          </p:txBody>
        </p:sp>
      </p:grpSp>
      <p:grpSp>
        <p:nvGrpSpPr>
          <p:cNvPr id="8234" name="Group 197">
            <a:extLst>
              <a:ext uri="{FF2B5EF4-FFF2-40B4-BE49-F238E27FC236}">
                <a16:creationId xmlns:a16="http://schemas.microsoft.com/office/drawing/2014/main" id="{149FFD1E-5B7C-4E7D-AF40-26A4D453D552}"/>
              </a:ext>
            </a:extLst>
          </p:cNvPr>
          <p:cNvGrpSpPr>
            <a:grpSpLocks/>
          </p:cNvGrpSpPr>
          <p:nvPr/>
        </p:nvGrpSpPr>
        <p:grpSpPr bwMode="auto">
          <a:xfrm>
            <a:off x="9709150" y="4017963"/>
            <a:ext cx="403225" cy="127000"/>
            <a:chOff x="6169" y="2567"/>
            <a:chExt cx="254" cy="80"/>
          </a:xfrm>
        </p:grpSpPr>
        <p:sp>
          <p:nvSpPr>
            <p:cNvPr id="8337" name="WordArt 198">
              <a:extLst>
                <a:ext uri="{FF2B5EF4-FFF2-40B4-BE49-F238E27FC236}">
                  <a16:creationId xmlns:a16="http://schemas.microsoft.com/office/drawing/2014/main" id="{02AF01A1-F1D8-49CA-8CC7-DC60A3D647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69" y="2567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白岡町</a:t>
              </a:r>
            </a:p>
          </p:txBody>
        </p:sp>
        <p:sp>
          <p:nvSpPr>
            <p:cNvPr id="8338" name="WordArt 199">
              <a:extLst>
                <a:ext uri="{FF2B5EF4-FFF2-40B4-BE49-F238E27FC236}">
                  <a16:creationId xmlns:a16="http://schemas.microsoft.com/office/drawing/2014/main" id="{2B270CF9-383C-493C-91AA-C0697DEC06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69" y="2567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白岡町</a:t>
              </a:r>
            </a:p>
          </p:txBody>
        </p:sp>
      </p:grpSp>
      <p:grpSp>
        <p:nvGrpSpPr>
          <p:cNvPr id="8235" name="Group 200">
            <a:extLst>
              <a:ext uri="{FF2B5EF4-FFF2-40B4-BE49-F238E27FC236}">
                <a16:creationId xmlns:a16="http://schemas.microsoft.com/office/drawing/2014/main" id="{5F76627E-E6BE-47A6-8D8A-419659D3AB65}"/>
              </a:ext>
            </a:extLst>
          </p:cNvPr>
          <p:cNvGrpSpPr>
            <a:grpSpLocks/>
          </p:cNvGrpSpPr>
          <p:nvPr/>
        </p:nvGrpSpPr>
        <p:grpSpPr bwMode="auto">
          <a:xfrm>
            <a:off x="10699750" y="4017963"/>
            <a:ext cx="403225" cy="127000"/>
            <a:chOff x="6717" y="2571"/>
            <a:chExt cx="254" cy="80"/>
          </a:xfrm>
        </p:grpSpPr>
        <p:sp>
          <p:nvSpPr>
            <p:cNvPr id="8335" name="WordArt 201">
              <a:extLst>
                <a:ext uri="{FF2B5EF4-FFF2-40B4-BE49-F238E27FC236}">
                  <a16:creationId xmlns:a16="http://schemas.microsoft.com/office/drawing/2014/main" id="{B2A11728-5E7E-4721-B068-053D398391F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717" y="2571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幸手市</a:t>
              </a:r>
            </a:p>
          </p:txBody>
        </p:sp>
        <p:sp>
          <p:nvSpPr>
            <p:cNvPr id="8336" name="WordArt 202">
              <a:extLst>
                <a:ext uri="{FF2B5EF4-FFF2-40B4-BE49-F238E27FC236}">
                  <a16:creationId xmlns:a16="http://schemas.microsoft.com/office/drawing/2014/main" id="{70858DB6-B91C-4575-90E9-50E91D8AB7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717" y="2571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幸手市</a:t>
              </a:r>
            </a:p>
          </p:txBody>
        </p:sp>
      </p:grpSp>
      <p:grpSp>
        <p:nvGrpSpPr>
          <p:cNvPr id="8236" name="Group 203">
            <a:extLst>
              <a:ext uri="{FF2B5EF4-FFF2-40B4-BE49-F238E27FC236}">
                <a16:creationId xmlns:a16="http://schemas.microsoft.com/office/drawing/2014/main" id="{3A44372B-8AEE-45D1-A743-06B5976C679E}"/>
              </a:ext>
            </a:extLst>
          </p:cNvPr>
          <p:cNvGrpSpPr>
            <a:grpSpLocks/>
          </p:cNvGrpSpPr>
          <p:nvPr/>
        </p:nvGrpSpPr>
        <p:grpSpPr bwMode="auto">
          <a:xfrm>
            <a:off x="8269288" y="4016375"/>
            <a:ext cx="403225" cy="127000"/>
            <a:chOff x="5261" y="2499"/>
            <a:chExt cx="254" cy="80"/>
          </a:xfrm>
        </p:grpSpPr>
        <p:sp>
          <p:nvSpPr>
            <p:cNvPr id="8333" name="WordArt 204">
              <a:extLst>
                <a:ext uri="{FF2B5EF4-FFF2-40B4-BE49-F238E27FC236}">
                  <a16:creationId xmlns:a16="http://schemas.microsoft.com/office/drawing/2014/main" id="{960F82A5-95E0-415E-9743-A3F6CD54BD1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61" y="2499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鴻巣町</a:t>
              </a:r>
            </a:p>
          </p:txBody>
        </p:sp>
        <p:sp>
          <p:nvSpPr>
            <p:cNvPr id="8334" name="WordArt 205">
              <a:extLst>
                <a:ext uri="{FF2B5EF4-FFF2-40B4-BE49-F238E27FC236}">
                  <a16:creationId xmlns:a16="http://schemas.microsoft.com/office/drawing/2014/main" id="{EAA832CE-4C0B-48AA-BF5B-ACA98FBCCA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61" y="2499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鴻巣町</a:t>
              </a:r>
            </a:p>
          </p:txBody>
        </p:sp>
      </p:grpSp>
      <p:grpSp>
        <p:nvGrpSpPr>
          <p:cNvPr id="8237" name="Group 206">
            <a:extLst>
              <a:ext uri="{FF2B5EF4-FFF2-40B4-BE49-F238E27FC236}">
                <a16:creationId xmlns:a16="http://schemas.microsoft.com/office/drawing/2014/main" id="{23B8FF7B-13FE-43E1-90CB-FBC02F079C17}"/>
              </a:ext>
            </a:extLst>
          </p:cNvPr>
          <p:cNvGrpSpPr>
            <a:grpSpLocks/>
          </p:cNvGrpSpPr>
          <p:nvPr/>
        </p:nvGrpSpPr>
        <p:grpSpPr bwMode="auto">
          <a:xfrm>
            <a:off x="8178800" y="5276850"/>
            <a:ext cx="403225" cy="127000"/>
            <a:chOff x="5057" y="3251"/>
            <a:chExt cx="254" cy="80"/>
          </a:xfrm>
        </p:grpSpPr>
        <p:sp>
          <p:nvSpPr>
            <p:cNvPr id="8331" name="WordArt 207">
              <a:extLst>
                <a:ext uri="{FF2B5EF4-FFF2-40B4-BE49-F238E27FC236}">
                  <a16:creationId xmlns:a16="http://schemas.microsoft.com/office/drawing/2014/main" id="{0518213F-A4D1-41DC-A63E-06F04EC492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057" y="3251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川島町</a:t>
              </a:r>
            </a:p>
          </p:txBody>
        </p:sp>
        <p:sp>
          <p:nvSpPr>
            <p:cNvPr id="8332" name="WordArt 208">
              <a:extLst>
                <a:ext uri="{FF2B5EF4-FFF2-40B4-BE49-F238E27FC236}">
                  <a16:creationId xmlns:a16="http://schemas.microsoft.com/office/drawing/2014/main" id="{26DFEC38-118A-40C0-A82F-447EDCF8BF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057" y="3251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川島町</a:t>
              </a:r>
            </a:p>
          </p:txBody>
        </p:sp>
      </p:grpSp>
      <p:grpSp>
        <p:nvGrpSpPr>
          <p:cNvPr id="8238" name="Group 209">
            <a:extLst>
              <a:ext uri="{FF2B5EF4-FFF2-40B4-BE49-F238E27FC236}">
                <a16:creationId xmlns:a16="http://schemas.microsoft.com/office/drawing/2014/main" id="{E0310731-C37E-4F50-88FD-4878E8F49E7A}"/>
              </a:ext>
            </a:extLst>
          </p:cNvPr>
          <p:cNvGrpSpPr>
            <a:grpSpLocks/>
          </p:cNvGrpSpPr>
          <p:nvPr/>
        </p:nvGrpSpPr>
        <p:grpSpPr bwMode="auto">
          <a:xfrm>
            <a:off x="8629650" y="4918075"/>
            <a:ext cx="403225" cy="127000"/>
            <a:chOff x="5510" y="3109"/>
            <a:chExt cx="254" cy="80"/>
          </a:xfrm>
        </p:grpSpPr>
        <p:sp>
          <p:nvSpPr>
            <p:cNvPr id="8329" name="WordArt 210">
              <a:extLst>
                <a:ext uri="{FF2B5EF4-FFF2-40B4-BE49-F238E27FC236}">
                  <a16:creationId xmlns:a16="http://schemas.microsoft.com/office/drawing/2014/main" id="{122C565C-108E-4F2A-8C3E-DEAA4DD344E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10" y="3109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桶川市</a:t>
              </a:r>
            </a:p>
          </p:txBody>
        </p:sp>
        <p:sp>
          <p:nvSpPr>
            <p:cNvPr id="8330" name="WordArt 211">
              <a:extLst>
                <a:ext uri="{FF2B5EF4-FFF2-40B4-BE49-F238E27FC236}">
                  <a16:creationId xmlns:a16="http://schemas.microsoft.com/office/drawing/2014/main" id="{98B5A74F-E6BB-4682-8FD7-2735CB81CB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10" y="3109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桶川市</a:t>
              </a:r>
            </a:p>
          </p:txBody>
        </p:sp>
      </p:grpSp>
      <p:grpSp>
        <p:nvGrpSpPr>
          <p:cNvPr id="8239" name="Group 212">
            <a:extLst>
              <a:ext uri="{FF2B5EF4-FFF2-40B4-BE49-F238E27FC236}">
                <a16:creationId xmlns:a16="http://schemas.microsoft.com/office/drawing/2014/main" id="{9E451CAA-D772-41B0-A6EB-4E4D892E72AE}"/>
              </a:ext>
            </a:extLst>
          </p:cNvPr>
          <p:cNvGrpSpPr>
            <a:grpSpLocks/>
          </p:cNvGrpSpPr>
          <p:nvPr/>
        </p:nvGrpSpPr>
        <p:grpSpPr bwMode="auto">
          <a:xfrm>
            <a:off x="8628063" y="4557713"/>
            <a:ext cx="403225" cy="127000"/>
            <a:chOff x="5389" y="2915"/>
            <a:chExt cx="254" cy="80"/>
          </a:xfrm>
        </p:grpSpPr>
        <p:sp>
          <p:nvSpPr>
            <p:cNvPr id="8327" name="WordArt 213">
              <a:extLst>
                <a:ext uri="{FF2B5EF4-FFF2-40B4-BE49-F238E27FC236}">
                  <a16:creationId xmlns:a16="http://schemas.microsoft.com/office/drawing/2014/main" id="{BEF6E797-FBFD-4D5E-96BA-8402A86499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89" y="2915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北本市</a:t>
              </a:r>
            </a:p>
          </p:txBody>
        </p:sp>
        <p:sp>
          <p:nvSpPr>
            <p:cNvPr id="8328" name="WordArt 214">
              <a:extLst>
                <a:ext uri="{FF2B5EF4-FFF2-40B4-BE49-F238E27FC236}">
                  <a16:creationId xmlns:a16="http://schemas.microsoft.com/office/drawing/2014/main" id="{AEB576DF-6992-48C3-98CB-0A3C57F217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89" y="2915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北本市</a:t>
              </a:r>
            </a:p>
          </p:txBody>
        </p:sp>
      </p:grpSp>
      <p:grpSp>
        <p:nvGrpSpPr>
          <p:cNvPr id="8240" name="Group 215">
            <a:extLst>
              <a:ext uri="{FF2B5EF4-FFF2-40B4-BE49-F238E27FC236}">
                <a16:creationId xmlns:a16="http://schemas.microsoft.com/office/drawing/2014/main" id="{DE1FB7DE-0381-486E-B5DD-568887CE9FC1}"/>
              </a:ext>
            </a:extLst>
          </p:cNvPr>
          <p:cNvGrpSpPr>
            <a:grpSpLocks/>
          </p:cNvGrpSpPr>
          <p:nvPr/>
        </p:nvGrpSpPr>
        <p:grpSpPr bwMode="auto">
          <a:xfrm>
            <a:off x="8110538" y="6716713"/>
            <a:ext cx="541337" cy="127000"/>
            <a:chOff x="5226" y="4135"/>
            <a:chExt cx="341" cy="80"/>
          </a:xfrm>
        </p:grpSpPr>
        <p:sp>
          <p:nvSpPr>
            <p:cNvPr id="8325" name="WordArt 216">
              <a:extLst>
                <a:ext uri="{FF2B5EF4-FFF2-40B4-BE49-F238E27FC236}">
                  <a16:creationId xmlns:a16="http://schemas.microsoft.com/office/drawing/2014/main" id="{0921A54E-B923-43EA-94A8-66A0618CAB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26" y="4135"/>
              <a:ext cx="341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ふじみ野市</a:t>
              </a:r>
            </a:p>
          </p:txBody>
        </p:sp>
        <p:sp>
          <p:nvSpPr>
            <p:cNvPr id="8326" name="WordArt 217">
              <a:extLst>
                <a:ext uri="{FF2B5EF4-FFF2-40B4-BE49-F238E27FC236}">
                  <a16:creationId xmlns:a16="http://schemas.microsoft.com/office/drawing/2014/main" id="{6572634C-8DB4-47A2-A21F-71CD2D424AF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26" y="4135"/>
              <a:ext cx="341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ふじみ野市</a:t>
              </a:r>
            </a:p>
          </p:txBody>
        </p:sp>
      </p:grpSp>
      <p:grpSp>
        <p:nvGrpSpPr>
          <p:cNvPr id="8241" name="Group 218">
            <a:extLst>
              <a:ext uri="{FF2B5EF4-FFF2-40B4-BE49-F238E27FC236}">
                <a16:creationId xmlns:a16="http://schemas.microsoft.com/office/drawing/2014/main" id="{26C39738-4A56-4F1A-9D2A-19956E18599E}"/>
              </a:ext>
            </a:extLst>
          </p:cNvPr>
          <p:cNvGrpSpPr>
            <a:grpSpLocks/>
          </p:cNvGrpSpPr>
          <p:nvPr/>
        </p:nvGrpSpPr>
        <p:grpSpPr bwMode="auto">
          <a:xfrm>
            <a:off x="10520363" y="7077075"/>
            <a:ext cx="403225" cy="127000"/>
            <a:chOff x="6702" y="4276"/>
            <a:chExt cx="254" cy="80"/>
          </a:xfrm>
        </p:grpSpPr>
        <p:sp>
          <p:nvSpPr>
            <p:cNvPr id="8323" name="WordArt 219">
              <a:extLst>
                <a:ext uri="{FF2B5EF4-FFF2-40B4-BE49-F238E27FC236}">
                  <a16:creationId xmlns:a16="http://schemas.microsoft.com/office/drawing/2014/main" id="{0FC6E318-B42F-40DB-881A-50718792A9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702" y="4276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川口市</a:t>
              </a:r>
            </a:p>
          </p:txBody>
        </p:sp>
        <p:sp>
          <p:nvSpPr>
            <p:cNvPr id="8324" name="WordArt 220">
              <a:extLst>
                <a:ext uri="{FF2B5EF4-FFF2-40B4-BE49-F238E27FC236}">
                  <a16:creationId xmlns:a16="http://schemas.microsoft.com/office/drawing/2014/main" id="{C8965155-CDE8-497E-A11E-CCDDD2FBC6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702" y="4276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川口市</a:t>
              </a:r>
            </a:p>
          </p:txBody>
        </p:sp>
      </p:grpSp>
      <p:grpSp>
        <p:nvGrpSpPr>
          <p:cNvPr id="8242" name="Group 224">
            <a:extLst>
              <a:ext uri="{FF2B5EF4-FFF2-40B4-BE49-F238E27FC236}">
                <a16:creationId xmlns:a16="http://schemas.microsoft.com/office/drawing/2014/main" id="{F0BE8E5B-14BC-483C-BC3B-AC09D823C103}"/>
              </a:ext>
            </a:extLst>
          </p:cNvPr>
          <p:cNvGrpSpPr>
            <a:grpSpLocks/>
          </p:cNvGrpSpPr>
          <p:nvPr/>
        </p:nvGrpSpPr>
        <p:grpSpPr bwMode="auto">
          <a:xfrm>
            <a:off x="8448675" y="7167563"/>
            <a:ext cx="403225" cy="127000"/>
            <a:chOff x="5283" y="4441"/>
            <a:chExt cx="254" cy="80"/>
          </a:xfrm>
        </p:grpSpPr>
        <p:sp>
          <p:nvSpPr>
            <p:cNvPr id="8321" name="WordArt 225">
              <a:extLst>
                <a:ext uri="{FF2B5EF4-FFF2-40B4-BE49-F238E27FC236}">
                  <a16:creationId xmlns:a16="http://schemas.microsoft.com/office/drawing/2014/main" id="{FF4BA637-9074-4170-BABA-AD436E3ACA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83" y="4441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三芳町</a:t>
              </a:r>
            </a:p>
          </p:txBody>
        </p:sp>
        <p:sp>
          <p:nvSpPr>
            <p:cNvPr id="8322" name="WordArt 226">
              <a:extLst>
                <a:ext uri="{FF2B5EF4-FFF2-40B4-BE49-F238E27FC236}">
                  <a16:creationId xmlns:a16="http://schemas.microsoft.com/office/drawing/2014/main" id="{F1E439A5-EEBB-4DF4-A986-48C128E49F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83" y="4441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三芳町</a:t>
              </a:r>
            </a:p>
          </p:txBody>
        </p:sp>
      </p:grpSp>
      <p:grpSp>
        <p:nvGrpSpPr>
          <p:cNvPr id="8243" name="Group 227">
            <a:extLst>
              <a:ext uri="{FF2B5EF4-FFF2-40B4-BE49-F238E27FC236}">
                <a16:creationId xmlns:a16="http://schemas.microsoft.com/office/drawing/2014/main" id="{E9E8E16D-9C4A-459F-BEA5-398B189CCA5B}"/>
              </a:ext>
            </a:extLst>
          </p:cNvPr>
          <p:cNvGrpSpPr>
            <a:grpSpLocks/>
          </p:cNvGrpSpPr>
          <p:nvPr/>
        </p:nvGrpSpPr>
        <p:grpSpPr bwMode="auto">
          <a:xfrm>
            <a:off x="11149013" y="7077075"/>
            <a:ext cx="403225" cy="127000"/>
            <a:chOff x="7127" y="4389"/>
            <a:chExt cx="254" cy="80"/>
          </a:xfrm>
        </p:grpSpPr>
        <p:sp>
          <p:nvSpPr>
            <p:cNvPr id="8319" name="WordArt 228">
              <a:extLst>
                <a:ext uri="{FF2B5EF4-FFF2-40B4-BE49-F238E27FC236}">
                  <a16:creationId xmlns:a16="http://schemas.microsoft.com/office/drawing/2014/main" id="{746B972F-5275-4F4B-A7AE-E831CF1379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127" y="4389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草加市</a:t>
              </a:r>
            </a:p>
          </p:txBody>
        </p:sp>
        <p:sp>
          <p:nvSpPr>
            <p:cNvPr id="8320" name="WordArt 229">
              <a:extLst>
                <a:ext uri="{FF2B5EF4-FFF2-40B4-BE49-F238E27FC236}">
                  <a16:creationId xmlns:a16="http://schemas.microsoft.com/office/drawing/2014/main" id="{F942A981-409A-440D-BD71-36307B1A01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127" y="4389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草加市</a:t>
              </a:r>
            </a:p>
          </p:txBody>
        </p:sp>
      </p:grpSp>
      <p:grpSp>
        <p:nvGrpSpPr>
          <p:cNvPr id="8244" name="Group 230">
            <a:extLst>
              <a:ext uri="{FF2B5EF4-FFF2-40B4-BE49-F238E27FC236}">
                <a16:creationId xmlns:a16="http://schemas.microsoft.com/office/drawing/2014/main" id="{3D126581-C362-4A72-96E1-181255F8C48A}"/>
              </a:ext>
            </a:extLst>
          </p:cNvPr>
          <p:cNvGrpSpPr>
            <a:grpSpLocks/>
          </p:cNvGrpSpPr>
          <p:nvPr/>
        </p:nvGrpSpPr>
        <p:grpSpPr bwMode="auto">
          <a:xfrm>
            <a:off x="11960225" y="6357938"/>
            <a:ext cx="403225" cy="127000"/>
            <a:chOff x="7552" y="4016"/>
            <a:chExt cx="254" cy="80"/>
          </a:xfrm>
        </p:grpSpPr>
        <p:sp>
          <p:nvSpPr>
            <p:cNvPr id="8317" name="WordArt 231">
              <a:extLst>
                <a:ext uri="{FF2B5EF4-FFF2-40B4-BE49-F238E27FC236}">
                  <a16:creationId xmlns:a16="http://schemas.microsoft.com/office/drawing/2014/main" id="{B6D1832A-10FA-4EDD-A769-8471A18AE1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52" y="4016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吉川市</a:t>
              </a:r>
            </a:p>
          </p:txBody>
        </p:sp>
        <p:sp>
          <p:nvSpPr>
            <p:cNvPr id="8318" name="WordArt 232">
              <a:extLst>
                <a:ext uri="{FF2B5EF4-FFF2-40B4-BE49-F238E27FC236}">
                  <a16:creationId xmlns:a16="http://schemas.microsoft.com/office/drawing/2014/main" id="{CF28E164-39A0-4A29-949C-1D5C89F3FD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52" y="4016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吉川市</a:t>
              </a:r>
            </a:p>
          </p:txBody>
        </p:sp>
      </p:grpSp>
      <p:grpSp>
        <p:nvGrpSpPr>
          <p:cNvPr id="8245" name="Group 233">
            <a:extLst>
              <a:ext uri="{FF2B5EF4-FFF2-40B4-BE49-F238E27FC236}">
                <a16:creationId xmlns:a16="http://schemas.microsoft.com/office/drawing/2014/main" id="{ADEE6CF3-9323-4920-852F-0ECC8150750D}"/>
              </a:ext>
            </a:extLst>
          </p:cNvPr>
          <p:cNvGrpSpPr>
            <a:grpSpLocks/>
          </p:cNvGrpSpPr>
          <p:nvPr/>
        </p:nvGrpSpPr>
        <p:grpSpPr bwMode="auto">
          <a:xfrm>
            <a:off x="11239500" y="6088063"/>
            <a:ext cx="403225" cy="127000"/>
            <a:chOff x="7042" y="3931"/>
            <a:chExt cx="254" cy="80"/>
          </a:xfrm>
        </p:grpSpPr>
        <p:sp>
          <p:nvSpPr>
            <p:cNvPr id="8315" name="WordArt 234">
              <a:extLst>
                <a:ext uri="{FF2B5EF4-FFF2-40B4-BE49-F238E27FC236}">
                  <a16:creationId xmlns:a16="http://schemas.microsoft.com/office/drawing/2014/main" id="{48F1446C-EF97-4F17-B616-6965269327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42" y="3931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越谷市</a:t>
              </a:r>
            </a:p>
          </p:txBody>
        </p:sp>
        <p:sp>
          <p:nvSpPr>
            <p:cNvPr id="8316" name="WordArt 235">
              <a:extLst>
                <a:ext uri="{FF2B5EF4-FFF2-40B4-BE49-F238E27FC236}">
                  <a16:creationId xmlns:a16="http://schemas.microsoft.com/office/drawing/2014/main" id="{2E15A9C3-F206-4BEA-9D16-A272EAC4B51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42" y="3931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越谷市</a:t>
              </a:r>
            </a:p>
          </p:txBody>
        </p:sp>
      </p:grpSp>
      <p:grpSp>
        <p:nvGrpSpPr>
          <p:cNvPr id="8246" name="Group 236">
            <a:extLst>
              <a:ext uri="{FF2B5EF4-FFF2-40B4-BE49-F238E27FC236}">
                <a16:creationId xmlns:a16="http://schemas.microsoft.com/office/drawing/2014/main" id="{E59F81E6-9A51-4D28-9174-1934D6CA7F23}"/>
              </a:ext>
            </a:extLst>
          </p:cNvPr>
          <p:cNvGrpSpPr>
            <a:grpSpLocks/>
          </p:cNvGrpSpPr>
          <p:nvPr/>
        </p:nvGrpSpPr>
        <p:grpSpPr bwMode="auto">
          <a:xfrm>
            <a:off x="10901363" y="5186363"/>
            <a:ext cx="541337" cy="127000"/>
            <a:chOff x="6927" y="3279"/>
            <a:chExt cx="341" cy="80"/>
          </a:xfrm>
        </p:grpSpPr>
        <p:sp>
          <p:nvSpPr>
            <p:cNvPr id="8313" name="WordArt 237">
              <a:extLst>
                <a:ext uri="{FF2B5EF4-FFF2-40B4-BE49-F238E27FC236}">
                  <a16:creationId xmlns:a16="http://schemas.microsoft.com/office/drawing/2014/main" id="{911F5E1D-620C-4668-8F64-0A54090EC5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27" y="3279"/>
              <a:ext cx="341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春日部市</a:t>
              </a:r>
            </a:p>
          </p:txBody>
        </p:sp>
        <p:sp>
          <p:nvSpPr>
            <p:cNvPr id="8314" name="WordArt 238">
              <a:extLst>
                <a:ext uri="{FF2B5EF4-FFF2-40B4-BE49-F238E27FC236}">
                  <a16:creationId xmlns:a16="http://schemas.microsoft.com/office/drawing/2014/main" id="{04871A5A-5B24-45E6-A607-926AEC4D07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27" y="3279"/>
              <a:ext cx="341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春日部市</a:t>
              </a:r>
            </a:p>
          </p:txBody>
        </p:sp>
      </p:grpSp>
      <p:grpSp>
        <p:nvGrpSpPr>
          <p:cNvPr id="8247" name="Group 239">
            <a:extLst>
              <a:ext uri="{FF2B5EF4-FFF2-40B4-BE49-F238E27FC236}">
                <a16:creationId xmlns:a16="http://schemas.microsoft.com/office/drawing/2014/main" id="{28340AA3-8516-4644-BA34-B7969C273854}"/>
              </a:ext>
            </a:extLst>
          </p:cNvPr>
          <p:cNvGrpSpPr>
            <a:grpSpLocks/>
          </p:cNvGrpSpPr>
          <p:nvPr/>
        </p:nvGrpSpPr>
        <p:grpSpPr bwMode="auto">
          <a:xfrm>
            <a:off x="9529763" y="5276850"/>
            <a:ext cx="403225" cy="127000"/>
            <a:chOff x="5680" y="3336"/>
            <a:chExt cx="254" cy="80"/>
          </a:xfrm>
        </p:grpSpPr>
        <p:sp>
          <p:nvSpPr>
            <p:cNvPr id="8311" name="WordArt 240">
              <a:extLst>
                <a:ext uri="{FF2B5EF4-FFF2-40B4-BE49-F238E27FC236}">
                  <a16:creationId xmlns:a16="http://schemas.microsoft.com/office/drawing/2014/main" id="{19641CE5-73DB-4C01-A8BA-CF4D1A2C20C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680" y="3336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上尾市</a:t>
              </a:r>
            </a:p>
          </p:txBody>
        </p:sp>
        <p:sp>
          <p:nvSpPr>
            <p:cNvPr id="8312" name="WordArt 241">
              <a:extLst>
                <a:ext uri="{FF2B5EF4-FFF2-40B4-BE49-F238E27FC236}">
                  <a16:creationId xmlns:a16="http://schemas.microsoft.com/office/drawing/2014/main" id="{82A3DEBA-F947-4BC1-9F29-626082D7D2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680" y="3336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上尾市</a:t>
              </a:r>
            </a:p>
          </p:txBody>
        </p:sp>
      </p:grpSp>
      <p:grpSp>
        <p:nvGrpSpPr>
          <p:cNvPr id="8248" name="Group 242">
            <a:extLst>
              <a:ext uri="{FF2B5EF4-FFF2-40B4-BE49-F238E27FC236}">
                <a16:creationId xmlns:a16="http://schemas.microsoft.com/office/drawing/2014/main" id="{F68AF24C-1C44-410B-ABEC-4D7A94608D9C}"/>
              </a:ext>
            </a:extLst>
          </p:cNvPr>
          <p:cNvGrpSpPr>
            <a:grpSpLocks/>
          </p:cNvGrpSpPr>
          <p:nvPr/>
        </p:nvGrpSpPr>
        <p:grpSpPr bwMode="auto">
          <a:xfrm>
            <a:off x="10069513" y="4737100"/>
            <a:ext cx="403225" cy="127000"/>
            <a:chOff x="6277" y="2939"/>
            <a:chExt cx="254" cy="80"/>
          </a:xfrm>
        </p:grpSpPr>
        <p:sp>
          <p:nvSpPr>
            <p:cNvPr id="8309" name="WordArt 243">
              <a:extLst>
                <a:ext uri="{FF2B5EF4-FFF2-40B4-BE49-F238E27FC236}">
                  <a16:creationId xmlns:a16="http://schemas.microsoft.com/office/drawing/2014/main" id="{83E00493-6C4D-4101-BAB6-E63B9578592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77" y="2939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白岡町</a:t>
              </a:r>
            </a:p>
          </p:txBody>
        </p:sp>
        <p:sp>
          <p:nvSpPr>
            <p:cNvPr id="8310" name="WordArt 244">
              <a:extLst>
                <a:ext uri="{FF2B5EF4-FFF2-40B4-BE49-F238E27FC236}">
                  <a16:creationId xmlns:a16="http://schemas.microsoft.com/office/drawing/2014/main" id="{666AB55C-BE7E-49B9-BB6B-C4BAF33B30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77" y="2939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白岡町</a:t>
              </a:r>
            </a:p>
          </p:txBody>
        </p:sp>
      </p:grpSp>
      <p:grpSp>
        <p:nvGrpSpPr>
          <p:cNvPr id="8249" name="Group 245">
            <a:extLst>
              <a:ext uri="{FF2B5EF4-FFF2-40B4-BE49-F238E27FC236}">
                <a16:creationId xmlns:a16="http://schemas.microsoft.com/office/drawing/2014/main" id="{04FC8F08-D9A9-428D-BAEC-A6D2A5C7D007}"/>
              </a:ext>
            </a:extLst>
          </p:cNvPr>
          <p:cNvGrpSpPr>
            <a:grpSpLocks/>
          </p:cNvGrpSpPr>
          <p:nvPr/>
        </p:nvGrpSpPr>
        <p:grpSpPr bwMode="auto">
          <a:xfrm>
            <a:off x="6489700" y="5637213"/>
            <a:ext cx="541338" cy="127000"/>
            <a:chOff x="3922" y="3676"/>
            <a:chExt cx="341" cy="80"/>
          </a:xfrm>
        </p:grpSpPr>
        <p:sp>
          <p:nvSpPr>
            <p:cNvPr id="8307" name="WordArt 246">
              <a:extLst>
                <a:ext uri="{FF2B5EF4-FFF2-40B4-BE49-F238E27FC236}">
                  <a16:creationId xmlns:a16="http://schemas.microsoft.com/office/drawing/2014/main" id="{88E00063-8286-4436-BA99-84419888FE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22" y="3676"/>
              <a:ext cx="341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毛呂山町</a:t>
              </a:r>
            </a:p>
          </p:txBody>
        </p:sp>
        <p:sp>
          <p:nvSpPr>
            <p:cNvPr id="8308" name="WordArt 247">
              <a:extLst>
                <a:ext uri="{FF2B5EF4-FFF2-40B4-BE49-F238E27FC236}">
                  <a16:creationId xmlns:a16="http://schemas.microsoft.com/office/drawing/2014/main" id="{A0E5290E-19F4-42D9-8DA5-40D1531974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922" y="3676"/>
              <a:ext cx="341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毛呂山町</a:t>
              </a:r>
            </a:p>
          </p:txBody>
        </p:sp>
      </p:grpSp>
      <p:grpSp>
        <p:nvGrpSpPr>
          <p:cNvPr id="8250" name="Group 248">
            <a:extLst>
              <a:ext uri="{FF2B5EF4-FFF2-40B4-BE49-F238E27FC236}">
                <a16:creationId xmlns:a16="http://schemas.microsoft.com/office/drawing/2014/main" id="{CE6D5ED7-7056-4036-AAF0-2EA88EBDE57F}"/>
              </a:ext>
            </a:extLst>
          </p:cNvPr>
          <p:cNvGrpSpPr>
            <a:grpSpLocks/>
          </p:cNvGrpSpPr>
          <p:nvPr/>
        </p:nvGrpSpPr>
        <p:grpSpPr bwMode="auto">
          <a:xfrm>
            <a:off x="7208838" y="5816600"/>
            <a:ext cx="541337" cy="127000"/>
            <a:chOff x="4433" y="3619"/>
            <a:chExt cx="341" cy="80"/>
          </a:xfrm>
        </p:grpSpPr>
        <p:sp>
          <p:nvSpPr>
            <p:cNvPr id="8305" name="WordArt 249">
              <a:extLst>
                <a:ext uri="{FF2B5EF4-FFF2-40B4-BE49-F238E27FC236}">
                  <a16:creationId xmlns:a16="http://schemas.microsoft.com/office/drawing/2014/main" id="{E6EEBD53-F279-421E-80A7-CEB0B0E12C4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3" y="3619"/>
              <a:ext cx="341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鶴ヶ島市</a:t>
              </a:r>
            </a:p>
          </p:txBody>
        </p:sp>
        <p:sp>
          <p:nvSpPr>
            <p:cNvPr id="8306" name="WordArt 250">
              <a:extLst>
                <a:ext uri="{FF2B5EF4-FFF2-40B4-BE49-F238E27FC236}">
                  <a16:creationId xmlns:a16="http://schemas.microsoft.com/office/drawing/2014/main" id="{D901A20A-AC28-4006-9B82-764B7D0644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3" y="3619"/>
              <a:ext cx="341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鶴ヶ島市</a:t>
              </a:r>
            </a:p>
          </p:txBody>
        </p:sp>
      </p:grpSp>
      <p:grpSp>
        <p:nvGrpSpPr>
          <p:cNvPr id="8251" name="Group 251">
            <a:extLst>
              <a:ext uri="{FF2B5EF4-FFF2-40B4-BE49-F238E27FC236}">
                <a16:creationId xmlns:a16="http://schemas.microsoft.com/office/drawing/2014/main" id="{5950F7AD-EEC8-47B8-A30C-C24753640993}"/>
              </a:ext>
            </a:extLst>
          </p:cNvPr>
          <p:cNvGrpSpPr>
            <a:grpSpLocks/>
          </p:cNvGrpSpPr>
          <p:nvPr/>
        </p:nvGrpSpPr>
        <p:grpSpPr bwMode="auto">
          <a:xfrm>
            <a:off x="9550400" y="7913688"/>
            <a:ext cx="403225" cy="127000"/>
            <a:chOff x="5993" y="4838"/>
            <a:chExt cx="254" cy="80"/>
          </a:xfrm>
        </p:grpSpPr>
        <p:sp>
          <p:nvSpPr>
            <p:cNvPr id="8303" name="WordArt 252">
              <a:extLst>
                <a:ext uri="{FF2B5EF4-FFF2-40B4-BE49-F238E27FC236}">
                  <a16:creationId xmlns:a16="http://schemas.microsoft.com/office/drawing/2014/main" id="{F54D57E7-28E8-41DF-85F4-B592D58819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993" y="4838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和光市</a:t>
              </a:r>
            </a:p>
          </p:txBody>
        </p:sp>
        <p:sp>
          <p:nvSpPr>
            <p:cNvPr id="8304" name="WordArt 253">
              <a:extLst>
                <a:ext uri="{FF2B5EF4-FFF2-40B4-BE49-F238E27FC236}">
                  <a16:creationId xmlns:a16="http://schemas.microsoft.com/office/drawing/2014/main" id="{68D74E51-DC02-4540-92E7-C95B1499789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993" y="4838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和光市</a:t>
              </a:r>
            </a:p>
          </p:txBody>
        </p:sp>
      </p:grpSp>
      <p:grpSp>
        <p:nvGrpSpPr>
          <p:cNvPr id="8252" name="Group 254">
            <a:extLst>
              <a:ext uri="{FF2B5EF4-FFF2-40B4-BE49-F238E27FC236}">
                <a16:creationId xmlns:a16="http://schemas.microsoft.com/office/drawing/2014/main" id="{E225E007-AD91-473F-89B1-0CFE2231CDE5}"/>
              </a:ext>
            </a:extLst>
          </p:cNvPr>
          <p:cNvGrpSpPr>
            <a:grpSpLocks/>
          </p:cNvGrpSpPr>
          <p:nvPr/>
        </p:nvGrpSpPr>
        <p:grpSpPr bwMode="auto">
          <a:xfrm>
            <a:off x="8899525" y="7618413"/>
            <a:ext cx="403225" cy="127000"/>
            <a:chOff x="5540" y="4810"/>
            <a:chExt cx="254" cy="80"/>
          </a:xfrm>
        </p:grpSpPr>
        <p:sp>
          <p:nvSpPr>
            <p:cNvPr id="8301" name="WordArt 255">
              <a:extLst>
                <a:ext uri="{FF2B5EF4-FFF2-40B4-BE49-F238E27FC236}">
                  <a16:creationId xmlns:a16="http://schemas.microsoft.com/office/drawing/2014/main" id="{C5CAE93F-6068-4C5D-B06F-915FC8CFC9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40" y="4810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新座市</a:t>
              </a:r>
            </a:p>
          </p:txBody>
        </p:sp>
        <p:sp>
          <p:nvSpPr>
            <p:cNvPr id="8302" name="WordArt 256">
              <a:extLst>
                <a:ext uri="{FF2B5EF4-FFF2-40B4-BE49-F238E27FC236}">
                  <a16:creationId xmlns:a16="http://schemas.microsoft.com/office/drawing/2014/main" id="{E0310847-9BCD-40BE-9139-A629D388DE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40" y="4810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新座市</a:t>
              </a:r>
            </a:p>
          </p:txBody>
        </p:sp>
      </p:grpSp>
      <p:grpSp>
        <p:nvGrpSpPr>
          <p:cNvPr id="8253" name="Group 257">
            <a:extLst>
              <a:ext uri="{FF2B5EF4-FFF2-40B4-BE49-F238E27FC236}">
                <a16:creationId xmlns:a16="http://schemas.microsoft.com/office/drawing/2014/main" id="{156003D5-B495-4245-AA6C-E57402C93235}"/>
              </a:ext>
            </a:extLst>
          </p:cNvPr>
          <p:cNvGrpSpPr>
            <a:grpSpLocks/>
          </p:cNvGrpSpPr>
          <p:nvPr/>
        </p:nvGrpSpPr>
        <p:grpSpPr bwMode="auto">
          <a:xfrm>
            <a:off x="9709150" y="7256463"/>
            <a:ext cx="403225" cy="127000"/>
            <a:chOff x="6219" y="4617"/>
            <a:chExt cx="254" cy="80"/>
          </a:xfrm>
        </p:grpSpPr>
        <p:sp>
          <p:nvSpPr>
            <p:cNvPr id="8299" name="WordArt 258">
              <a:extLst>
                <a:ext uri="{FF2B5EF4-FFF2-40B4-BE49-F238E27FC236}">
                  <a16:creationId xmlns:a16="http://schemas.microsoft.com/office/drawing/2014/main" id="{D818EB25-0C49-44EF-A115-0AA7679D2D7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19" y="4617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戸田市</a:t>
              </a:r>
            </a:p>
          </p:txBody>
        </p:sp>
        <p:sp>
          <p:nvSpPr>
            <p:cNvPr id="8300" name="WordArt 259">
              <a:extLst>
                <a:ext uri="{FF2B5EF4-FFF2-40B4-BE49-F238E27FC236}">
                  <a16:creationId xmlns:a16="http://schemas.microsoft.com/office/drawing/2014/main" id="{7A776AD2-8FA8-43A7-A740-E156959575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19" y="4617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戸田市</a:t>
              </a:r>
            </a:p>
          </p:txBody>
        </p:sp>
      </p:grpSp>
      <p:grpSp>
        <p:nvGrpSpPr>
          <p:cNvPr id="8254" name="Group 260">
            <a:extLst>
              <a:ext uri="{FF2B5EF4-FFF2-40B4-BE49-F238E27FC236}">
                <a16:creationId xmlns:a16="http://schemas.microsoft.com/office/drawing/2014/main" id="{DFC44158-22B0-4E85-9D63-8ECEBDF6860C}"/>
              </a:ext>
            </a:extLst>
          </p:cNvPr>
          <p:cNvGrpSpPr>
            <a:grpSpLocks/>
          </p:cNvGrpSpPr>
          <p:nvPr/>
        </p:nvGrpSpPr>
        <p:grpSpPr bwMode="auto">
          <a:xfrm>
            <a:off x="9280525" y="7435850"/>
            <a:ext cx="403225" cy="127000"/>
            <a:chOff x="5822" y="4640"/>
            <a:chExt cx="254" cy="80"/>
          </a:xfrm>
        </p:grpSpPr>
        <p:sp>
          <p:nvSpPr>
            <p:cNvPr id="8297" name="WordArt 261">
              <a:extLst>
                <a:ext uri="{FF2B5EF4-FFF2-40B4-BE49-F238E27FC236}">
                  <a16:creationId xmlns:a16="http://schemas.microsoft.com/office/drawing/2014/main" id="{457A5796-10BB-4DCE-870E-1CA9EA79B2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22" y="4640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朝霞市</a:t>
              </a:r>
            </a:p>
          </p:txBody>
        </p:sp>
        <p:sp>
          <p:nvSpPr>
            <p:cNvPr id="8298" name="WordArt 262">
              <a:extLst>
                <a:ext uri="{FF2B5EF4-FFF2-40B4-BE49-F238E27FC236}">
                  <a16:creationId xmlns:a16="http://schemas.microsoft.com/office/drawing/2014/main" id="{02A7BEAF-E6A5-4001-94EA-CF4A7C51816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22" y="4640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朝霞市</a:t>
              </a:r>
            </a:p>
          </p:txBody>
        </p:sp>
      </p:grpSp>
      <p:grpSp>
        <p:nvGrpSpPr>
          <p:cNvPr id="8255" name="Group 263">
            <a:extLst>
              <a:ext uri="{FF2B5EF4-FFF2-40B4-BE49-F238E27FC236}">
                <a16:creationId xmlns:a16="http://schemas.microsoft.com/office/drawing/2014/main" id="{EEC62A0A-A316-42D2-807F-227893D9B497}"/>
              </a:ext>
            </a:extLst>
          </p:cNvPr>
          <p:cNvGrpSpPr>
            <a:grpSpLocks/>
          </p:cNvGrpSpPr>
          <p:nvPr/>
        </p:nvGrpSpPr>
        <p:grpSpPr bwMode="auto">
          <a:xfrm>
            <a:off x="8899525" y="7077075"/>
            <a:ext cx="403225" cy="127000"/>
            <a:chOff x="5681" y="4441"/>
            <a:chExt cx="254" cy="80"/>
          </a:xfrm>
        </p:grpSpPr>
        <p:sp>
          <p:nvSpPr>
            <p:cNvPr id="8295" name="WordArt 264">
              <a:extLst>
                <a:ext uri="{FF2B5EF4-FFF2-40B4-BE49-F238E27FC236}">
                  <a16:creationId xmlns:a16="http://schemas.microsoft.com/office/drawing/2014/main" id="{86714F36-B01C-4C52-B810-CC6FC9B7BD6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681" y="4441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志木市</a:t>
              </a:r>
            </a:p>
          </p:txBody>
        </p:sp>
        <p:sp>
          <p:nvSpPr>
            <p:cNvPr id="8296" name="WordArt 265">
              <a:extLst>
                <a:ext uri="{FF2B5EF4-FFF2-40B4-BE49-F238E27FC236}">
                  <a16:creationId xmlns:a16="http://schemas.microsoft.com/office/drawing/2014/main" id="{7BAB6478-7239-4C89-9D89-41A85EB2C0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681" y="4441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志木市</a:t>
              </a:r>
            </a:p>
          </p:txBody>
        </p:sp>
      </p:grpSp>
      <p:grpSp>
        <p:nvGrpSpPr>
          <p:cNvPr id="8256" name="Group 266">
            <a:extLst>
              <a:ext uri="{FF2B5EF4-FFF2-40B4-BE49-F238E27FC236}">
                <a16:creationId xmlns:a16="http://schemas.microsoft.com/office/drawing/2014/main" id="{02EE98AB-FDFD-47BF-80A7-CA8A5FA2B96F}"/>
              </a:ext>
            </a:extLst>
          </p:cNvPr>
          <p:cNvGrpSpPr>
            <a:grpSpLocks/>
          </p:cNvGrpSpPr>
          <p:nvPr/>
        </p:nvGrpSpPr>
        <p:grpSpPr bwMode="auto">
          <a:xfrm>
            <a:off x="10142538" y="7256463"/>
            <a:ext cx="269875" cy="127000"/>
            <a:chOff x="6389" y="4498"/>
            <a:chExt cx="170" cy="80"/>
          </a:xfrm>
        </p:grpSpPr>
        <p:sp>
          <p:nvSpPr>
            <p:cNvPr id="8293" name="WordArt 267">
              <a:extLst>
                <a:ext uri="{FF2B5EF4-FFF2-40B4-BE49-F238E27FC236}">
                  <a16:creationId xmlns:a16="http://schemas.microsoft.com/office/drawing/2014/main" id="{5011D2B5-CA60-48D8-AA92-6445DDAD98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89" y="4498"/>
              <a:ext cx="170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蕨市</a:t>
              </a:r>
            </a:p>
          </p:txBody>
        </p:sp>
        <p:sp>
          <p:nvSpPr>
            <p:cNvPr id="8294" name="WordArt 268">
              <a:extLst>
                <a:ext uri="{FF2B5EF4-FFF2-40B4-BE49-F238E27FC236}">
                  <a16:creationId xmlns:a16="http://schemas.microsoft.com/office/drawing/2014/main" id="{63E34ED9-0849-4794-ADCB-AD1E921531E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89" y="4498"/>
              <a:ext cx="170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蕨市</a:t>
              </a:r>
            </a:p>
          </p:txBody>
        </p:sp>
      </p:grpSp>
      <p:grpSp>
        <p:nvGrpSpPr>
          <p:cNvPr id="8257" name="Group 269">
            <a:extLst>
              <a:ext uri="{FF2B5EF4-FFF2-40B4-BE49-F238E27FC236}">
                <a16:creationId xmlns:a16="http://schemas.microsoft.com/office/drawing/2014/main" id="{47BA250F-D3CD-492F-A504-753C363D0E55}"/>
              </a:ext>
            </a:extLst>
          </p:cNvPr>
          <p:cNvGrpSpPr>
            <a:grpSpLocks/>
          </p:cNvGrpSpPr>
          <p:nvPr/>
        </p:nvGrpSpPr>
        <p:grpSpPr bwMode="auto">
          <a:xfrm>
            <a:off x="8829675" y="6716713"/>
            <a:ext cx="541338" cy="127000"/>
            <a:chOff x="5481" y="4276"/>
            <a:chExt cx="341" cy="80"/>
          </a:xfrm>
        </p:grpSpPr>
        <p:sp>
          <p:nvSpPr>
            <p:cNvPr id="8291" name="WordArt 270">
              <a:extLst>
                <a:ext uri="{FF2B5EF4-FFF2-40B4-BE49-F238E27FC236}">
                  <a16:creationId xmlns:a16="http://schemas.microsoft.com/office/drawing/2014/main" id="{F1234739-CA12-463F-931F-6ABC3BC60E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81" y="4276"/>
              <a:ext cx="341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富士見市</a:t>
              </a:r>
            </a:p>
          </p:txBody>
        </p:sp>
        <p:sp>
          <p:nvSpPr>
            <p:cNvPr id="8292" name="WordArt 271">
              <a:extLst>
                <a:ext uri="{FF2B5EF4-FFF2-40B4-BE49-F238E27FC236}">
                  <a16:creationId xmlns:a16="http://schemas.microsoft.com/office/drawing/2014/main" id="{9C8325E3-8883-4E59-AD7F-2430672944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81" y="4276"/>
              <a:ext cx="341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富士見市</a:t>
              </a:r>
            </a:p>
          </p:txBody>
        </p:sp>
      </p:grpSp>
      <p:grpSp>
        <p:nvGrpSpPr>
          <p:cNvPr id="8258" name="Group 272">
            <a:extLst>
              <a:ext uri="{FF2B5EF4-FFF2-40B4-BE49-F238E27FC236}">
                <a16:creationId xmlns:a16="http://schemas.microsoft.com/office/drawing/2014/main" id="{B495DAA3-91BC-4416-8DF2-E92D6DA9071E}"/>
              </a:ext>
            </a:extLst>
          </p:cNvPr>
          <p:cNvGrpSpPr>
            <a:grpSpLocks/>
          </p:cNvGrpSpPr>
          <p:nvPr/>
        </p:nvGrpSpPr>
        <p:grpSpPr bwMode="auto">
          <a:xfrm>
            <a:off x="11801475" y="5727700"/>
            <a:ext cx="403225" cy="127000"/>
            <a:chOff x="7297" y="3591"/>
            <a:chExt cx="254" cy="80"/>
          </a:xfrm>
        </p:grpSpPr>
        <p:sp>
          <p:nvSpPr>
            <p:cNvPr id="8289" name="WordArt 273">
              <a:extLst>
                <a:ext uri="{FF2B5EF4-FFF2-40B4-BE49-F238E27FC236}">
                  <a16:creationId xmlns:a16="http://schemas.microsoft.com/office/drawing/2014/main" id="{F3FD2DF1-DF09-45C7-83EF-2727744B66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97" y="3591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松伏町</a:t>
              </a:r>
            </a:p>
          </p:txBody>
        </p:sp>
        <p:sp>
          <p:nvSpPr>
            <p:cNvPr id="8290" name="WordArt 274">
              <a:extLst>
                <a:ext uri="{FF2B5EF4-FFF2-40B4-BE49-F238E27FC236}">
                  <a16:creationId xmlns:a16="http://schemas.microsoft.com/office/drawing/2014/main" id="{B00D9CD7-DD03-49C6-B6DB-E7A81411D2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297" y="3591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松伏町</a:t>
              </a:r>
            </a:p>
          </p:txBody>
        </p:sp>
      </p:grpSp>
      <p:grpSp>
        <p:nvGrpSpPr>
          <p:cNvPr id="8259" name="Group 275">
            <a:extLst>
              <a:ext uri="{FF2B5EF4-FFF2-40B4-BE49-F238E27FC236}">
                <a16:creationId xmlns:a16="http://schemas.microsoft.com/office/drawing/2014/main" id="{2F392753-B078-4406-B210-C0C85704A49E}"/>
              </a:ext>
            </a:extLst>
          </p:cNvPr>
          <p:cNvGrpSpPr>
            <a:grpSpLocks/>
          </p:cNvGrpSpPr>
          <p:nvPr/>
        </p:nvGrpSpPr>
        <p:grpSpPr bwMode="auto">
          <a:xfrm>
            <a:off x="11622088" y="7167563"/>
            <a:ext cx="403225" cy="127000"/>
            <a:chOff x="7353" y="4617"/>
            <a:chExt cx="254" cy="80"/>
          </a:xfrm>
        </p:grpSpPr>
        <p:sp>
          <p:nvSpPr>
            <p:cNvPr id="8287" name="WordArt 276">
              <a:extLst>
                <a:ext uri="{FF2B5EF4-FFF2-40B4-BE49-F238E27FC236}">
                  <a16:creationId xmlns:a16="http://schemas.microsoft.com/office/drawing/2014/main" id="{F51D5869-502A-45EB-844F-2E2FEBDA8E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53" y="4617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八潮市</a:t>
              </a:r>
            </a:p>
          </p:txBody>
        </p:sp>
        <p:sp>
          <p:nvSpPr>
            <p:cNvPr id="8288" name="WordArt 277">
              <a:extLst>
                <a:ext uri="{FF2B5EF4-FFF2-40B4-BE49-F238E27FC236}">
                  <a16:creationId xmlns:a16="http://schemas.microsoft.com/office/drawing/2014/main" id="{C93C66D4-E273-4EFE-8B98-ECEAA1AF9D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353" y="4617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八潮市</a:t>
              </a:r>
            </a:p>
          </p:txBody>
        </p:sp>
      </p:grpSp>
      <p:grpSp>
        <p:nvGrpSpPr>
          <p:cNvPr id="8260" name="Group 278">
            <a:extLst>
              <a:ext uri="{FF2B5EF4-FFF2-40B4-BE49-F238E27FC236}">
                <a16:creationId xmlns:a16="http://schemas.microsoft.com/office/drawing/2014/main" id="{DEF47B6B-2CE9-4710-88DC-539ACC1C6A12}"/>
              </a:ext>
            </a:extLst>
          </p:cNvPr>
          <p:cNvGrpSpPr>
            <a:grpSpLocks/>
          </p:cNvGrpSpPr>
          <p:nvPr/>
        </p:nvGrpSpPr>
        <p:grpSpPr bwMode="auto">
          <a:xfrm>
            <a:off x="12007850" y="7373938"/>
            <a:ext cx="403225" cy="127000"/>
            <a:chOff x="7580" y="4447"/>
            <a:chExt cx="254" cy="80"/>
          </a:xfrm>
        </p:grpSpPr>
        <p:sp>
          <p:nvSpPr>
            <p:cNvPr id="8285" name="WordArt 279">
              <a:extLst>
                <a:ext uri="{FF2B5EF4-FFF2-40B4-BE49-F238E27FC236}">
                  <a16:creationId xmlns:a16="http://schemas.microsoft.com/office/drawing/2014/main" id="{D0E34C26-9B14-417A-B656-CDB514CF31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80" y="4447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三郷市</a:t>
              </a:r>
            </a:p>
          </p:txBody>
        </p:sp>
        <p:sp>
          <p:nvSpPr>
            <p:cNvPr id="8286" name="WordArt 280">
              <a:extLst>
                <a:ext uri="{FF2B5EF4-FFF2-40B4-BE49-F238E27FC236}">
                  <a16:creationId xmlns:a16="http://schemas.microsoft.com/office/drawing/2014/main" id="{D4B3232E-D1F9-4E8E-B53C-3161DEF4C8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580" y="4447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三郷市</a:t>
              </a:r>
            </a:p>
          </p:txBody>
        </p:sp>
      </p:grpSp>
      <p:grpSp>
        <p:nvGrpSpPr>
          <p:cNvPr id="8261" name="Group 281">
            <a:extLst>
              <a:ext uri="{FF2B5EF4-FFF2-40B4-BE49-F238E27FC236}">
                <a16:creationId xmlns:a16="http://schemas.microsoft.com/office/drawing/2014/main" id="{13B5F02C-6AE5-4C7F-AA40-811B71D8F64D}"/>
              </a:ext>
            </a:extLst>
          </p:cNvPr>
          <p:cNvGrpSpPr>
            <a:grpSpLocks/>
          </p:cNvGrpSpPr>
          <p:nvPr/>
        </p:nvGrpSpPr>
        <p:grpSpPr bwMode="auto">
          <a:xfrm>
            <a:off x="7121525" y="4378325"/>
            <a:ext cx="541338" cy="127000"/>
            <a:chOff x="4432" y="2972"/>
            <a:chExt cx="341" cy="80"/>
          </a:xfrm>
        </p:grpSpPr>
        <p:sp>
          <p:nvSpPr>
            <p:cNvPr id="8283" name="WordArt 282">
              <a:extLst>
                <a:ext uri="{FF2B5EF4-FFF2-40B4-BE49-F238E27FC236}">
                  <a16:creationId xmlns:a16="http://schemas.microsoft.com/office/drawing/2014/main" id="{36844374-C610-405B-BC25-7EEAE64657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2" y="2972"/>
              <a:ext cx="341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東松山市</a:t>
              </a:r>
            </a:p>
          </p:txBody>
        </p:sp>
        <p:sp>
          <p:nvSpPr>
            <p:cNvPr id="8284" name="WordArt 283">
              <a:extLst>
                <a:ext uri="{FF2B5EF4-FFF2-40B4-BE49-F238E27FC236}">
                  <a16:creationId xmlns:a16="http://schemas.microsoft.com/office/drawing/2014/main" id="{7FCE99DD-C317-4843-BC16-C672FFE70F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32" y="2972"/>
              <a:ext cx="341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東松山市</a:t>
              </a:r>
            </a:p>
          </p:txBody>
        </p:sp>
      </p:grpSp>
      <p:grpSp>
        <p:nvGrpSpPr>
          <p:cNvPr id="8262" name="Group 284">
            <a:extLst>
              <a:ext uri="{FF2B5EF4-FFF2-40B4-BE49-F238E27FC236}">
                <a16:creationId xmlns:a16="http://schemas.microsoft.com/office/drawing/2014/main" id="{AC2703DA-9045-48EB-AB97-026EA57F501D}"/>
              </a:ext>
            </a:extLst>
          </p:cNvPr>
          <p:cNvGrpSpPr>
            <a:grpSpLocks/>
          </p:cNvGrpSpPr>
          <p:nvPr/>
        </p:nvGrpSpPr>
        <p:grpSpPr bwMode="auto">
          <a:xfrm>
            <a:off x="6362700" y="4197350"/>
            <a:ext cx="403225" cy="127000"/>
            <a:chOff x="4008" y="2740"/>
            <a:chExt cx="254" cy="80"/>
          </a:xfrm>
        </p:grpSpPr>
        <p:sp>
          <p:nvSpPr>
            <p:cNvPr id="8281" name="WordArt 285">
              <a:extLst>
                <a:ext uri="{FF2B5EF4-FFF2-40B4-BE49-F238E27FC236}">
                  <a16:creationId xmlns:a16="http://schemas.microsoft.com/office/drawing/2014/main" id="{79B60D59-0FD2-4EC9-9922-C96289F22D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08" y="2740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嵐山町</a:t>
              </a:r>
            </a:p>
          </p:txBody>
        </p:sp>
        <p:sp>
          <p:nvSpPr>
            <p:cNvPr id="8282" name="WordArt 286">
              <a:extLst>
                <a:ext uri="{FF2B5EF4-FFF2-40B4-BE49-F238E27FC236}">
                  <a16:creationId xmlns:a16="http://schemas.microsoft.com/office/drawing/2014/main" id="{1EDB14CB-CE61-4847-9AC5-9442335273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08" y="2740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嵐山町</a:t>
              </a:r>
            </a:p>
          </p:txBody>
        </p:sp>
      </p:grpSp>
      <p:grpSp>
        <p:nvGrpSpPr>
          <p:cNvPr id="8263" name="Group 287">
            <a:extLst>
              <a:ext uri="{FF2B5EF4-FFF2-40B4-BE49-F238E27FC236}">
                <a16:creationId xmlns:a16="http://schemas.microsoft.com/office/drawing/2014/main" id="{119918A7-62F6-4A4A-A3D7-DD6B406D38A6}"/>
              </a:ext>
            </a:extLst>
          </p:cNvPr>
          <p:cNvGrpSpPr>
            <a:grpSpLocks/>
          </p:cNvGrpSpPr>
          <p:nvPr/>
        </p:nvGrpSpPr>
        <p:grpSpPr bwMode="auto">
          <a:xfrm>
            <a:off x="6769100" y="4197350"/>
            <a:ext cx="403225" cy="127000"/>
            <a:chOff x="4264" y="2570"/>
            <a:chExt cx="254" cy="80"/>
          </a:xfrm>
        </p:grpSpPr>
        <p:sp>
          <p:nvSpPr>
            <p:cNvPr id="8279" name="WordArt 288">
              <a:extLst>
                <a:ext uri="{FF2B5EF4-FFF2-40B4-BE49-F238E27FC236}">
                  <a16:creationId xmlns:a16="http://schemas.microsoft.com/office/drawing/2014/main" id="{0915FD8E-B0C4-434F-A4B6-854D981915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64" y="2570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滑川町</a:t>
              </a:r>
            </a:p>
          </p:txBody>
        </p:sp>
        <p:sp>
          <p:nvSpPr>
            <p:cNvPr id="8280" name="WordArt 289">
              <a:extLst>
                <a:ext uri="{FF2B5EF4-FFF2-40B4-BE49-F238E27FC236}">
                  <a16:creationId xmlns:a16="http://schemas.microsoft.com/office/drawing/2014/main" id="{D8CAC40B-F545-47DA-90EB-2226B8275FC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64" y="2570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滑川町</a:t>
              </a:r>
            </a:p>
          </p:txBody>
        </p:sp>
      </p:grpSp>
      <p:grpSp>
        <p:nvGrpSpPr>
          <p:cNvPr id="8264" name="Group 290">
            <a:extLst>
              <a:ext uri="{FF2B5EF4-FFF2-40B4-BE49-F238E27FC236}">
                <a16:creationId xmlns:a16="http://schemas.microsoft.com/office/drawing/2014/main" id="{DDB44782-C1C3-4CC7-BD0A-22EC44D08CC8}"/>
              </a:ext>
            </a:extLst>
          </p:cNvPr>
          <p:cNvGrpSpPr>
            <a:grpSpLocks/>
          </p:cNvGrpSpPr>
          <p:nvPr/>
        </p:nvGrpSpPr>
        <p:grpSpPr bwMode="auto">
          <a:xfrm>
            <a:off x="9236075" y="4737100"/>
            <a:ext cx="403225" cy="127000"/>
            <a:chOff x="5993" y="3166"/>
            <a:chExt cx="254" cy="80"/>
          </a:xfrm>
        </p:grpSpPr>
        <p:sp>
          <p:nvSpPr>
            <p:cNvPr id="8277" name="WordArt 291">
              <a:extLst>
                <a:ext uri="{FF2B5EF4-FFF2-40B4-BE49-F238E27FC236}">
                  <a16:creationId xmlns:a16="http://schemas.microsoft.com/office/drawing/2014/main" id="{81EF5C11-2AC8-4111-A176-A2C79D5153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993" y="3166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伊奈町</a:t>
              </a:r>
            </a:p>
          </p:txBody>
        </p:sp>
        <p:sp>
          <p:nvSpPr>
            <p:cNvPr id="8278" name="WordArt 292">
              <a:extLst>
                <a:ext uri="{FF2B5EF4-FFF2-40B4-BE49-F238E27FC236}">
                  <a16:creationId xmlns:a16="http://schemas.microsoft.com/office/drawing/2014/main" id="{20D0EE9B-99E2-44EC-8E99-FEE43DF4BF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993" y="3166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伊奈町</a:t>
              </a:r>
            </a:p>
          </p:txBody>
        </p:sp>
      </p:grpSp>
      <p:grpSp>
        <p:nvGrpSpPr>
          <p:cNvPr id="8265" name="Group 293">
            <a:extLst>
              <a:ext uri="{FF2B5EF4-FFF2-40B4-BE49-F238E27FC236}">
                <a16:creationId xmlns:a16="http://schemas.microsoft.com/office/drawing/2014/main" id="{A18F3440-7DBE-4991-9B82-E5FDD5B0BE8B}"/>
              </a:ext>
            </a:extLst>
          </p:cNvPr>
          <p:cNvGrpSpPr>
            <a:grpSpLocks/>
          </p:cNvGrpSpPr>
          <p:nvPr/>
        </p:nvGrpSpPr>
        <p:grpSpPr bwMode="auto">
          <a:xfrm>
            <a:off x="9640888" y="4737100"/>
            <a:ext cx="403225" cy="127000"/>
            <a:chOff x="6135" y="3057"/>
            <a:chExt cx="254" cy="80"/>
          </a:xfrm>
        </p:grpSpPr>
        <p:sp>
          <p:nvSpPr>
            <p:cNvPr id="8275" name="WordArt 294">
              <a:extLst>
                <a:ext uri="{FF2B5EF4-FFF2-40B4-BE49-F238E27FC236}">
                  <a16:creationId xmlns:a16="http://schemas.microsoft.com/office/drawing/2014/main" id="{4D49081F-EB78-43F7-BC16-145049391D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35" y="3057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蓮田市</a:t>
              </a:r>
            </a:p>
          </p:txBody>
        </p:sp>
        <p:sp>
          <p:nvSpPr>
            <p:cNvPr id="8276" name="WordArt 295">
              <a:extLst>
                <a:ext uri="{FF2B5EF4-FFF2-40B4-BE49-F238E27FC236}">
                  <a16:creationId xmlns:a16="http://schemas.microsoft.com/office/drawing/2014/main" id="{1D50C6FC-ABE6-4392-835C-E7FB3FDD21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35" y="3057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蓮田市</a:t>
              </a:r>
            </a:p>
          </p:txBody>
        </p:sp>
      </p:grpSp>
      <p:grpSp>
        <p:nvGrpSpPr>
          <p:cNvPr id="8266" name="Group 296">
            <a:extLst>
              <a:ext uri="{FF2B5EF4-FFF2-40B4-BE49-F238E27FC236}">
                <a16:creationId xmlns:a16="http://schemas.microsoft.com/office/drawing/2014/main" id="{4BAE4C12-5023-4732-8C15-322F21255AF2}"/>
              </a:ext>
            </a:extLst>
          </p:cNvPr>
          <p:cNvGrpSpPr>
            <a:grpSpLocks/>
          </p:cNvGrpSpPr>
          <p:nvPr/>
        </p:nvGrpSpPr>
        <p:grpSpPr bwMode="auto">
          <a:xfrm>
            <a:off x="10891838" y="4646613"/>
            <a:ext cx="403225" cy="127000"/>
            <a:chOff x="6861" y="2895"/>
            <a:chExt cx="254" cy="80"/>
          </a:xfrm>
        </p:grpSpPr>
        <p:sp>
          <p:nvSpPr>
            <p:cNvPr id="8273" name="WordArt 297">
              <a:extLst>
                <a:ext uri="{FF2B5EF4-FFF2-40B4-BE49-F238E27FC236}">
                  <a16:creationId xmlns:a16="http://schemas.microsoft.com/office/drawing/2014/main" id="{528A4558-5B4C-4F03-A1C0-86C2DBBA953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1" y="2895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杉戸町</a:t>
              </a:r>
            </a:p>
          </p:txBody>
        </p:sp>
        <p:sp>
          <p:nvSpPr>
            <p:cNvPr id="8274" name="WordArt 298">
              <a:extLst>
                <a:ext uri="{FF2B5EF4-FFF2-40B4-BE49-F238E27FC236}">
                  <a16:creationId xmlns:a16="http://schemas.microsoft.com/office/drawing/2014/main" id="{E0733863-4480-4F76-B718-873218C109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61" y="2895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杉戸町</a:t>
              </a:r>
            </a:p>
          </p:txBody>
        </p:sp>
      </p:grpSp>
      <p:grpSp>
        <p:nvGrpSpPr>
          <p:cNvPr id="8267" name="Group 299">
            <a:extLst>
              <a:ext uri="{FF2B5EF4-FFF2-40B4-BE49-F238E27FC236}">
                <a16:creationId xmlns:a16="http://schemas.microsoft.com/office/drawing/2014/main" id="{E344410C-FAD7-4752-B47C-EE1D1374AC4C}"/>
              </a:ext>
            </a:extLst>
          </p:cNvPr>
          <p:cNvGrpSpPr>
            <a:grpSpLocks/>
          </p:cNvGrpSpPr>
          <p:nvPr/>
        </p:nvGrpSpPr>
        <p:grpSpPr bwMode="auto">
          <a:xfrm>
            <a:off x="10504488" y="4646613"/>
            <a:ext cx="403225" cy="127000"/>
            <a:chOff x="6617" y="3023"/>
            <a:chExt cx="254" cy="80"/>
          </a:xfrm>
        </p:grpSpPr>
        <p:sp>
          <p:nvSpPr>
            <p:cNvPr id="8271" name="WordArt 300">
              <a:extLst>
                <a:ext uri="{FF2B5EF4-FFF2-40B4-BE49-F238E27FC236}">
                  <a16:creationId xmlns:a16="http://schemas.microsoft.com/office/drawing/2014/main" id="{6A15F2B9-472A-4C30-BE54-01CBCF6140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17" y="3023"/>
              <a:ext cx="254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 dirty="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宮代町</a:t>
              </a:r>
            </a:p>
          </p:txBody>
        </p:sp>
        <p:sp>
          <p:nvSpPr>
            <p:cNvPr id="8272" name="WordArt 301">
              <a:extLst>
                <a:ext uri="{FF2B5EF4-FFF2-40B4-BE49-F238E27FC236}">
                  <a16:creationId xmlns:a16="http://schemas.microsoft.com/office/drawing/2014/main" id="{0C4616F9-C718-4B1A-8A2D-6880DA9323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617" y="3023"/>
              <a:ext cx="254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 dirty="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宮代町</a:t>
              </a:r>
            </a:p>
          </p:txBody>
        </p:sp>
      </p:grpSp>
      <p:grpSp>
        <p:nvGrpSpPr>
          <p:cNvPr id="8268" name="Group 302">
            <a:extLst>
              <a:ext uri="{FF2B5EF4-FFF2-40B4-BE49-F238E27FC236}">
                <a16:creationId xmlns:a16="http://schemas.microsoft.com/office/drawing/2014/main" id="{11B0C189-03A6-4441-8C9C-CD3E4740BAE3}"/>
              </a:ext>
            </a:extLst>
          </p:cNvPr>
          <p:cNvGrpSpPr>
            <a:grpSpLocks/>
          </p:cNvGrpSpPr>
          <p:nvPr/>
        </p:nvGrpSpPr>
        <p:grpSpPr bwMode="auto">
          <a:xfrm>
            <a:off x="5768975" y="4827588"/>
            <a:ext cx="541338" cy="127000"/>
            <a:chOff x="3440" y="3137"/>
            <a:chExt cx="341" cy="80"/>
          </a:xfrm>
        </p:grpSpPr>
        <p:sp>
          <p:nvSpPr>
            <p:cNvPr id="8269" name="WordArt 303">
              <a:extLst>
                <a:ext uri="{FF2B5EF4-FFF2-40B4-BE49-F238E27FC236}">
                  <a16:creationId xmlns:a16="http://schemas.microsoft.com/office/drawing/2014/main" id="{3545CE0F-38B5-43D5-81F6-E65B4451E0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40" y="3137"/>
              <a:ext cx="341" cy="8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1905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ときがわ町</a:t>
              </a:r>
            </a:p>
          </p:txBody>
        </p:sp>
        <p:sp>
          <p:nvSpPr>
            <p:cNvPr id="8270" name="WordArt 304">
              <a:extLst>
                <a:ext uri="{FF2B5EF4-FFF2-40B4-BE49-F238E27FC236}">
                  <a16:creationId xmlns:a16="http://schemas.microsoft.com/office/drawing/2014/main" id="{3DA975D8-D388-4EE4-9DB8-4DD8E24C52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40" y="3137"/>
              <a:ext cx="341" cy="8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ときがわ町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1825</TotalTime>
  <Words>1216</Words>
  <Application>Microsoft Office PowerPoint</Application>
  <PresentationFormat>A3 297x420 mm</PresentationFormat>
  <Paragraphs>1168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2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埼玉県の地図</dc:title>
  <dc:subject>埼玉県の地図</dc:subject>
  <dc:creator>digipot.net</dc:creator>
  <cp:revision>2</cp:revision>
  <dcterms:created xsi:type="dcterms:W3CDTF">2011-09-01T12:09:10Z</dcterms:created>
  <dcterms:modified xsi:type="dcterms:W3CDTF">2021-02-02T17:26:25Z</dcterms:modified>
  <cp:version>1</cp:version>
</cp:coreProperties>
</file>